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  <p:sldMasterId id="2147483734" r:id="rId2"/>
    <p:sldMasterId id="2147483746" r:id="rId3"/>
  </p:sldMasterIdLst>
  <p:notesMasterIdLst>
    <p:notesMasterId r:id="rId13"/>
  </p:notesMasterIdLst>
  <p:sldIdLst>
    <p:sldId id="1058" r:id="rId4"/>
    <p:sldId id="1059" r:id="rId5"/>
    <p:sldId id="1060" r:id="rId6"/>
    <p:sldId id="1061" r:id="rId7"/>
    <p:sldId id="1062" r:id="rId8"/>
    <p:sldId id="1063" r:id="rId9"/>
    <p:sldId id="1064" r:id="rId10"/>
    <p:sldId id="1065" r:id="rId11"/>
    <p:sldId id="1066" r:id="rId12"/>
  </p:sldIdLst>
  <p:sldSz cx="12801600" cy="9601200" type="A3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25">
          <p15:clr>
            <a:srgbClr val="A4A3A4"/>
          </p15:clr>
        </p15:guide>
        <p15:guide id="2" pos="403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BEA"/>
    <a:srgbClr val="ECFC20"/>
    <a:srgbClr val="50F258"/>
    <a:srgbClr val="EB0B0B"/>
    <a:srgbClr val="FFFFCC"/>
    <a:srgbClr val="BBE0E3"/>
    <a:srgbClr val="FF0000"/>
    <a:srgbClr val="DEB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7" autoAdjust="0"/>
    <p:restoredTop sz="94136" autoAdjust="0"/>
  </p:normalViewPr>
  <p:slideViewPr>
    <p:cSldViewPr>
      <p:cViewPr varScale="1">
        <p:scale>
          <a:sx n="61" d="100"/>
          <a:sy n="61" d="100"/>
        </p:scale>
        <p:origin x="96" y="594"/>
      </p:cViewPr>
      <p:guideLst>
        <p:guide orient="horz" pos="3025"/>
        <p:guide pos="40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/>
              <a:t>Количество ЧС на территории </a:t>
            </a:r>
          </a:p>
          <a:p>
            <a:pPr>
              <a:defRPr b="1"/>
            </a:pPr>
            <a:r>
              <a:rPr lang="ru-RU" b="1" dirty="0" smtClean="0"/>
              <a:t>Яйского </a:t>
            </a:r>
            <a:r>
              <a:rPr lang="ru-RU" b="1" dirty="0"/>
              <a:t>муниципального </a:t>
            </a:r>
            <a:r>
              <a:rPr lang="ru-RU" b="1" dirty="0" smtClean="0"/>
              <a:t>округа</a:t>
            </a:r>
            <a:endParaRPr lang="ru-RU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ЧС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75-4EB9-828F-ADEA2B054A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639936"/>
        <c:axId val="48366720"/>
      </c:barChart>
      <c:catAx>
        <c:axId val="47639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366720"/>
        <c:crosses val="autoZero"/>
        <c:auto val="1"/>
        <c:lblAlgn val="ctr"/>
        <c:lblOffset val="100"/>
        <c:noMultiLvlLbl val="0"/>
      </c:catAx>
      <c:valAx>
        <c:axId val="48366720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639936"/>
        <c:crosses val="autoZero"/>
        <c:crossBetween val="between"/>
        <c:majorUnit val="1"/>
        <c:minorUnit val="0.4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E5B11009-07B6-4067-9B17-060039AD6E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F9D87F36-2BD1-4C31-BD6D-3D61E91B812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24CBBC0-2EDA-462E-B7B4-7D8F272DFFA0}" type="datetimeFigureOut">
              <a:rPr lang="ru-RU"/>
              <a:pPr>
                <a:defRPr/>
              </a:pPr>
              <a:t>02.03.2023</a:t>
            </a:fld>
            <a:endParaRPr 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890DB12-B827-4F92-929A-46A090B1C8D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CA5DA63D-E77C-4573-BF0C-8968013227B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06A2FD11-0458-46D8-9784-CE5D875E6BB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67" name="Rectangle 7">
            <a:extLst>
              <a:ext uri="{FF2B5EF4-FFF2-40B4-BE49-F238E27FC236}">
                <a16:creationId xmlns:a16="http://schemas.microsoft.com/office/drawing/2014/main" id="{901EB432-4D09-4F5A-A2FD-E9E801D12A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4E46635-2533-467F-9B89-E57BE1C4798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8B19E-85C1-443B-B93B-78631C9AFA9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4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8B19E-85C1-443B-B93B-78631C9AFA9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669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8B19E-85C1-443B-B93B-78631C9AFA9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859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720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F8B19E-85C1-443B-B93B-78631C9AFA9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0720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2551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611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5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92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854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78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70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63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56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49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54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746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497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497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402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0120" y="2982614"/>
            <a:ext cx="10881360" cy="205803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0245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8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8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7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7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6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62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5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95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814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9" y="6169665"/>
            <a:ext cx="10881360" cy="1906905"/>
          </a:xfrm>
        </p:spPr>
        <p:txBody>
          <a:bodyPr anchor="t"/>
          <a:lstStyle>
            <a:lvl1pPr algn="l">
              <a:defRPr sz="5607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9" y="4069399"/>
            <a:ext cx="10881360" cy="2100262"/>
          </a:xfrm>
        </p:spPr>
        <p:txBody>
          <a:bodyPr anchor="b"/>
          <a:lstStyle>
            <a:lvl1pPr marL="0" indent="0">
              <a:buNone/>
              <a:defRPr sz="2744">
                <a:solidFill>
                  <a:schemeClr val="tx1">
                    <a:tint val="75000"/>
                  </a:schemeClr>
                </a:solidFill>
              </a:defRPr>
            </a:lvl1pPr>
            <a:lvl2pPr marL="639464" indent="0">
              <a:buNone/>
              <a:defRPr sz="2506">
                <a:solidFill>
                  <a:schemeClr val="tx1">
                    <a:tint val="75000"/>
                  </a:schemeClr>
                </a:solidFill>
              </a:defRPr>
            </a:lvl2pPr>
            <a:lvl3pPr marL="1278929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3pPr>
            <a:lvl4pPr marL="1918391" indent="0">
              <a:buNone/>
              <a:defRPr sz="1909">
                <a:solidFill>
                  <a:schemeClr val="tx1">
                    <a:tint val="75000"/>
                  </a:schemeClr>
                </a:solidFill>
              </a:defRPr>
            </a:lvl4pPr>
            <a:lvl5pPr marL="2557856" indent="0">
              <a:buNone/>
              <a:defRPr sz="1909">
                <a:solidFill>
                  <a:schemeClr val="tx1">
                    <a:tint val="75000"/>
                  </a:schemeClr>
                </a:solidFill>
              </a:defRPr>
            </a:lvl5pPr>
            <a:lvl6pPr marL="3197322" indent="0">
              <a:buNone/>
              <a:defRPr sz="1909">
                <a:solidFill>
                  <a:schemeClr val="tx1">
                    <a:tint val="75000"/>
                  </a:schemeClr>
                </a:solidFill>
              </a:defRPr>
            </a:lvl6pPr>
            <a:lvl7pPr marL="3836786" indent="0">
              <a:buNone/>
              <a:defRPr sz="1909">
                <a:solidFill>
                  <a:schemeClr val="tx1">
                    <a:tint val="75000"/>
                  </a:schemeClr>
                </a:solidFill>
              </a:defRPr>
            </a:lvl7pPr>
            <a:lvl8pPr marL="4476249" indent="0">
              <a:buNone/>
              <a:defRPr sz="1909">
                <a:solidFill>
                  <a:schemeClr val="tx1">
                    <a:tint val="75000"/>
                  </a:schemeClr>
                </a:solidFill>
              </a:defRPr>
            </a:lvl8pPr>
            <a:lvl9pPr marL="5115719" indent="0">
              <a:buNone/>
              <a:defRPr sz="19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593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5"/>
            <a:ext cx="5654040" cy="6336348"/>
          </a:xfrm>
        </p:spPr>
        <p:txBody>
          <a:bodyPr/>
          <a:lstStyle>
            <a:lvl1pPr>
              <a:defRPr sz="3936"/>
            </a:lvl1pPr>
            <a:lvl2pPr>
              <a:defRPr sz="3341"/>
            </a:lvl2pPr>
            <a:lvl3pPr>
              <a:defRPr sz="2744"/>
            </a:lvl3pPr>
            <a:lvl4pPr>
              <a:defRPr sz="2506"/>
            </a:lvl4pPr>
            <a:lvl5pPr>
              <a:defRPr sz="2506"/>
            </a:lvl5pPr>
            <a:lvl6pPr>
              <a:defRPr sz="2506"/>
            </a:lvl6pPr>
            <a:lvl7pPr>
              <a:defRPr sz="2506"/>
            </a:lvl7pPr>
            <a:lvl8pPr>
              <a:defRPr sz="2506"/>
            </a:lvl8pPr>
            <a:lvl9pPr>
              <a:defRPr sz="250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5"/>
            <a:ext cx="5654040" cy="6336348"/>
          </a:xfrm>
        </p:spPr>
        <p:txBody>
          <a:bodyPr/>
          <a:lstStyle>
            <a:lvl1pPr>
              <a:defRPr sz="3936"/>
            </a:lvl1pPr>
            <a:lvl2pPr>
              <a:defRPr sz="3341"/>
            </a:lvl2pPr>
            <a:lvl3pPr>
              <a:defRPr sz="2744"/>
            </a:lvl3pPr>
            <a:lvl4pPr>
              <a:defRPr sz="2506"/>
            </a:lvl4pPr>
            <a:lvl5pPr>
              <a:defRPr sz="2506"/>
            </a:lvl5pPr>
            <a:lvl6pPr>
              <a:defRPr sz="2506"/>
            </a:lvl6pPr>
            <a:lvl7pPr>
              <a:defRPr sz="2506"/>
            </a:lvl7pPr>
            <a:lvl8pPr>
              <a:defRPr sz="2506"/>
            </a:lvl8pPr>
            <a:lvl9pPr>
              <a:defRPr sz="250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70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1" y="2149162"/>
            <a:ext cx="5656263" cy="895668"/>
          </a:xfrm>
        </p:spPr>
        <p:txBody>
          <a:bodyPr anchor="b"/>
          <a:lstStyle>
            <a:lvl1pPr marL="0" indent="0">
              <a:buNone/>
              <a:defRPr sz="3341" b="1"/>
            </a:lvl1pPr>
            <a:lvl2pPr marL="639464" indent="0">
              <a:buNone/>
              <a:defRPr sz="2744" b="1"/>
            </a:lvl2pPr>
            <a:lvl3pPr marL="1278929" indent="0">
              <a:buNone/>
              <a:defRPr sz="2506" b="1"/>
            </a:lvl3pPr>
            <a:lvl4pPr marL="1918391" indent="0">
              <a:buNone/>
              <a:defRPr sz="2267" b="1"/>
            </a:lvl4pPr>
            <a:lvl5pPr marL="2557856" indent="0">
              <a:buNone/>
              <a:defRPr sz="2267" b="1"/>
            </a:lvl5pPr>
            <a:lvl6pPr marL="3197322" indent="0">
              <a:buNone/>
              <a:defRPr sz="2267" b="1"/>
            </a:lvl6pPr>
            <a:lvl7pPr marL="3836786" indent="0">
              <a:buNone/>
              <a:defRPr sz="2267" b="1"/>
            </a:lvl7pPr>
            <a:lvl8pPr marL="4476249" indent="0">
              <a:buNone/>
              <a:defRPr sz="2267" b="1"/>
            </a:lvl8pPr>
            <a:lvl9pPr marL="5115719" indent="0">
              <a:buNone/>
              <a:defRPr sz="226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1" y="3044825"/>
            <a:ext cx="5656263" cy="5531803"/>
          </a:xfrm>
        </p:spPr>
        <p:txBody>
          <a:bodyPr/>
          <a:lstStyle>
            <a:lvl1pPr>
              <a:defRPr sz="3341"/>
            </a:lvl1pPr>
            <a:lvl2pPr>
              <a:defRPr sz="2744"/>
            </a:lvl2pPr>
            <a:lvl3pPr>
              <a:defRPr sz="2506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41" y="2149162"/>
            <a:ext cx="5658486" cy="895668"/>
          </a:xfrm>
        </p:spPr>
        <p:txBody>
          <a:bodyPr anchor="b"/>
          <a:lstStyle>
            <a:lvl1pPr marL="0" indent="0">
              <a:buNone/>
              <a:defRPr sz="3341" b="1"/>
            </a:lvl1pPr>
            <a:lvl2pPr marL="639464" indent="0">
              <a:buNone/>
              <a:defRPr sz="2744" b="1"/>
            </a:lvl2pPr>
            <a:lvl3pPr marL="1278929" indent="0">
              <a:buNone/>
              <a:defRPr sz="2506" b="1"/>
            </a:lvl3pPr>
            <a:lvl4pPr marL="1918391" indent="0">
              <a:buNone/>
              <a:defRPr sz="2267" b="1"/>
            </a:lvl4pPr>
            <a:lvl5pPr marL="2557856" indent="0">
              <a:buNone/>
              <a:defRPr sz="2267" b="1"/>
            </a:lvl5pPr>
            <a:lvl6pPr marL="3197322" indent="0">
              <a:buNone/>
              <a:defRPr sz="2267" b="1"/>
            </a:lvl6pPr>
            <a:lvl7pPr marL="3836786" indent="0">
              <a:buNone/>
              <a:defRPr sz="2267" b="1"/>
            </a:lvl7pPr>
            <a:lvl8pPr marL="4476249" indent="0">
              <a:buNone/>
              <a:defRPr sz="2267" b="1"/>
            </a:lvl8pPr>
            <a:lvl9pPr marL="5115719" indent="0">
              <a:buNone/>
              <a:defRPr sz="226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41" y="3044825"/>
            <a:ext cx="5658486" cy="5531803"/>
          </a:xfrm>
        </p:spPr>
        <p:txBody>
          <a:bodyPr/>
          <a:lstStyle>
            <a:lvl1pPr>
              <a:defRPr sz="3341"/>
            </a:lvl1pPr>
            <a:lvl2pPr>
              <a:defRPr sz="2744"/>
            </a:lvl2pPr>
            <a:lvl3pPr>
              <a:defRPr sz="2506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234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981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898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9" y="382272"/>
            <a:ext cx="4211639" cy="1626871"/>
          </a:xfrm>
        </p:spPr>
        <p:txBody>
          <a:bodyPr anchor="b"/>
          <a:lstStyle>
            <a:lvl1pPr algn="l">
              <a:defRPr sz="274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2" y="382289"/>
            <a:ext cx="7156450" cy="8194358"/>
          </a:xfrm>
        </p:spPr>
        <p:txBody>
          <a:bodyPr/>
          <a:lstStyle>
            <a:lvl1pPr>
              <a:defRPr sz="4533"/>
            </a:lvl1pPr>
            <a:lvl2pPr>
              <a:defRPr sz="3936"/>
            </a:lvl2pPr>
            <a:lvl3pPr>
              <a:defRPr sz="3341"/>
            </a:lvl3pPr>
            <a:lvl4pPr>
              <a:defRPr sz="2744"/>
            </a:lvl4pPr>
            <a:lvl5pPr>
              <a:defRPr sz="2744"/>
            </a:lvl5pPr>
            <a:lvl6pPr>
              <a:defRPr sz="2744"/>
            </a:lvl6pPr>
            <a:lvl7pPr>
              <a:defRPr sz="2744"/>
            </a:lvl7pPr>
            <a:lvl8pPr>
              <a:defRPr sz="2744"/>
            </a:lvl8pPr>
            <a:lvl9pPr>
              <a:defRPr sz="274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9" y="2009159"/>
            <a:ext cx="4211639" cy="6567488"/>
          </a:xfrm>
        </p:spPr>
        <p:txBody>
          <a:bodyPr/>
          <a:lstStyle>
            <a:lvl1pPr marL="0" indent="0">
              <a:buNone/>
              <a:defRPr sz="1909"/>
            </a:lvl1pPr>
            <a:lvl2pPr marL="639464" indent="0">
              <a:buNone/>
              <a:defRPr sz="1670"/>
            </a:lvl2pPr>
            <a:lvl3pPr marL="1278929" indent="0">
              <a:buNone/>
              <a:defRPr sz="1432"/>
            </a:lvl3pPr>
            <a:lvl4pPr marL="1918391" indent="0">
              <a:buNone/>
              <a:defRPr sz="1312"/>
            </a:lvl4pPr>
            <a:lvl5pPr marL="2557856" indent="0">
              <a:buNone/>
              <a:defRPr sz="1312"/>
            </a:lvl5pPr>
            <a:lvl6pPr marL="3197322" indent="0">
              <a:buNone/>
              <a:defRPr sz="1312"/>
            </a:lvl6pPr>
            <a:lvl7pPr marL="3836786" indent="0">
              <a:buNone/>
              <a:defRPr sz="1312"/>
            </a:lvl7pPr>
            <a:lvl8pPr marL="4476249" indent="0">
              <a:buNone/>
              <a:defRPr sz="1312"/>
            </a:lvl8pPr>
            <a:lvl9pPr marL="5115719" indent="0">
              <a:buNone/>
              <a:defRPr sz="131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17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827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8" y="6720850"/>
            <a:ext cx="7680960" cy="793435"/>
          </a:xfrm>
        </p:spPr>
        <p:txBody>
          <a:bodyPr anchor="b"/>
          <a:lstStyle>
            <a:lvl1pPr algn="l">
              <a:defRPr sz="2744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8" y="857885"/>
            <a:ext cx="7680960" cy="5760720"/>
          </a:xfrm>
        </p:spPr>
        <p:txBody>
          <a:bodyPr/>
          <a:lstStyle>
            <a:lvl1pPr marL="0" indent="0">
              <a:buNone/>
              <a:defRPr sz="4533"/>
            </a:lvl1pPr>
            <a:lvl2pPr marL="639464" indent="0">
              <a:buNone/>
              <a:defRPr sz="3936"/>
            </a:lvl2pPr>
            <a:lvl3pPr marL="1278929" indent="0">
              <a:buNone/>
              <a:defRPr sz="3341"/>
            </a:lvl3pPr>
            <a:lvl4pPr marL="1918391" indent="0">
              <a:buNone/>
              <a:defRPr sz="2744"/>
            </a:lvl4pPr>
            <a:lvl5pPr marL="2557856" indent="0">
              <a:buNone/>
              <a:defRPr sz="2744"/>
            </a:lvl5pPr>
            <a:lvl6pPr marL="3197322" indent="0">
              <a:buNone/>
              <a:defRPr sz="2744"/>
            </a:lvl6pPr>
            <a:lvl7pPr marL="3836786" indent="0">
              <a:buNone/>
              <a:defRPr sz="2744"/>
            </a:lvl7pPr>
            <a:lvl8pPr marL="4476249" indent="0">
              <a:buNone/>
              <a:defRPr sz="2744"/>
            </a:lvl8pPr>
            <a:lvl9pPr marL="5115719" indent="0">
              <a:buNone/>
              <a:defRPr sz="274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8" y="7514289"/>
            <a:ext cx="7680960" cy="1126808"/>
          </a:xfrm>
        </p:spPr>
        <p:txBody>
          <a:bodyPr/>
          <a:lstStyle>
            <a:lvl1pPr marL="0" indent="0">
              <a:buNone/>
              <a:defRPr sz="1909"/>
            </a:lvl1pPr>
            <a:lvl2pPr marL="639464" indent="0">
              <a:buNone/>
              <a:defRPr sz="1670"/>
            </a:lvl2pPr>
            <a:lvl3pPr marL="1278929" indent="0">
              <a:buNone/>
              <a:defRPr sz="1432"/>
            </a:lvl3pPr>
            <a:lvl4pPr marL="1918391" indent="0">
              <a:buNone/>
              <a:defRPr sz="1312"/>
            </a:lvl4pPr>
            <a:lvl5pPr marL="2557856" indent="0">
              <a:buNone/>
              <a:defRPr sz="1312"/>
            </a:lvl5pPr>
            <a:lvl6pPr marL="3197322" indent="0">
              <a:buNone/>
              <a:defRPr sz="1312"/>
            </a:lvl6pPr>
            <a:lvl7pPr marL="3836786" indent="0">
              <a:buNone/>
              <a:defRPr sz="1312"/>
            </a:lvl7pPr>
            <a:lvl8pPr marL="4476249" indent="0">
              <a:buNone/>
              <a:defRPr sz="1312"/>
            </a:lvl8pPr>
            <a:lvl9pPr marL="5115719" indent="0">
              <a:buNone/>
              <a:defRPr sz="131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94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395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81160" y="384500"/>
            <a:ext cx="2880360" cy="81921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40080" y="384500"/>
            <a:ext cx="8427720" cy="819213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89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2354" y="2667006"/>
            <a:ext cx="10754680" cy="2132893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491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2352" y="6082992"/>
            <a:ext cx="10754680" cy="64633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0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0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0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0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0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0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80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32216393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6909" y="909735"/>
            <a:ext cx="9860491" cy="2132893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91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6539" y="6082992"/>
            <a:ext cx="9860491" cy="64633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0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0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0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0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0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0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80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010873" y="3298195"/>
            <a:ext cx="10766160" cy="1938993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203" b="0" i="1" u="none" strike="noStrike" kern="0" cap="none" spc="-13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18119159"/>
      </p:ext>
    </p:extLst>
  </p:cSld>
  <p:clrMapOvr>
    <a:masterClrMapping/>
  </p:clrMapOvr>
  <p:transition spd="slow">
    <p:fade/>
  </p:transition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533400" y="1976175"/>
            <a:ext cx="11734800" cy="18816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66890656"/>
      </p:ext>
    </p:extLst>
  </p:cSld>
  <p:clrMapOvr>
    <a:masterClrMapping/>
  </p:clrMapOvr>
  <p:transition spd="slow">
    <p:fade/>
  </p:transition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978029"/>
            <a:ext cx="11734800" cy="1881669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9727460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6" y="1976185"/>
            <a:ext cx="5760721" cy="1583126"/>
          </a:xfrm>
        </p:spPr>
        <p:txBody>
          <a:bodyPr/>
          <a:lstStyle>
            <a:lvl1pPr marL="304898" indent="-304898">
              <a:lnSpc>
                <a:spcPct val="90000"/>
              </a:lnSpc>
              <a:defRPr sz="2585"/>
            </a:lvl1pPr>
            <a:lvl2pPr marL="603862" indent="-291848">
              <a:lnSpc>
                <a:spcPct val="90000"/>
              </a:lnSpc>
              <a:defRPr sz="2068"/>
            </a:lvl2pPr>
            <a:lvl3pPr marL="855376" indent="-258628">
              <a:lnSpc>
                <a:spcPct val="90000"/>
              </a:lnSpc>
              <a:defRPr sz="1809"/>
            </a:lvl3pPr>
            <a:lvl4pPr marL="1100956" indent="-245581">
              <a:lnSpc>
                <a:spcPct val="90000"/>
              </a:lnSpc>
              <a:defRPr sz="1680"/>
            </a:lvl4pPr>
            <a:lvl5pPr marL="1359584" indent="-251510">
              <a:lnSpc>
                <a:spcPct val="90000"/>
              </a:lnSpc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07487" y="1976185"/>
            <a:ext cx="5760721" cy="1583126"/>
          </a:xfrm>
        </p:spPr>
        <p:txBody>
          <a:bodyPr/>
          <a:lstStyle>
            <a:lvl1pPr marL="312018" indent="-312018">
              <a:lnSpc>
                <a:spcPct val="90000"/>
              </a:lnSpc>
              <a:defRPr sz="2585"/>
            </a:lvl1pPr>
            <a:lvl2pPr marL="603862" indent="-304898">
              <a:lnSpc>
                <a:spcPct val="90000"/>
              </a:lnSpc>
              <a:defRPr sz="2068"/>
            </a:lvl2pPr>
            <a:lvl3pPr marL="862495" indent="-271680">
              <a:lnSpc>
                <a:spcPct val="90000"/>
              </a:lnSpc>
              <a:defRPr sz="1809"/>
            </a:lvl3pPr>
            <a:lvl4pPr marL="1100956" indent="-238462">
              <a:lnSpc>
                <a:spcPct val="90000"/>
              </a:lnSpc>
              <a:defRPr sz="1680"/>
            </a:lvl4pPr>
            <a:lvl5pPr marL="1359584" indent="-245581">
              <a:lnSpc>
                <a:spcPct val="90000"/>
              </a:lnSpc>
              <a:defRPr sz="1680"/>
            </a:lvl5pPr>
            <a:lvl6pPr>
              <a:defRPr sz="1680"/>
            </a:lvl6pPr>
            <a:lvl7pPr>
              <a:defRPr sz="1680"/>
            </a:lvl7pPr>
            <a:lvl8pPr>
              <a:defRPr sz="1680"/>
            </a:lvl8pPr>
            <a:lvl9pPr>
              <a:defRPr sz="168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3275341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6" y="2623542"/>
            <a:ext cx="5760721" cy="32213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326" b="1"/>
            </a:lvl1pPr>
            <a:lvl2pPr marL="410011" indent="0">
              <a:buNone/>
              <a:defRPr sz="1809" b="1"/>
            </a:lvl2pPr>
            <a:lvl3pPr marL="820020" indent="0">
              <a:buNone/>
              <a:defRPr sz="1680" b="1"/>
            </a:lvl3pPr>
            <a:lvl4pPr marL="1230032" indent="0">
              <a:buNone/>
              <a:defRPr sz="1422" b="1"/>
            </a:lvl4pPr>
            <a:lvl5pPr marL="1640042" indent="0">
              <a:buNone/>
              <a:defRPr sz="1422" b="1"/>
            </a:lvl5pPr>
            <a:lvl6pPr marL="2050053" indent="0">
              <a:buNone/>
              <a:defRPr sz="1422" b="1"/>
            </a:lvl6pPr>
            <a:lvl7pPr marL="2460062" indent="0">
              <a:buNone/>
              <a:defRPr sz="1422" b="1"/>
            </a:lvl7pPr>
            <a:lvl8pPr marL="2870074" indent="0">
              <a:buNone/>
              <a:defRPr sz="1422" b="1"/>
            </a:lvl8pPr>
            <a:lvl9pPr marL="3280085" indent="0">
              <a:buNone/>
              <a:defRPr sz="1422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33403" y="3044831"/>
            <a:ext cx="5760721" cy="1402050"/>
          </a:xfrm>
        </p:spPr>
        <p:txBody>
          <a:bodyPr/>
          <a:lstStyle>
            <a:lvl1pPr marL="252696" indent="-252696">
              <a:defRPr sz="2068"/>
            </a:lvl1pPr>
            <a:lvl2pPr marL="504208" indent="-238462">
              <a:defRPr sz="1809"/>
            </a:lvl2pPr>
            <a:lvl3pPr marL="729621" indent="-218290">
              <a:defRPr sz="1680"/>
            </a:lvl3pPr>
            <a:lvl4pPr marL="941981" indent="-205242">
              <a:defRPr sz="1551"/>
            </a:lvl4pPr>
            <a:lvl5pPr marL="1147225" indent="-185074">
              <a:defRPr sz="1551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4382" y="2623542"/>
            <a:ext cx="5763827" cy="32213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326" b="1"/>
            </a:lvl1pPr>
            <a:lvl2pPr marL="410011" indent="0">
              <a:buNone/>
              <a:defRPr sz="1809" b="1"/>
            </a:lvl2pPr>
            <a:lvl3pPr marL="820020" indent="0">
              <a:buNone/>
              <a:defRPr sz="1680" b="1"/>
            </a:lvl3pPr>
            <a:lvl4pPr marL="1230032" indent="0">
              <a:buNone/>
              <a:defRPr sz="1422" b="1"/>
            </a:lvl4pPr>
            <a:lvl5pPr marL="1640042" indent="0">
              <a:buNone/>
              <a:defRPr sz="1422" b="1"/>
            </a:lvl5pPr>
            <a:lvl6pPr marL="2050053" indent="0">
              <a:buNone/>
              <a:defRPr sz="1422" b="1"/>
            </a:lvl6pPr>
            <a:lvl7pPr marL="2460062" indent="0">
              <a:buNone/>
              <a:defRPr sz="1422" b="1"/>
            </a:lvl7pPr>
            <a:lvl8pPr marL="2870074" indent="0">
              <a:buNone/>
              <a:defRPr sz="1422" b="1"/>
            </a:lvl8pPr>
            <a:lvl9pPr marL="3280085" indent="0">
              <a:buNone/>
              <a:defRPr sz="1422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03037" y="3044831"/>
            <a:ext cx="5765164" cy="1402050"/>
          </a:xfrm>
        </p:spPr>
        <p:txBody>
          <a:bodyPr/>
          <a:lstStyle>
            <a:lvl1pPr marL="265749" indent="-265749">
              <a:defRPr sz="2068"/>
            </a:lvl1pPr>
            <a:lvl2pPr marL="511327" indent="-245581">
              <a:defRPr sz="1809"/>
            </a:lvl2pPr>
            <a:lvl3pPr marL="736738" indent="-219478">
              <a:defRPr sz="1680"/>
            </a:lvl3pPr>
            <a:lvl4pPr marL="941981" indent="-212361">
              <a:defRPr sz="1551"/>
            </a:lvl4pPr>
            <a:lvl5pPr marL="1147225" indent="-198125">
              <a:defRPr sz="1551"/>
            </a:lvl5pPr>
            <a:lvl6pPr>
              <a:defRPr sz="1422"/>
            </a:lvl6pPr>
            <a:lvl7pPr>
              <a:defRPr sz="1422"/>
            </a:lvl7pPr>
            <a:lvl8pPr>
              <a:defRPr sz="1422"/>
            </a:lvl8pPr>
            <a:lvl9pPr>
              <a:defRPr sz="1422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43133419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29082246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1239" y="6169662"/>
            <a:ext cx="10881360" cy="1906905"/>
          </a:xfrm>
        </p:spPr>
        <p:txBody>
          <a:bodyPr anchor="t"/>
          <a:lstStyle>
            <a:lvl1pPr algn="l">
              <a:defRPr sz="6074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1239" y="4069399"/>
            <a:ext cx="10881360" cy="2100262"/>
          </a:xfrm>
        </p:spPr>
        <p:txBody>
          <a:bodyPr anchor="b"/>
          <a:lstStyle>
            <a:lvl1pPr marL="0" indent="0">
              <a:buNone/>
              <a:defRPr sz="2972">
                <a:solidFill>
                  <a:schemeClr val="tx1">
                    <a:tint val="75000"/>
                  </a:schemeClr>
                </a:solidFill>
              </a:defRPr>
            </a:lvl1pPr>
            <a:lvl2pPr marL="692735" indent="0">
              <a:buNone/>
              <a:defRPr sz="2714">
                <a:solidFill>
                  <a:schemeClr val="tx1">
                    <a:tint val="75000"/>
                  </a:schemeClr>
                </a:solidFill>
              </a:defRPr>
            </a:lvl2pPr>
            <a:lvl3pPr marL="1385471" indent="0">
              <a:buNone/>
              <a:defRPr sz="2455">
                <a:solidFill>
                  <a:schemeClr val="tx1">
                    <a:tint val="75000"/>
                  </a:schemeClr>
                </a:solidFill>
              </a:defRPr>
            </a:lvl3pPr>
            <a:lvl4pPr marL="2078204" indent="0">
              <a:buNone/>
              <a:defRPr sz="2068">
                <a:solidFill>
                  <a:schemeClr val="tx1">
                    <a:tint val="75000"/>
                  </a:schemeClr>
                </a:solidFill>
              </a:defRPr>
            </a:lvl4pPr>
            <a:lvl5pPr marL="2770942" indent="0">
              <a:buNone/>
              <a:defRPr sz="2068">
                <a:solidFill>
                  <a:schemeClr val="tx1">
                    <a:tint val="75000"/>
                  </a:schemeClr>
                </a:solidFill>
              </a:defRPr>
            </a:lvl5pPr>
            <a:lvl6pPr marL="3463679" indent="0">
              <a:buNone/>
              <a:defRPr sz="2068">
                <a:solidFill>
                  <a:schemeClr val="tx1">
                    <a:tint val="75000"/>
                  </a:schemeClr>
                </a:solidFill>
              </a:defRPr>
            </a:lvl6pPr>
            <a:lvl7pPr marL="4156414" indent="0">
              <a:buNone/>
              <a:defRPr sz="2068">
                <a:solidFill>
                  <a:schemeClr val="tx1">
                    <a:tint val="75000"/>
                  </a:schemeClr>
                </a:solidFill>
              </a:defRPr>
            </a:lvl7pPr>
            <a:lvl8pPr marL="4849149" indent="0">
              <a:buNone/>
              <a:defRPr sz="2068">
                <a:solidFill>
                  <a:schemeClr val="tx1">
                    <a:tint val="75000"/>
                  </a:schemeClr>
                </a:solidFill>
              </a:defRPr>
            </a:lvl8pPr>
            <a:lvl9pPr marL="5541890" indent="0">
              <a:buNone/>
              <a:defRPr sz="20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805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878638"/>
      </p:ext>
    </p:extLst>
  </p:cSld>
  <p:clrMapOvr>
    <a:masterClrMapping/>
  </p:clrMapOvr>
  <p:transition spd="slow">
    <p:fade/>
  </p:transition>
  <p:hf sldNum="0"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195535"/>
      </p:ext>
    </p:extLst>
  </p:cSld>
  <p:clrMapOvr>
    <a:masterClrMapping/>
  </p:clrMapOvr>
  <p:transition spd="slow">
    <p:fade/>
  </p:transition>
  <p:hf sldNum="0"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533400" y="1976181"/>
            <a:ext cx="11734800" cy="18816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12724505"/>
      </p:ext>
    </p:extLst>
  </p:cSld>
  <p:clrMapOvr>
    <a:masterClrMapping/>
  </p:clrMapOvr>
  <p:transition spd="slow">
    <p:fade/>
  </p:transition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533400" y="1976181"/>
            <a:ext cx="11734800" cy="1881669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11" y="8734427"/>
            <a:ext cx="12801601" cy="866775"/>
          </a:xfrm>
          <a:solidFill>
            <a:srgbClr val="FFFF99"/>
          </a:solidFill>
        </p:spPr>
        <p:txBody>
          <a:bodyPr lIns="149373" tIns="74688" rIns="149373" bIns="74688" anchor="b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6776843"/>
      </p:ext>
    </p:extLst>
  </p:cSld>
  <p:clrMapOvr>
    <a:masterClrMapping/>
  </p:clrMapOvr>
  <p:transition spd="slow">
    <p:fade/>
  </p:transition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6909" y="909735"/>
            <a:ext cx="9860491" cy="2132893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4911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16539" y="6082992"/>
            <a:ext cx="9860491" cy="64633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10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2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30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40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50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60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70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80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1010873" y="3298195"/>
            <a:ext cx="10766160" cy="1938993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6203" b="0" i="1" u="none" strike="noStrike" kern="0" cap="none" spc="-134" normalizeH="0" baseline="0" noProof="0" dirty="0" smtClean="0">
                <a:ln w="3175">
                  <a:noFill/>
                </a:ln>
                <a:gradFill flip="none" rotWithShape="1">
                  <a:gsLst>
                    <a:gs pos="0">
                      <a:schemeClr val="tx1">
                        <a:lumMod val="65000"/>
                      </a:schemeClr>
                    </a:gs>
                    <a:gs pos="50000">
                      <a:schemeClr val="tx1"/>
                    </a:gs>
                  </a:gsLst>
                  <a:lin ang="5400000" scaled="1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Arial" charset="0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5265253"/>
      </p:ext>
    </p:extLst>
  </p:cSld>
  <p:clrMapOvr>
    <a:masterClrMapping/>
  </p:clrMapOvr>
  <p:transition spd="slow">
    <p:fade/>
  </p:transition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0780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0952" y="6171960"/>
            <a:ext cx="10882049" cy="733791"/>
          </a:xfrm>
        </p:spPr>
        <p:txBody>
          <a:bodyPr/>
          <a:lstStyle>
            <a:lvl1pPr algn="l">
              <a:defRPr sz="5298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10952" y="5814247"/>
            <a:ext cx="10882049" cy="358047"/>
          </a:xfrm>
        </p:spPr>
        <p:txBody>
          <a:bodyPr anchor="b"/>
          <a:lstStyle>
            <a:lvl1pPr marL="0" indent="0">
              <a:buNone/>
              <a:defRPr sz="2585"/>
            </a:lvl1pPr>
            <a:lvl2pPr marL="549746" indent="0">
              <a:buNone/>
              <a:defRPr sz="2455"/>
            </a:lvl2pPr>
            <a:lvl3pPr marL="1099445" indent="0">
              <a:buNone/>
              <a:defRPr sz="1938"/>
            </a:lvl3pPr>
            <a:lvl4pPr marL="1649122" indent="0">
              <a:buNone/>
              <a:defRPr sz="1809"/>
            </a:lvl4pPr>
            <a:lvl5pPr marL="2198996" indent="0">
              <a:buNone/>
              <a:defRPr sz="1809"/>
            </a:lvl5pPr>
            <a:lvl6pPr marL="2748703" indent="0">
              <a:buNone/>
              <a:defRPr sz="1809"/>
            </a:lvl6pPr>
            <a:lvl7pPr marL="3298282" indent="0">
              <a:buNone/>
              <a:defRPr sz="1809"/>
            </a:lvl7pPr>
            <a:lvl8pPr marL="3847946" indent="0">
              <a:buNone/>
              <a:defRPr sz="1809"/>
            </a:lvl8pPr>
            <a:lvl9pPr marL="4397738" indent="0">
              <a:buNone/>
              <a:defRPr sz="180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40080" y="8743316"/>
            <a:ext cx="2987040" cy="666751"/>
          </a:xfrm>
          <a:prstGeom prst="rect">
            <a:avLst/>
          </a:prstGeom>
        </p:spPr>
        <p:txBody>
          <a:bodyPr lIns="107257" tIns="53629" rIns="107257" bIns="53629"/>
          <a:lstStyle>
            <a:lvl1pPr>
              <a:defRPr sz="2585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386148"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73880" y="8743316"/>
            <a:ext cx="4053840" cy="666751"/>
          </a:xfrm>
          <a:prstGeom prst="rect">
            <a:avLst/>
          </a:prstGeom>
        </p:spPr>
        <p:txBody>
          <a:bodyPr lIns="107257" tIns="53629" rIns="107257" bIns="53629"/>
          <a:lstStyle>
            <a:lvl1pPr>
              <a:defRPr sz="2585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386148">
              <a:defRPr/>
            </a:pPr>
            <a:r>
              <a:rPr lang="en-US" smtClean="0"/>
              <a:t>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74480" y="8743316"/>
            <a:ext cx="2987040" cy="666751"/>
          </a:xfrm>
          <a:prstGeom prst="rect">
            <a:avLst/>
          </a:prstGeom>
        </p:spPr>
        <p:txBody>
          <a:bodyPr lIns="107257" tIns="53629" rIns="107257" bIns="53629"/>
          <a:lstStyle>
            <a:lvl1pPr>
              <a:defRPr sz="2585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1386148">
              <a:defRPr/>
            </a:pPr>
            <a:fld id="{505EAF46-E43B-41A6-AED8-C98200BED526}" type="slidenum">
              <a:rPr lang="ru-RU" smtClean="0"/>
              <a:pPr defTabSz="1386148"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2195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40080" y="2240282"/>
            <a:ext cx="5654040" cy="6336348"/>
          </a:xfrm>
        </p:spPr>
        <p:txBody>
          <a:bodyPr/>
          <a:lstStyle>
            <a:lvl1pPr>
              <a:defRPr sz="4265"/>
            </a:lvl1pPr>
            <a:lvl2pPr>
              <a:defRPr sz="3618"/>
            </a:lvl2pPr>
            <a:lvl3pPr>
              <a:defRPr sz="2972"/>
            </a:lvl3pPr>
            <a:lvl4pPr>
              <a:defRPr sz="2714"/>
            </a:lvl4pPr>
            <a:lvl5pPr>
              <a:defRPr sz="2714"/>
            </a:lvl5pPr>
            <a:lvl6pPr>
              <a:defRPr sz="2714"/>
            </a:lvl6pPr>
            <a:lvl7pPr>
              <a:defRPr sz="2714"/>
            </a:lvl7pPr>
            <a:lvl8pPr>
              <a:defRPr sz="2714"/>
            </a:lvl8pPr>
            <a:lvl9pPr>
              <a:defRPr sz="271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507480" y="2240282"/>
            <a:ext cx="5654040" cy="6336348"/>
          </a:xfrm>
        </p:spPr>
        <p:txBody>
          <a:bodyPr/>
          <a:lstStyle>
            <a:lvl1pPr>
              <a:defRPr sz="4265"/>
            </a:lvl1pPr>
            <a:lvl2pPr>
              <a:defRPr sz="3618"/>
            </a:lvl2pPr>
            <a:lvl3pPr>
              <a:defRPr sz="2972"/>
            </a:lvl3pPr>
            <a:lvl4pPr>
              <a:defRPr sz="2714"/>
            </a:lvl4pPr>
            <a:lvl5pPr>
              <a:defRPr sz="2714"/>
            </a:lvl5pPr>
            <a:lvl6pPr>
              <a:defRPr sz="2714"/>
            </a:lvl6pPr>
            <a:lvl7pPr>
              <a:defRPr sz="2714"/>
            </a:lvl7pPr>
            <a:lvl8pPr>
              <a:defRPr sz="2714"/>
            </a:lvl8pPr>
            <a:lvl9pPr>
              <a:defRPr sz="2714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41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1" y="2149159"/>
            <a:ext cx="5656263" cy="895668"/>
          </a:xfrm>
        </p:spPr>
        <p:txBody>
          <a:bodyPr anchor="b"/>
          <a:lstStyle>
            <a:lvl1pPr marL="0" indent="0">
              <a:buNone/>
              <a:defRPr sz="3618" b="1"/>
            </a:lvl1pPr>
            <a:lvl2pPr marL="692735" indent="0">
              <a:buNone/>
              <a:defRPr sz="2972" b="1"/>
            </a:lvl2pPr>
            <a:lvl3pPr marL="1385471" indent="0">
              <a:buNone/>
              <a:defRPr sz="2714" b="1"/>
            </a:lvl3pPr>
            <a:lvl4pPr marL="2078204" indent="0">
              <a:buNone/>
              <a:defRPr sz="2455" b="1"/>
            </a:lvl4pPr>
            <a:lvl5pPr marL="2770942" indent="0">
              <a:buNone/>
              <a:defRPr sz="2455" b="1"/>
            </a:lvl5pPr>
            <a:lvl6pPr marL="3463679" indent="0">
              <a:buNone/>
              <a:defRPr sz="2455" b="1"/>
            </a:lvl6pPr>
            <a:lvl7pPr marL="4156414" indent="0">
              <a:buNone/>
              <a:defRPr sz="2455" b="1"/>
            </a:lvl7pPr>
            <a:lvl8pPr marL="4849149" indent="0">
              <a:buNone/>
              <a:defRPr sz="2455" b="1"/>
            </a:lvl8pPr>
            <a:lvl9pPr marL="5541890" indent="0">
              <a:buNone/>
              <a:defRPr sz="245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0081" y="3044825"/>
            <a:ext cx="5656263" cy="5531803"/>
          </a:xfrm>
        </p:spPr>
        <p:txBody>
          <a:bodyPr/>
          <a:lstStyle>
            <a:lvl1pPr>
              <a:defRPr sz="3618"/>
            </a:lvl1pPr>
            <a:lvl2pPr>
              <a:defRPr sz="2972"/>
            </a:lvl2pPr>
            <a:lvl3pPr>
              <a:defRPr sz="2714"/>
            </a:lvl3pPr>
            <a:lvl4pPr>
              <a:defRPr sz="2455"/>
            </a:lvl4pPr>
            <a:lvl5pPr>
              <a:defRPr sz="2455"/>
            </a:lvl5pPr>
            <a:lvl6pPr>
              <a:defRPr sz="2455"/>
            </a:lvl6pPr>
            <a:lvl7pPr>
              <a:defRPr sz="2455"/>
            </a:lvl7pPr>
            <a:lvl8pPr>
              <a:defRPr sz="2455"/>
            </a:lvl8pPr>
            <a:lvl9pPr>
              <a:defRPr sz="24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03041" y="2149159"/>
            <a:ext cx="5658486" cy="895668"/>
          </a:xfrm>
        </p:spPr>
        <p:txBody>
          <a:bodyPr anchor="b"/>
          <a:lstStyle>
            <a:lvl1pPr marL="0" indent="0">
              <a:buNone/>
              <a:defRPr sz="3618" b="1"/>
            </a:lvl1pPr>
            <a:lvl2pPr marL="692735" indent="0">
              <a:buNone/>
              <a:defRPr sz="2972" b="1"/>
            </a:lvl2pPr>
            <a:lvl3pPr marL="1385471" indent="0">
              <a:buNone/>
              <a:defRPr sz="2714" b="1"/>
            </a:lvl3pPr>
            <a:lvl4pPr marL="2078204" indent="0">
              <a:buNone/>
              <a:defRPr sz="2455" b="1"/>
            </a:lvl4pPr>
            <a:lvl5pPr marL="2770942" indent="0">
              <a:buNone/>
              <a:defRPr sz="2455" b="1"/>
            </a:lvl5pPr>
            <a:lvl6pPr marL="3463679" indent="0">
              <a:buNone/>
              <a:defRPr sz="2455" b="1"/>
            </a:lvl6pPr>
            <a:lvl7pPr marL="4156414" indent="0">
              <a:buNone/>
              <a:defRPr sz="2455" b="1"/>
            </a:lvl7pPr>
            <a:lvl8pPr marL="4849149" indent="0">
              <a:buNone/>
              <a:defRPr sz="2455" b="1"/>
            </a:lvl8pPr>
            <a:lvl9pPr marL="5541890" indent="0">
              <a:buNone/>
              <a:defRPr sz="2455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503041" y="3044825"/>
            <a:ext cx="5658486" cy="5531803"/>
          </a:xfrm>
        </p:spPr>
        <p:txBody>
          <a:bodyPr/>
          <a:lstStyle>
            <a:lvl1pPr>
              <a:defRPr sz="3618"/>
            </a:lvl1pPr>
            <a:lvl2pPr>
              <a:defRPr sz="2972"/>
            </a:lvl2pPr>
            <a:lvl3pPr>
              <a:defRPr sz="2714"/>
            </a:lvl3pPr>
            <a:lvl4pPr>
              <a:defRPr sz="2455"/>
            </a:lvl4pPr>
            <a:lvl5pPr>
              <a:defRPr sz="2455"/>
            </a:lvl5pPr>
            <a:lvl6pPr>
              <a:defRPr sz="2455"/>
            </a:lvl6pPr>
            <a:lvl7pPr>
              <a:defRPr sz="2455"/>
            </a:lvl7pPr>
            <a:lvl8pPr>
              <a:defRPr sz="2455"/>
            </a:lvl8pPr>
            <a:lvl9pPr>
              <a:defRPr sz="245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960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40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34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8" y="382270"/>
            <a:ext cx="4211639" cy="1626871"/>
          </a:xfrm>
        </p:spPr>
        <p:txBody>
          <a:bodyPr anchor="b"/>
          <a:lstStyle>
            <a:lvl1pPr algn="l">
              <a:defRPr sz="2972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5072" y="382286"/>
            <a:ext cx="7156450" cy="8194358"/>
          </a:xfrm>
        </p:spPr>
        <p:txBody>
          <a:bodyPr/>
          <a:lstStyle>
            <a:lvl1pPr>
              <a:defRPr sz="4911"/>
            </a:lvl1pPr>
            <a:lvl2pPr>
              <a:defRPr sz="4265"/>
            </a:lvl2pPr>
            <a:lvl3pPr>
              <a:defRPr sz="3618"/>
            </a:lvl3pPr>
            <a:lvl4pPr>
              <a:defRPr sz="2972"/>
            </a:lvl4pPr>
            <a:lvl5pPr>
              <a:defRPr sz="2972"/>
            </a:lvl5pPr>
            <a:lvl6pPr>
              <a:defRPr sz="2972"/>
            </a:lvl6pPr>
            <a:lvl7pPr>
              <a:defRPr sz="2972"/>
            </a:lvl7pPr>
            <a:lvl8pPr>
              <a:defRPr sz="2972"/>
            </a:lvl8pPr>
            <a:lvl9pPr>
              <a:defRPr sz="297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40088" y="2009156"/>
            <a:ext cx="4211639" cy="6567488"/>
          </a:xfrm>
        </p:spPr>
        <p:txBody>
          <a:bodyPr/>
          <a:lstStyle>
            <a:lvl1pPr marL="0" indent="0">
              <a:buNone/>
              <a:defRPr sz="2068"/>
            </a:lvl1pPr>
            <a:lvl2pPr marL="692735" indent="0">
              <a:buNone/>
              <a:defRPr sz="1809"/>
            </a:lvl2pPr>
            <a:lvl3pPr marL="1385471" indent="0">
              <a:buNone/>
              <a:defRPr sz="1551"/>
            </a:lvl3pPr>
            <a:lvl4pPr marL="2078204" indent="0">
              <a:buNone/>
              <a:defRPr sz="1422"/>
            </a:lvl4pPr>
            <a:lvl5pPr marL="2770942" indent="0">
              <a:buNone/>
              <a:defRPr sz="1422"/>
            </a:lvl5pPr>
            <a:lvl6pPr marL="3463679" indent="0">
              <a:buNone/>
              <a:defRPr sz="1422"/>
            </a:lvl6pPr>
            <a:lvl7pPr marL="4156414" indent="0">
              <a:buNone/>
              <a:defRPr sz="1422"/>
            </a:lvl7pPr>
            <a:lvl8pPr marL="4849149" indent="0">
              <a:buNone/>
              <a:defRPr sz="1422"/>
            </a:lvl8pPr>
            <a:lvl9pPr marL="5541890" indent="0">
              <a:buNone/>
              <a:defRPr sz="142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93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9208" y="6720848"/>
            <a:ext cx="7680960" cy="793435"/>
          </a:xfrm>
        </p:spPr>
        <p:txBody>
          <a:bodyPr anchor="b"/>
          <a:lstStyle>
            <a:lvl1pPr algn="l">
              <a:defRPr sz="2972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509208" y="857885"/>
            <a:ext cx="7680960" cy="5760720"/>
          </a:xfrm>
        </p:spPr>
        <p:txBody>
          <a:bodyPr/>
          <a:lstStyle>
            <a:lvl1pPr marL="0" indent="0">
              <a:buNone/>
              <a:defRPr sz="4911"/>
            </a:lvl1pPr>
            <a:lvl2pPr marL="692735" indent="0">
              <a:buNone/>
              <a:defRPr sz="4265"/>
            </a:lvl2pPr>
            <a:lvl3pPr marL="1385471" indent="0">
              <a:buNone/>
              <a:defRPr sz="3618"/>
            </a:lvl3pPr>
            <a:lvl4pPr marL="2078204" indent="0">
              <a:buNone/>
              <a:defRPr sz="2972"/>
            </a:lvl4pPr>
            <a:lvl5pPr marL="2770942" indent="0">
              <a:buNone/>
              <a:defRPr sz="2972"/>
            </a:lvl5pPr>
            <a:lvl6pPr marL="3463679" indent="0">
              <a:buNone/>
              <a:defRPr sz="2972"/>
            </a:lvl6pPr>
            <a:lvl7pPr marL="4156414" indent="0">
              <a:buNone/>
              <a:defRPr sz="2972"/>
            </a:lvl7pPr>
            <a:lvl8pPr marL="4849149" indent="0">
              <a:buNone/>
              <a:defRPr sz="2972"/>
            </a:lvl8pPr>
            <a:lvl9pPr marL="5541890" indent="0">
              <a:buNone/>
              <a:defRPr sz="2972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09208" y="7514287"/>
            <a:ext cx="7680960" cy="1126808"/>
          </a:xfrm>
        </p:spPr>
        <p:txBody>
          <a:bodyPr/>
          <a:lstStyle>
            <a:lvl1pPr marL="0" indent="0">
              <a:buNone/>
              <a:defRPr sz="2068"/>
            </a:lvl1pPr>
            <a:lvl2pPr marL="692735" indent="0">
              <a:buNone/>
              <a:defRPr sz="1809"/>
            </a:lvl2pPr>
            <a:lvl3pPr marL="1385471" indent="0">
              <a:buNone/>
              <a:defRPr sz="1551"/>
            </a:lvl3pPr>
            <a:lvl4pPr marL="2078204" indent="0">
              <a:buNone/>
              <a:defRPr sz="1422"/>
            </a:lvl4pPr>
            <a:lvl5pPr marL="2770942" indent="0">
              <a:buNone/>
              <a:defRPr sz="1422"/>
            </a:lvl5pPr>
            <a:lvl6pPr marL="3463679" indent="0">
              <a:buNone/>
              <a:defRPr sz="1422"/>
            </a:lvl6pPr>
            <a:lvl7pPr marL="4156414" indent="0">
              <a:buNone/>
              <a:defRPr sz="1422"/>
            </a:lvl7pPr>
            <a:lvl8pPr marL="4849149" indent="0">
              <a:buNone/>
              <a:defRPr sz="1422"/>
            </a:lvl8pPr>
            <a:lvl9pPr marL="5541890" indent="0">
              <a:buNone/>
              <a:defRPr sz="142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73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2"/>
            <a:ext cx="11521440" cy="1600200"/>
          </a:xfrm>
          <a:prstGeom prst="rect">
            <a:avLst/>
          </a:prstGeom>
        </p:spPr>
        <p:txBody>
          <a:bodyPr vert="horz" lIns="107210" tIns="53603" rIns="107210" bIns="5360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2"/>
            <a:ext cx="11521440" cy="6336348"/>
          </a:xfrm>
          <a:prstGeom prst="rect">
            <a:avLst/>
          </a:prstGeom>
        </p:spPr>
        <p:txBody>
          <a:bodyPr vert="horz" lIns="107210" tIns="53603" rIns="107210" bIns="536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4"/>
            <a:ext cx="2987040" cy="51117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l">
              <a:defRPr sz="18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5" y="8898894"/>
            <a:ext cx="4053840" cy="51117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ctr">
              <a:defRPr sz="18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4"/>
            <a:ext cx="2987040" cy="51117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r">
              <a:defRPr sz="18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311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1385471" rtl="0" eaLnBrk="1" latinLnBrk="0" hangingPunct="1">
        <a:spcBef>
          <a:spcPct val="0"/>
        </a:spcBef>
        <a:buNone/>
        <a:defRPr sz="67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19551" indent="-519551" algn="l" defTabSz="1385471" rtl="0" eaLnBrk="1" latinLnBrk="0" hangingPunct="1">
        <a:spcBef>
          <a:spcPct val="20000"/>
        </a:spcBef>
        <a:buFont typeface="Arial" pitchFamily="34" charset="0"/>
        <a:buChar char="•"/>
        <a:defRPr sz="4911" kern="1200">
          <a:solidFill>
            <a:schemeClr val="tx1"/>
          </a:solidFill>
          <a:latin typeface="+mn-lt"/>
          <a:ea typeface="+mn-ea"/>
          <a:cs typeface="+mn-cs"/>
        </a:defRPr>
      </a:lvl1pPr>
      <a:lvl2pPr marL="1125693" indent="-432958" algn="l" defTabSz="1385471" rtl="0" eaLnBrk="1" latinLnBrk="0" hangingPunct="1">
        <a:spcBef>
          <a:spcPct val="20000"/>
        </a:spcBef>
        <a:buFont typeface="Arial" pitchFamily="34" charset="0"/>
        <a:buChar char="–"/>
        <a:defRPr sz="4265" kern="1200">
          <a:solidFill>
            <a:schemeClr val="tx1"/>
          </a:solidFill>
          <a:latin typeface="+mn-lt"/>
          <a:ea typeface="+mn-ea"/>
          <a:cs typeface="+mn-cs"/>
        </a:defRPr>
      </a:lvl2pPr>
      <a:lvl3pPr marL="1731838" indent="-346367" algn="l" defTabSz="1385471" rtl="0" eaLnBrk="1" latinLnBrk="0" hangingPunct="1">
        <a:spcBef>
          <a:spcPct val="20000"/>
        </a:spcBef>
        <a:buFont typeface="Arial" pitchFamily="34" charset="0"/>
        <a:buChar char="•"/>
        <a:defRPr sz="3618" kern="1200">
          <a:solidFill>
            <a:schemeClr val="tx1"/>
          </a:solidFill>
          <a:latin typeface="+mn-lt"/>
          <a:ea typeface="+mn-ea"/>
          <a:cs typeface="+mn-cs"/>
        </a:defRPr>
      </a:lvl3pPr>
      <a:lvl4pPr marL="2424574" indent="-346367" algn="l" defTabSz="1385471" rtl="0" eaLnBrk="1" latinLnBrk="0" hangingPunct="1">
        <a:spcBef>
          <a:spcPct val="20000"/>
        </a:spcBef>
        <a:buFont typeface="Arial" pitchFamily="34" charset="0"/>
        <a:buChar char="–"/>
        <a:defRPr sz="2972" kern="1200">
          <a:solidFill>
            <a:schemeClr val="tx1"/>
          </a:solidFill>
          <a:latin typeface="+mn-lt"/>
          <a:ea typeface="+mn-ea"/>
          <a:cs typeface="+mn-cs"/>
        </a:defRPr>
      </a:lvl4pPr>
      <a:lvl5pPr marL="3117312" indent="-346367" algn="l" defTabSz="1385471" rtl="0" eaLnBrk="1" latinLnBrk="0" hangingPunct="1">
        <a:spcBef>
          <a:spcPct val="20000"/>
        </a:spcBef>
        <a:buFont typeface="Arial" pitchFamily="34" charset="0"/>
        <a:buChar char="»"/>
        <a:defRPr sz="2972" kern="1200">
          <a:solidFill>
            <a:schemeClr val="tx1"/>
          </a:solidFill>
          <a:latin typeface="+mn-lt"/>
          <a:ea typeface="+mn-ea"/>
          <a:cs typeface="+mn-cs"/>
        </a:defRPr>
      </a:lvl5pPr>
      <a:lvl6pPr marL="3810047" indent="-346367" algn="l" defTabSz="1385471" rtl="0" eaLnBrk="1" latinLnBrk="0" hangingPunct="1">
        <a:spcBef>
          <a:spcPct val="20000"/>
        </a:spcBef>
        <a:buFont typeface="Arial" pitchFamily="34" charset="0"/>
        <a:buChar char="•"/>
        <a:defRPr sz="2972" kern="1200">
          <a:solidFill>
            <a:schemeClr val="tx1"/>
          </a:solidFill>
          <a:latin typeface="+mn-lt"/>
          <a:ea typeface="+mn-ea"/>
          <a:cs typeface="+mn-cs"/>
        </a:defRPr>
      </a:lvl6pPr>
      <a:lvl7pPr marL="4502782" indent="-346367" algn="l" defTabSz="1385471" rtl="0" eaLnBrk="1" latinLnBrk="0" hangingPunct="1">
        <a:spcBef>
          <a:spcPct val="20000"/>
        </a:spcBef>
        <a:buFont typeface="Arial" pitchFamily="34" charset="0"/>
        <a:buChar char="•"/>
        <a:defRPr sz="2972" kern="1200">
          <a:solidFill>
            <a:schemeClr val="tx1"/>
          </a:solidFill>
          <a:latin typeface="+mn-lt"/>
          <a:ea typeface="+mn-ea"/>
          <a:cs typeface="+mn-cs"/>
        </a:defRPr>
      </a:lvl7pPr>
      <a:lvl8pPr marL="5195518" indent="-346367" algn="l" defTabSz="1385471" rtl="0" eaLnBrk="1" latinLnBrk="0" hangingPunct="1">
        <a:spcBef>
          <a:spcPct val="20000"/>
        </a:spcBef>
        <a:buFont typeface="Arial" pitchFamily="34" charset="0"/>
        <a:buChar char="•"/>
        <a:defRPr sz="2972" kern="1200">
          <a:solidFill>
            <a:schemeClr val="tx1"/>
          </a:solidFill>
          <a:latin typeface="+mn-lt"/>
          <a:ea typeface="+mn-ea"/>
          <a:cs typeface="+mn-cs"/>
        </a:defRPr>
      </a:lvl8pPr>
      <a:lvl9pPr marL="5888256" indent="-346367" algn="l" defTabSz="1385471" rtl="0" eaLnBrk="1" latinLnBrk="0" hangingPunct="1">
        <a:spcBef>
          <a:spcPct val="20000"/>
        </a:spcBef>
        <a:buFont typeface="Arial" pitchFamily="34" charset="0"/>
        <a:buChar char="•"/>
        <a:defRPr sz="29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85471" rtl="0" eaLnBrk="1" latinLnBrk="0" hangingPunct="1">
        <a:defRPr sz="2714" kern="1200">
          <a:solidFill>
            <a:schemeClr val="tx1"/>
          </a:solidFill>
          <a:latin typeface="+mn-lt"/>
          <a:ea typeface="+mn-ea"/>
          <a:cs typeface="+mn-cs"/>
        </a:defRPr>
      </a:lvl1pPr>
      <a:lvl2pPr marL="692735" algn="l" defTabSz="1385471" rtl="0" eaLnBrk="1" latinLnBrk="0" hangingPunct="1">
        <a:defRPr sz="2714" kern="1200">
          <a:solidFill>
            <a:schemeClr val="tx1"/>
          </a:solidFill>
          <a:latin typeface="+mn-lt"/>
          <a:ea typeface="+mn-ea"/>
          <a:cs typeface="+mn-cs"/>
        </a:defRPr>
      </a:lvl2pPr>
      <a:lvl3pPr marL="1385471" algn="l" defTabSz="1385471" rtl="0" eaLnBrk="1" latinLnBrk="0" hangingPunct="1">
        <a:defRPr sz="2714" kern="1200">
          <a:solidFill>
            <a:schemeClr val="tx1"/>
          </a:solidFill>
          <a:latin typeface="+mn-lt"/>
          <a:ea typeface="+mn-ea"/>
          <a:cs typeface="+mn-cs"/>
        </a:defRPr>
      </a:lvl3pPr>
      <a:lvl4pPr marL="2078204" algn="l" defTabSz="1385471" rtl="0" eaLnBrk="1" latinLnBrk="0" hangingPunct="1">
        <a:defRPr sz="2714" kern="1200">
          <a:solidFill>
            <a:schemeClr val="tx1"/>
          </a:solidFill>
          <a:latin typeface="+mn-lt"/>
          <a:ea typeface="+mn-ea"/>
          <a:cs typeface="+mn-cs"/>
        </a:defRPr>
      </a:lvl4pPr>
      <a:lvl5pPr marL="2770942" algn="l" defTabSz="1385471" rtl="0" eaLnBrk="1" latinLnBrk="0" hangingPunct="1">
        <a:defRPr sz="2714" kern="1200">
          <a:solidFill>
            <a:schemeClr val="tx1"/>
          </a:solidFill>
          <a:latin typeface="+mn-lt"/>
          <a:ea typeface="+mn-ea"/>
          <a:cs typeface="+mn-cs"/>
        </a:defRPr>
      </a:lvl5pPr>
      <a:lvl6pPr marL="3463679" algn="l" defTabSz="1385471" rtl="0" eaLnBrk="1" latinLnBrk="0" hangingPunct="1">
        <a:defRPr sz="2714" kern="1200">
          <a:solidFill>
            <a:schemeClr val="tx1"/>
          </a:solidFill>
          <a:latin typeface="+mn-lt"/>
          <a:ea typeface="+mn-ea"/>
          <a:cs typeface="+mn-cs"/>
        </a:defRPr>
      </a:lvl6pPr>
      <a:lvl7pPr marL="4156414" algn="l" defTabSz="1385471" rtl="0" eaLnBrk="1" latinLnBrk="0" hangingPunct="1">
        <a:defRPr sz="2714" kern="1200">
          <a:solidFill>
            <a:schemeClr val="tx1"/>
          </a:solidFill>
          <a:latin typeface="+mn-lt"/>
          <a:ea typeface="+mn-ea"/>
          <a:cs typeface="+mn-cs"/>
        </a:defRPr>
      </a:lvl7pPr>
      <a:lvl8pPr marL="4849149" algn="l" defTabSz="1385471" rtl="0" eaLnBrk="1" latinLnBrk="0" hangingPunct="1">
        <a:defRPr sz="2714" kern="1200">
          <a:solidFill>
            <a:schemeClr val="tx1"/>
          </a:solidFill>
          <a:latin typeface="+mn-lt"/>
          <a:ea typeface="+mn-ea"/>
          <a:cs typeface="+mn-cs"/>
        </a:defRPr>
      </a:lvl8pPr>
      <a:lvl9pPr marL="5541890" algn="l" defTabSz="1385471" rtl="0" eaLnBrk="1" latinLnBrk="0" hangingPunct="1">
        <a:defRPr sz="2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080" y="384492"/>
            <a:ext cx="11521440" cy="1600200"/>
          </a:xfrm>
          <a:prstGeom prst="rect">
            <a:avLst/>
          </a:prstGeom>
        </p:spPr>
        <p:txBody>
          <a:bodyPr vert="horz" lIns="107210" tIns="53603" rIns="107210" bIns="5360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0080" y="2240285"/>
            <a:ext cx="11521440" cy="6336348"/>
          </a:xfrm>
          <a:prstGeom prst="rect">
            <a:avLst/>
          </a:prstGeom>
        </p:spPr>
        <p:txBody>
          <a:bodyPr vert="horz" lIns="107210" tIns="53603" rIns="107210" bIns="5360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40080" y="8898896"/>
            <a:ext cx="2987040" cy="51117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l">
              <a:defRPr sz="16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78929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78929"/>
              <a:t>02.03.2023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373885" y="8898896"/>
            <a:ext cx="4053840" cy="51117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ctr">
              <a:defRPr sz="16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7892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74480" y="8898896"/>
            <a:ext cx="2987040" cy="511175"/>
          </a:xfrm>
          <a:prstGeom prst="rect">
            <a:avLst/>
          </a:prstGeom>
        </p:spPr>
        <p:txBody>
          <a:bodyPr vert="horz" lIns="107210" tIns="53603" rIns="107210" bIns="53603" rtlCol="0" anchor="ctr"/>
          <a:lstStyle>
            <a:lvl1pPr algn="r">
              <a:defRPr sz="16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78929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27892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507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1278929" rtl="0" eaLnBrk="1" latinLnBrk="0" hangingPunct="1">
        <a:spcBef>
          <a:spcPct val="0"/>
        </a:spcBef>
        <a:buNone/>
        <a:defRPr sz="62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597" indent="-479597" algn="l" defTabSz="1278929" rtl="0" eaLnBrk="1" latinLnBrk="0" hangingPunct="1">
        <a:spcBef>
          <a:spcPct val="20000"/>
        </a:spcBef>
        <a:buFont typeface="Arial" pitchFamily="34" charset="0"/>
        <a:buChar char="•"/>
        <a:defRPr sz="4533" kern="1200">
          <a:solidFill>
            <a:schemeClr val="tx1"/>
          </a:solidFill>
          <a:latin typeface="+mn-lt"/>
          <a:ea typeface="+mn-ea"/>
          <a:cs typeface="+mn-cs"/>
        </a:defRPr>
      </a:lvl1pPr>
      <a:lvl2pPr marL="1039127" indent="-399663" algn="l" defTabSz="1278929" rtl="0" eaLnBrk="1" latinLnBrk="0" hangingPunct="1">
        <a:spcBef>
          <a:spcPct val="20000"/>
        </a:spcBef>
        <a:buFont typeface="Arial" pitchFamily="34" charset="0"/>
        <a:buChar char="–"/>
        <a:defRPr sz="3936" kern="1200">
          <a:solidFill>
            <a:schemeClr val="tx1"/>
          </a:solidFill>
          <a:latin typeface="+mn-lt"/>
          <a:ea typeface="+mn-ea"/>
          <a:cs typeface="+mn-cs"/>
        </a:defRPr>
      </a:lvl2pPr>
      <a:lvl3pPr marL="1598660" indent="-319732" algn="l" defTabSz="1278929" rtl="0" eaLnBrk="1" latinLnBrk="0" hangingPunct="1">
        <a:spcBef>
          <a:spcPct val="20000"/>
        </a:spcBef>
        <a:buFont typeface="Arial" pitchFamily="34" charset="0"/>
        <a:buChar char="•"/>
        <a:defRPr sz="3341" kern="1200">
          <a:solidFill>
            <a:schemeClr val="tx1"/>
          </a:solidFill>
          <a:latin typeface="+mn-lt"/>
          <a:ea typeface="+mn-ea"/>
          <a:cs typeface="+mn-cs"/>
        </a:defRPr>
      </a:lvl3pPr>
      <a:lvl4pPr marL="2238125" indent="-319732" algn="l" defTabSz="1278929" rtl="0" eaLnBrk="1" latinLnBrk="0" hangingPunct="1">
        <a:spcBef>
          <a:spcPct val="20000"/>
        </a:spcBef>
        <a:buFont typeface="Arial" pitchFamily="34" charset="0"/>
        <a:buChar char="–"/>
        <a:defRPr sz="2744" kern="1200">
          <a:solidFill>
            <a:schemeClr val="tx1"/>
          </a:solidFill>
          <a:latin typeface="+mn-lt"/>
          <a:ea typeface="+mn-ea"/>
          <a:cs typeface="+mn-cs"/>
        </a:defRPr>
      </a:lvl4pPr>
      <a:lvl5pPr marL="2877590" indent="-319732" algn="l" defTabSz="1278929" rtl="0" eaLnBrk="1" latinLnBrk="0" hangingPunct="1">
        <a:spcBef>
          <a:spcPct val="20000"/>
        </a:spcBef>
        <a:buFont typeface="Arial" pitchFamily="34" charset="0"/>
        <a:buChar char="»"/>
        <a:defRPr sz="2744" kern="1200">
          <a:solidFill>
            <a:schemeClr val="tx1"/>
          </a:solidFill>
          <a:latin typeface="+mn-lt"/>
          <a:ea typeface="+mn-ea"/>
          <a:cs typeface="+mn-cs"/>
        </a:defRPr>
      </a:lvl5pPr>
      <a:lvl6pPr marL="3517054" indent="-319732" algn="l" defTabSz="1278929" rtl="0" eaLnBrk="1" latinLnBrk="0" hangingPunct="1">
        <a:spcBef>
          <a:spcPct val="20000"/>
        </a:spcBef>
        <a:buFont typeface="Arial" pitchFamily="34" charset="0"/>
        <a:buChar char="•"/>
        <a:defRPr sz="2744" kern="1200">
          <a:solidFill>
            <a:schemeClr val="tx1"/>
          </a:solidFill>
          <a:latin typeface="+mn-lt"/>
          <a:ea typeface="+mn-ea"/>
          <a:cs typeface="+mn-cs"/>
        </a:defRPr>
      </a:lvl6pPr>
      <a:lvl7pPr marL="4156518" indent="-319732" algn="l" defTabSz="1278929" rtl="0" eaLnBrk="1" latinLnBrk="0" hangingPunct="1">
        <a:spcBef>
          <a:spcPct val="20000"/>
        </a:spcBef>
        <a:buFont typeface="Arial" pitchFamily="34" charset="0"/>
        <a:buChar char="•"/>
        <a:defRPr sz="2744" kern="1200">
          <a:solidFill>
            <a:schemeClr val="tx1"/>
          </a:solidFill>
          <a:latin typeface="+mn-lt"/>
          <a:ea typeface="+mn-ea"/>
          <a:cs typeface="+mn-cs"/>
        </a:defRPr>
      </a:lvl7pPr>
      <a:lvl8pPr marL="4795982" indent="-319732" algn="l" defTabSz="1278929" rtl="0" eaLnBrk="1" latinLnBrk="0" hangingPunct="1">
        <a:spcBef>
          <a:spcPct val="20000"/>
        </a:spcBef>
        <a:buFont typeface="Arial" pitchFamily="34" charset="0"/>
        <a:buChar char="•"/>
        <a:defRPr sz="2744" kern="1200">
          <a:solidFill>
            <a:schemeClr val="tx1"/>
          </a:solidFill>
          <a:latin typeface="+mn-lt"/>
          <a:ea typeface="+mn-ea"/>
          <a:cs typeface="+mn-cs"/>
        </a:defRPr>
      </a:lvl8pPr>
      <a:lvl9pPr marL="5435450" indent="-319732" algn="l" defTabSz="1278929" rtl="0" eaLnBrk="1" latinLnBrk="0" hangingPunct="1">
        <a:spcBef>
          <a:spcPct val="20000"/>
        </a:spcBef>
        <a:buFont typeface="Arial" pitchFamily="34" charset="0"/>
        <a:buChar char="•"/>
        <a:defRPr sz="27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8929" rtl="0" eaLnBrk="1" latinLnBrk="0" hangingPunct="1">
        <a:defRPr sz="2506" kern="1200">
          <a:solidFill>
            <a:schemeClr val="tx1"/>
          </a:solidFill>
          <a:latin typeface="+mn-lt"/>
          <a:ea typeface="+mn-ea"/>
          <a:cs typeface="+mn-cs"/>
        </a:defRPr>
      </a:lvl1pPr>
      <a:lvl2pPr marL="639464" algn="l" defTabSz="1278929" rtl="0" eaLnBrk="1" latinLnBrk="0" hangingPunct="1">
        <a:defRPr sz="2506" kern="1200">
          <a:solidFill>
            <a:schemeClr val="tx1"/>
          </a:solidFill>
          <a:latin typeface="+mn-lt"/>
          <a:ea typeface="+mn-ea"/>
          <a:cs typeface="+mn-cs"/>
        </a:defRPr>
      </a:lvl2pPr>
      <a:lvl3pPr marL="1278929" algn="l" defTabSz="1278929" rtl="0" eaLnBrk="1" latinLnBrk="0" hangingPunct="1">
        <a:defRPr sz="2506" kern="1200">
          <a:solidFill>
            <a:schemeClr val="tx1"/>
          </a:solidFill>
          <a:latin typeface="+mn-lt"/>
          <a:ea typeface="+mn-ea"/>
          <a:cs typeface="+mn-cs"/>
        </a:defRPr>
      </a:lvl3pPr>
      <a:lvl4pPr marL="1918391" algn="l" defTabSz="1278929" rtl="0" eaLnBrk="1" latinLnBrk="0" hangingPunct="1">
        <a:defRPr sz="2506" kern="1200">
          <a:solidFill>
            <a:schemeClr val="tx1"/>
          </a:solidFill>
          <a:latin typeface="+mn-lt"/>
          <a:ea typeface="+mn-ea"/>
          <a:cs typeface="+mn-cs"/>
        </a:defRPr>
      </a:lvl4pPr>
      <a:lvl5pPr marL="2557856" algn="l" defTabSz="1278929" rtl="0" eaLnBrk="1" latinLnBrk="0" hangingPunct="1">
        <a:defRPr sz="2506" kern="1200">
          <a:solidFill>
            <a:schemeClr val="tx1"/>
          </a:solidFill>
          <a:latin typeface="+mn-lt"/>
          <a:ea typeface="+mn-ea"/>
          <a:cs typeface="+mn-cs"/>
        </a:defRPr>
      </a:lvl5pPr>
      <a:lvl6pPr marL="3197322" algn="l" defTabSz="1278929" rtl="0" eaLnBrk="1" latinLnBrk="0" hangingPunct="1">
        <a:defRPr sz="2506" kern="1200">
          <a:solidFill>
            <a:schemeClr val="tx1"/>
          </a:solidFill>
          <a:latin typeface="+mn-lt"/>
          <a:ea typeface="+mn-ea"/>
          <a:cs typeface="+mn-cs"/>
        </a:defRPr>
      </a:lvl6pPr>
      <a:lvl7pPr marL="3836786" algn="l" defTabSz="1278929" rtl="0" eaLnBrk="1" latinLnBrk="0" hangingPunct="1">
        <a:defRPr sz="2506" kern="1200">
          <a:solidFill>
            <a:schemeClr val="tx1"/>
          </a:solidFill>
          <a:latin typeface="+mn-lt"/>
          <a:ea typeface="+mn-ea"/>
          <a:cs typeface="+mn-cs"/>
        </a:defRPr>
      </a:lvl7pPr>
      <a:lvl8pPr marL="4476249" algn="l" defTabSz="1278929" rtl="0" eaLnBrk="1" latinLnBrk="0" hangingPunct="1">
        <a:defRPr sz="2506" kern="1200">
          <a:solidFill>
            <a:schemeClr val="tx1"/>
          </a:solidFill>
          <a:latin typeface="+mn-lt"/>
          <a:ea typeface="+mn-ea"/>
          <a:cs typeface="+mn-cs"/>
        </a:defRPr>
      </a:lvl8pPr>
      <a:lvl9pPr marL="5115719" algn="l" defTabSz="1278929" rtl="0" eaLnBrk="1" latinLnBrk="0" hangingPunct="1">
        <a:defRPr sz="25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22263"/>
            <a:ext cx="11734800" cy="5906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533400" y="1978029"/>
            <a:ext cx="11734800" cy="1881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42863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transition spd="slow"/>
  <p:txStyles>
    <p:titleStyle>
      <a:lvl1pPr algn="l" defTabSz="81821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4265" kern="1200" spc="-134" dirty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  <a:lvl2pPr algn="l" defTabSz="81821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65">
          <a:solidFill>
            <a:schemeClr val="tx1"/>
          </a:solidFill>
          <a:latin typeface="Calibri" pitchFamily="34" charset="0"/>
          <a:cs typeface="Arial" pitchFamily="34" charset="0"/>
        </a:defRPr>
      </a:lvl2pPr>
      <a:lvl3pPr algn="l" defTabSz="81821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65">
          <a:solidFill>
            <a:schemeClr val="tx1"/>
          </a:solidFill>
          <a:latin typeface="Calibri" pitchFamily="34" charset="0"/>
          <a:cs typeface="Arial" pitchFamily="34" charset="0"/>
        </a:defRPr>
      </a:lvl3pPr>
      <a:lvl4pPr algn="l" defTabSz="81821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65">
          <a:solidFill>
            <a:schemeClr val="tx1"/>
          </a:solidFill>
          <a:latin typeface="Calibri" pitchFamily="34" charset="0"/>
          <a:cs typeface="Arial" pitchFamily="34" charset="0"/>
        </a:defRPr>
      </a:lvl4pPr>
      <a:lvl5pPr algn="l" defTabSz="818215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65">
          <a:solidFill>
            <a:schemeClr val="tx1"/>
          </a:solidFill>
          <a:latin typeface="Calibri" pitchFamily="34" charset="0"/>
          <a:cs typeface="Arial" pitchFamily="34" charset="0"/>
        </a:defRPr>
      </a:lvl5pPr>
      <a:lvl6pPr marL="693075" algn="l" defTabSz="818215" rtl="0" fontAlgn="base">
        <a:lnSpc>
          <a:spcPct val="90000"/>
        </a:lnSpc>
        <a:spcBef>
          <a:spcPct val="0"/>
        </a:spcBef>
        <a:spcAft>
          <a:spcPct val="0"/>
        </a:spcAft>
        <a:defRPr sz="4265">
          <a:solidFill>
            <a:schemeClr val="tx1"/>
          </a:solidFill>
          <a:latin typeface="Calibri" pitchFamily="34" charset="0"/>
          <a:cs typeface="Arial" pitchFamily="34" charset="0"/>
        </a:defRPr>
      </a:lvl6pPr>
      <a:lvl7pPr marL="1386148" algn="l" defTabSz="818215" rtl="0" fontAlgn="base">
        <a:lnSpc>
          <a:spcPct val="90000"/>
        </a:lnSpc>
        <a:spcBef>
          <a:spcPct val="0"/>
        </a:spcBef>
        <a:spcAft>
          <a:spcPct val="0"/>
        </a:spcAft>
        <a:defRPr sz="4265">
          <a:solidFill>
            <a:schemeClr val="tx1"/>
          </a:solidFill>
          <a:latin typeface="Calibri" pitchFamily="34" charset="0"/>
          <a:cs typeface="Arial" pitchFamily="34" charset="0"/>
        </a:defRPr>
      </a:lvl7pPr>
      <a:lvl8pPr marL="2079223" algn="l" defTabSz="818215" rtl="0" fontAlgn="base">
        <a:lnSpc>
          <a:spcPct val="90000"/>
        </a:lnSpc>
        <a:spcBef>
          <a:spcPct val="0"/>
        </a:spcBef>
        <a:spcAft>
          <a:spcPct val="0"/>
        </a:spcAft>
        <a:defRPr sz="4265">
          <a:solidFill>
            <a:schemeClr val="tx1"/>
          </a:solidFill>
          <a:latin typeface="Calibri" pitchFamily="34" charset="0"/>
          <a:cs typeface="Arial" pitchFamily="34" charset="0"/>
        </a:defRPr>
      </a:lvl8pPr>
      <a:lvl9pPr marL="2772298" algn="l" defTabSz="818215" rtl="0" fontAlgn="base">
        <a:lnSpc>
          <a:spcPct val="90000"/>
        </a:lnSpc>
        <a:spcBef>
          <a:spcPct val="0"/>
        </a:spcBef>
        <a:spcAft>
          <a:spcPct val="0"/>
        </a:spcAft>
        <a:defRPr sz="4265">
          <a:solidFill>
            <a:schemeClr val="tx1"/>
          </a:solidFill>
          <a:latin typeface="Calibri" pitchFamily="34" charset="0"/>
          <a:cs typeface="Arial" pitchFamily="34" charset="0"/>
        </a:defRPr>
      </a:lvl9pPr>
    </p:titleStyle>
    <p:bodyStyle>
      <a:lvl1pPr marL="353758" indent="-353758" algn="l" defTabSz="81821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7"/>
        </a:buBlip>
        <a:defRPr sz="2843" kern="1200">
          <a:solidFill>
            <a:schemeClr val="tx1"/>
          </a:solidFill>
          <a:latin typeface="+mn-lt"/>
          <a:ea typeface="+mn-ea"/>
          <a:cs typeface="+mn-cs"/>
        </a:defRPr>
      </a:lvl1pPr>
      <a:lvl2pPr marL="818215" indent="-353758" algn="l" defTabSz="81821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128653" indent="-308034" algn="l" defTabSz="81821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068" kern="1200">
          <a:solidFill>
            <a:schemeClr val="tx1"/>
          </a:solidFill>
          <a:latin typeface="+mn-lt"/>
          <a:ea typeface="+mn-ea"/>
          <a:cs typeface="+mn-cs"/>
        </a:defRPr>
      </a:lvl3pPr>
      <a:lvl4pPr marL="1439092" indent="-308034" algn="l" defTabSz="81821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068" kern="1200">
          <a:solidFill>
            <a:schemeClr val="tx1"/>
          </a:solidFill>
          <a:latin typeface="+mn-lt"/>
          <a:ea typeface="+mn-ea"/>
          <a:cs typeface="+mn-cs"/>
        </a:defRPr>
      </a:lvl4pPr>
      <a:lvl5pPr marL="1739906" indent="-300813" algn="l" defTabSz="818215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Blip>
          <a:blip r:embed="rId18"/>
        </a:buBlip>
        <a:defRPr sz="2068" kern="1200">
          <a:solidFill>
            <a:schemeClr val="tx1"/>
          </a:solidFill>
          <a:latin typeface="+mn-lt"/>
          <a:ea typeface="+mn-ea"/>
          <a:cs typeface="+mn-cs"/>
        </a:defRPr>
      </a:lvl5pPr>
      <a:lvl6pPr marL="2255058" indent="-205005" algn="l" defTabSz="820020" rtl="0" eaLnBrk="1" latinLnBrk="0" hangingPunct="1">
        <a:spcBef>
          <a:spcPct val="20000"/>
        </a:spcBef>
        <a:buFont typeface="Arial" pitchFamily="34" charset="0"/>
        <a:buChar char="•"/>
        <a:defRPr sz="1809" kern="1200">
          <a:solidFill>
            <a:schemeClr val="tx1"/>
          </a:solidFill>
          <a:latin typeface="+mn-lt"/>
          <a:ea typeface="+mn-ea"/>
          <a:cs typeface="+mn-cs"/>
        </a:defRPr>
      </a:lvl6pPr>
      <a:lvl7pPr marL="2665069" indent="-205005" algn="l" defTabSz="820020" rtl="0" eaLnBrk="1" latinLnBrk="0" hangingPunct="1">
        <a:spcBef>
          <a:spcPct val="20000"/>
        </a:spcBef>
        <a:buFont typeface="Arial" pitchFamily="34" charset="0"/>
        <a:buChar char="•"/>
        <a:defRPr sz="1809" kern="1200">
          <a:solidFill>
            <a:schemeClr val="tx1"/>
          </a:solidFill>
          <a:latin typeface="+mn-lt"/>
          <a:ea typeface="+mn-ea"/>
          <a:cs typeface="+mn-cs"/>
        </a:defRPr>
      </a:lvl7pPr>
      <a:lvl8pPr marL="3075078" indent="-205005" algn="l" defTabSz="820020" rtl="0" eaLnBrk="1" latinLnBrk="0" hangingPunct="1">
        <a:spcBef>
          <a:spcPct val="20000"/>
        </a:spcBef>
        <a:buFont typeface="Arial" pitchFamily="34" charset="0"/>
        <a:buChar char="•"/>
        <a:defRPr sz="1809" kern="1200">
          <a:solidFill>
            <a:schemeClr val="tx1"/>
          </a:solidFill>
          <a:latin typeface="+mn-lt"/>
          <a:ea typeface="+mn-ea"/>
          <a:cs typeface="+mn-cs"/>
        </a:defRPr>
      </a:lvl8pPr>
      <a:lvl9pPr marL="3485090" indent="-205005" algn="l" defTabSz="820020" rtl="0" eaLnBrk="1" latinLnBrk="0" hangingPunct="1">
        <a:spcBef>
          <a:spcPct val="20000"/>
        </a:spcBef>
        <a:buFont typeface="Arial" pitchFamily="34" charset="0"/>
        <a:buChar char="•"/>
        <a:defRPr sz="18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002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1pPr>
      <a:lvl2pPr marL="410011" algn="l" defTabSz="82002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20020" algn="l" defTabSz="82002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230032" algn="l" defTabSz="82002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4pPr>
      <a:lvl5pPr marL="1640042" algn="l" defTabSz="82002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5pPr>
      <a:lvl6pPr marL="2050053" algn="l" defTabSz="82002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6pPr>
      <a:lvl7pPr marL="2460062" algn="l" defTabSz="82002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7pPr>
      <a:lvl8pPr marL="2870074" algn="l" defTabSz="82002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8pPr>
      <a:lvl9pPr marL="3280085" algn="l" defTabSz="820020" rtl="0" eaLnBrk="1" latinLnBrk="0" hangingPunct="1">
        <a:defRPr sz="16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3953411"/>
            <a:ext cx="12801600" cy="3749860"/>
          </a:xfrm>
          <a:prstGeom prst="rect">
            <a:avLst/>
          </a:prstGeom>
        </p:spPr>
        <p:txBody>
          <a:bodyPr wrap="square" lIns="138548" tIns="69272" rIns="138548" bIns="69272">
            <a:spAutoFit/>
          </a:bodyPr>
          <a:lstStyle/>
          <a:p>
            <a:pPr algn="ctr" defTabSz="138547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265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ПАСПОРТ</a:t>
            </a:r>
          </a:p>
          <a:p>
            <a:pPr algn="ctr" defTabSz="138547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265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Единой дежурно-диспетчерской службы</a:t>
            </a:r>
          </a:p>
          <a:p>
            <a:pPr algn="ctr" defTabSz="138547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265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65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Яйского </a:t>
            </a:r>
            <a:r>
              <a:rPr lang="ru-RU" sz="4265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</a:t>
            </a:r>
          </a:p>
          <a:p>
            <a:pPr algn="ctr" defTabSz="138547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265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Кемеровской области – Кузбасса</a:t>
            </a:r>
          </a:p>
          <a:p>
            <a:pPr algn="ctr" defTabSz="1385471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endParaRPr lang="ru-RU" sz="4265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5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883" y="613411"/>
            <a:ext cx="1922292" cy="2067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ЕДДС-3\Desktop\Герб для сайт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3"/>
          <a:stretch/>
        </p:blipFill>
        <p:spPr bwMode="auto">
          <a:xfrm>
            <a:off x="10344737" y="799171"/>
            <a:ext cx="1329110" cy="167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73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69277"/>
            <a:ext cx="12801600" cy="1267402"/>
          </a:xfrm>
        </p:spPr>
        <p:txBody>
          <a:bodyPr>
            <a:noAutofit/>
          </a:bodyPr>
          <a:lstStyle/>
          <a:p>
            <a:pPr defTabSz="1604879">
              <a:spcBef>
                <a:spcPts val="0"/>
              </a:spcBef>
              <a:defRPr/>
            </a:pPr>
            <a:r>
              <a:rPr lang="ru-RU" sz="2972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РУКОВОДСТВО МУНИЦИПАЛЬНОГО ОБРАЗОВАНИЯ И ЕДДС </a:t>
            </a:r>
          </a:p>
        </p:txBody>
      </p:sp>
      <p:sp>
        <p:nvSpPr>
          <p:cNvPr id="1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814560" y="8760070"/>
            <a:ext cx="2987040" cy="471854"/>
          </a:xfrm>
        </p:spPr>
        <p:txBody>
          <a:bodyPr/>
          <a:lstStyle/>
          <a:p>
            <a:pPr defTabSz="1385471" eaLnBrk="1" fontAlgn="auto" hangingPunct="1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>
                <a:solidFill>
                  <a:srgbClr val="FFFF00"/>
                </a:solidFill>
                <a:latin typeface="Calibri"/>
                <a:cs typeface="+mn-cs"/>
              </a:rPr>
              <a:pPr defTabSz="1385471" eaLnBrk="1" fontAlgn="auto" hangingPunct="1">
                <a:spcBef>
                  <a:spcPts val="0"/>
                </a:spcBef>
                <a:spcAft>
                  <a:spcPts val="0"/>
                </a:spcAft>
              </a:pPr>
              <a:t>2</a:t>
            </a:fld>
            <a:endParaRPr lang="ru-RU" dirty="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5" name="Прямоугольник 10">
            <a:extLst>
              <a:ext uri="{FF2B5EF4-FFF2-40B4-BE49-F238E27FC236}">
                <a16:creationId xmlns:a16="http://schemas.microsoft.com/office/drawing/2014/main" id="{1A614E7D-01A5-4DC8-8340-2FA7037A1A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6300" y="4078288"/>
            <a:ext cx="10434638" cy="2667000"/>
          </a:xfrm>
          <a:prstGeom prst="rect">
            <a:avLst/>
          </a:prstGeom>
          <a:solidFill>
            <a:srgbClr val="CCEC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lIns="165960" tIns="82979" rIns="165960" bIns="82979" anchor="ctr"/>
          <a:lstStyle>
            <a:lvl1pPr defTabSz="1709738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709738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709738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709738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709738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709738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709738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709738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709738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ГО и ЧС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Яйского муниципального округа 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i="1" dirty="0" err="1" smtClean="0">
                <a:latin typeface="Times New Roman" panose="02020603050405020304" pitchFamily="18" charset="0"/>
              </a:rPr>
              <a:t>Вохмянин</a:t>
            </a:r>
            <a:r>
              <a:rPr lang="ru-RU" altLang="ru-RU" sz="2400" b="1" i="1" dirty="0" smtClean="0">
                <a:latin typeface="Times New Roman" panose="02020603050405020304" pitchFamily="18" charset="0"/>
              </a:rPr>
              <a:t> Евгений </a:t>
            </a:r>
            <a:r>
              <a:rPr lang="ru-RU" altLang="ru-RU" sz="2400" b="1" i="1" dirty="0">
                <a:latin typeface="Times New Roman" panose="02020603050405020304" pitchFamily="18" charset="0"/>
              </a:rPr>
              <a:t>Валерьевич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</a:rPr>
              <a:t>тел</a:t>
            </a:r>
            <a:r>
              <a:rPr lang="ru-RU" altLang="ru-RU" sz="2400" dirty="0">
                <a:latin typeface="Times New Roman" panose="02020603050405020304" pitchFamily="18" charset="0"/>
              </a:rPr>
              <a:t>: 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8(384-41</a:t>
            </a:r>
            <a:r>
              <a:rPr lang="ru-RU" altLang="ru-RU" sz="2400" dirty="0">
                <a:latin typeface="Times New Roman" panose="02020603050405020304" pitchFamily="18" charset="0"/>
              </a:rPr>
              <a:t>)</a:t>
            </a:r>
            <a:r>
              <a:rPr lang="en-US" altLang="ru-RU" sz="2400" dirty="0">
                <a:latin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</a:rPr>
              <a:t>2-25-35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1">
            <a:extLst>
              <a:ext uri="{FF2B5EF4-FFF2-40B4-BE49-F238E27FC236}">
                <a16:creationId xmlns:a16="http://schemas.microsoft.com/office/drawing/2014/main" id="{4FE74172-81A9-4B27-9F6D-C46894176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5988" y="1443038"/>
            <a:ext cx="10394950" cy="2565400"/>
          </a:xfrm>
          <a:prstGeom prst="rect">
            <a:avLst/>
          </a:prstGeom>
          <a:solidFill>
            <a:srgbClr val="CCEC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lIns="165960" tIns="82979" rIns="165960" bIns="82979" anchor="ctr"/>
          <a:lstStyle>
            <a:lvl1pPr defTabSz="1658938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658938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658938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658938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658938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658938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658938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658938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658938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Администрации Яйского муниципального округа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Мяленко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Евгений Владимирович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(384-41)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2-28-65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9">
            <a:extLst>
              <a:ext uri="{FF2B5EF4-FFF2-40B4-BE49-F238E27FC236}">
                <a16:creationId xmlns:a16="http://schemas.microsoft.com/office/drawing/2014/main" id="{72652686-96DD-4902-8A03-071EF9393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4550" y="6934200"/>
            <a:ext cx="10434638" cy="2295525"/>
          </a:xfrm>
          <a:prstGeom prst="rect">
            <a:avLst/>
          </a:prstGeom>
          <a:solidFill>
            <a:srgbClr val="CCECFF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lIns="165960" tIns="82979" rIns="165960" bIns="82979" anchor="ctr"/>
          <a:lstStyle>
            <a:lvl1pPr defTabSz="1709738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709738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709738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709738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709738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709738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709738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709738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709738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МКУ «ЕДДС Яйского муниципального округа»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 Сергей </a:t>
            </a: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Владимирович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8(384-41</a:t>
            </a:r>
            <a:r>
              <a:rPr lang="ru-RU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2-11-55</a:t>
            </a:r>
            <a:endParaRPr lang="ru-RU" alt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4" descr="DSCN0416">
            <a:extLst>
              <a:ext uri="{FF2B5EF4-FFF2-40B4-BE49-F238E27FC236}">
                <a16:creationId xmlns:a16="http://schemas.microsoft.com/office/drawing/2014/main" id="{5C08BFE4-120C-4D84-822D-095B0C956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6" y="4078288"/>
            <a:ext cx="22733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>
            <a:extLst>
              <a:ext uri="{FF2B5EF4-FFF2-40B4-BE49-F238E27FC236}">
                <a16:creationId xmlns:a16="http://schemas.microsoft.com/office/drawing/2014/main" id="{2689E0EB-043B-4220-AB05-C6CCEEF1D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475" y="1443038"/>
            <a:ext cx="2273300" cy="256540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5C1F00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64" y="6921973"/>
            <a:ext cx="2048341" cy="230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2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1" descr="Замена_карта ко">
            <a:extLst>
              <a:ext uri="{FF2B5EF4-FFF2-40B4-BE49-F238E27FC236}">
                <a16:creationId xmlns:a16="http://schemas.microsoft.com/office/drawing/2014/main" id="{1B35190A-5BED-48C0-918F-B791057F3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lum contrast="-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9" y="3575295"/>
            <a:ext cx="9592522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69277"/>
            <a:ext cx="12801600" cy="1107839"/>
          </a:xfrm>
        </p:spPr>
        <p:txBody>
          <a:bodyPr>
            <a:noAutofit/>
          </a:bodyPr>
          <a:lstStyle/>
          <a:p>
            <a:pPr defTabSz="1604879">
              <a:spcBef>
                <a:spcPts val="0"/>
              </a:spcBef>
              <a:defRPr/>
            </a:pPr>
            <a:r>
              <a:rPr lang="ru-RU" sz="252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КРАТКАЯ  ХАРАКТЕРИСТИКА</a:t>
            </a:r>
            <a:br>
              <a:rPr lang="ru-RU" sz="252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52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2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ЯЙСКОГО </a:t>
            </a:r>
            <a:r>
              <a:rPr lang="ru-RU" sz="252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  <a:r>
              <a:rPr lang="ru-RU" sz="2585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85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585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814560" y="8760070"/>
            <a:ext cx="2987040" cy="471854"/>
          </a:xfrm>
        </p:spPr>
        <p:txBody>
          <a:bodyPr/>
          <a:lstStyle/>
          <a:p>
            <a:pPr defTabSz="1385471" eaLnBrk="1" fontAlgn="auto" hangingPunct="1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>
                <a:solidFill>
                  <a:srgbClr val="FFFF00"/>
                </a:solidFill>
                <a:latin typeface="Calibri"/>
                <a:cs typeface="+mn-cs"/>
              </a:rPr>
              <a:pPr defTabSz="1385471" eaLnBrk="1" fontAlgn="auto" hangingPunct="1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ru-RU" dirty="0">
              <a:solidFill>
                <a:srgbClr val="FFFF00"/>
              </a:solidFill>
              <a:latin typeface="Calibri"/>
              <a:cs typeface="+mn-cs"/>
            </a:endParaRPr>
          </a:p>
        </p:txBody>
      </p:sp>
      <p:graphicFrame>
        <p:nvGraphicFramePr>
          <p:cNvPr id="334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448503"/>
              </p:ext>
            </p:extLst>
          </p:nvPr>
        </p:nvGraphicFramePr>
        <p:xfrm>
          <a:off x="0" y="1101676"/>
          <a:ext cx="12801601" cy="2496056"/>
        </p:xfrm>
        <a:graphic>
          <a:graphicData uri="http://schemas.openxmlformats.org/drawingml/2006/table">
            <a:tbl>
              <a:tblPr/>
              <a:tblGrid>
                <a:gridCol w="22464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7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7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08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159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73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150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270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712964"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Муниципальное образование</a:t>
                      </a:r>
                    </a:p>
                  </a:txBody>
                  <a:tcPr marL="113723" marR="113723" marT="61060" marB="61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Территория (</a:t>
                      </a:r>
                      <a:r>
                        <a:rPr kumimoji="0" lang="ru-RU" sz="13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кв.км</a:t>
                      </a:r>
                      <a:r>
                        <a:rPr kumimoji="0" lang="ru-RU" sz="13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113723" marR="113723" marT="61060" marB="61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Население (тыс.чел)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723" marR="113723" marT="61060" marB="61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т.ч.сельское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(тыс.чел)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723" marR="113723" marT="61060" marB="61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Муниципальные  образования (поселения)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723" marR="113723" marT="61060" marB="61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Города  (ПГТ)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723" marR="113723" marT="61060" marB="61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Населенные пункты 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(села, деревни)</a:t>
                      </a:r>
                    </a:p>
                  </a:txBody>
                  <a:tcPr marL="113723" marR="113723" marT="61060" marB="61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Плотность населения</a:t>
                      </a:r>
                    </a:p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1 кв. км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723" marR="113723" marT="61060" marB="61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Городское насел. %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3723" marR="113723" marT="61060" marB="61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7998"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Яйский муниципальный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округ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095" marR="91095" marT="45514" marB="455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2760</a:t>
                      </a:r>
                    </a:p>
                  </a:txBody>
                  <a:tcPr marL="91095" marR="91095" marT="45514" marB="455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18,809</a:t>
                      </a:r>
                    </a:p>
                  </a:txBody>
                  <a:tcPr marL="91095" marR="91095" marT="45514" marB="455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10,8</a:t>
                      </a:r>
                    </a:p>
                  </a:txBody>
                  <a:tcPr marL="91095" marR="91095" marT="45514" marB="455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10</a:t>
                      </a:r>
                    </a:p>
                  </a:txBody>
                  <a:tcPr marL="91095" marR="91095" marT="45514" marB="455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095" marR="91095" marT="45514" marB="455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39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095" marR="91095" marT="45514" marB="455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6,81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095" marR="91095" marT="45514" marB="455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795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" charset="0"/>
                        </a:rPr>
                        <a:t>56,1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1095" marR="91095" marT="45514" marB="455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1578">
                <a:tc gridSpan="9">
                  <a:txBody>
                    <a:bodyPr/>
                    <a:lstStyle/>
                    <a:p>
                      <a:pPr marL="0" marR="0" lvl="0" indent="355600" algn="just" defTabSz="14097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администрации: </a:t>
                      </a:r>
                      <a:r>
                        <a:rPr kumimoji="0" lang="ru-RU" alt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652100, </a:t>
                      </a:r>
                      <a:r>
                        <a:rPr kumimoji="0" lang="ru-RU" altLang="ru-RU" sz="13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пгт</a:t>
                      </a:r>
                      <a:r>
                        <a:rPr kumimoji="0" lang="ru-RU" alt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Яя, ул. Советская, 17</a:t>
                      </a:r>
                      <a:endParaRPr kumimoji="0" lang="ru-RU" altLang="zh-CN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Адрес электронной почты: </a:t>
                      </a:r>
                      <a:r>
                        <a:rPr kumimoji="0" lang="en-US" alt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adm-yaya-rn@ako.ru, adm-yaya@kemtel.ru </a:t>
                      </a: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Телефон: </a:t>
                      </a:r>
                      <a:r>
                        <a:rPr kumimoji="0" lang="ru-RU" alt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8(384-41) 2-24-55 </a:t>
                      </a:r>
                    </a:p>
                    <a:p>
                      <a:pPr marL="0" marR="0" lvl="0" indent="357188" algn="just" defTabSz="10720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Факс: </a:t>
                      </a:r>
                      <a:r>
                        <a:rPr kumimoji="0" lang="ru-RU" alt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8(38441) 2-15-89 </a:t>
                      </a:r>
                    </a:p>
                  </a:txBody>
                  <a:tcPr marL="113723" marR="113723" marT="61060" marB="6106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1008063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1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88000" marR="88000" marT="47249" marB="4724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35" name="Group 2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565851"/>
              </p:ext>
            </p:extLst>
          </p:nvPr>
        </p:nvGraphicFramePr>
        <p:xfrm>
          <a:off x="24036" y="8583888"/>
          <a:ext cx="9565204" cy="1021369"/>
        </p:xfrm>
        <a:graphic>
          <a:graphicData uri="http://schemas.openxmlformats.org/drawingml/2006/table">
            <a:tbl>
              <a:tblPr/>
              <a:tblGrid>
                <a:gridCol w="9565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21369">
                <a:tc>
                  <a:txBody>
                    <a:bodyPr/>
                    <a:lstStyle/>
                    <a:p>
                      <a:pPr algn="just" ea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buFontTx/>
                        <a:buNone/>
                      </a:pPr>
                      <a:r>
                        <a:rPr lang="ru-RU" altLang="ru-RU" sz="1200" b="1" i="1" dirty="0" err="1" smtClean="0">
                          <a:latin typeface="Arial" panose="020B0604020202020204" pitchFamily="34" charset="0"/>
                        </a:rPr>
                        <a:t>Яйский</a:t>
                      </a:r>
                      <a:r>
                        <a:rPr lang="ru-RU" altLang="ru-RU" sz="1200" b="1" i="1" dirty="0" smtClean="0">
                          <a:latin typeface="Arial" panose="020B0604020202020204" pitchFamily="34" charset="0"/>
                        </a:rPr>
                        <a:t> муниципальный округ входит в состав Кемеровской области – Кузбасса </a:t>
                      </a:r>
                      <a:r>
                        <a:rPr lang="ru-RU" altLang="ru-RU" sz="1200" b="1" i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и Сибирского федерального округа Российской Федерации. Округ расположен на севере Кемеровской области – Кузбасса, его территория </a:t>
                      </a:r>
                      <a:r>
                        <a:rPr lang="ru-RU" altLang="ru-RU" sz="1200" b="1" i="1" dirty="0" smtClean="0">
                          <a:latin typeface="Arial" panose="020B0604020202020204" pitchFamily="34" charset="0"/>
                        </a:rPr>
                        <a:t>окружает город Анжеро-Судженск. Граничит с </a:t>
                      </a:r>
                      <a:r>
                        <a:rPr lang="ru-RU" altLang="ru-RU" sz="1200" b="1" i="1" dirty="0" err="1" smtClean="0">
                          <a:latin typeface="Arial" panose="020B0604020202020204" pitchFamily="34" charset="0"/>
                        </a:rPr>
                        <a:t>Яшкинским</a:t>
                      </a:r>
                      <a:r>
                        <a:rPr lang="ru-RU" altLang="ru-RU" sz="1200" b="1" i="1" dirty="0" smtClean="0">
                          <a:latin typeface="Arial" panose="020B0604020202020204" pitchFamily="34" charset="0"/>
                        </a:rPr>
                        <a:t> муниципальным округом на западе, </a:t>
                      </a:r>
                      <a:r>
                        <a:rPr lang="ru-RU" altLang="ru-RU" sz="1200" b="1" i="1" dirty="0" err="1" smtClean="0">
                          <a:latin typeface="Arial" panose="020B0604020202020204" pitchFamily="34" charset="0"/>
                        </a:rPr>
                        <a:t>Ижморским</a:t>
                      </a:r>
                      <a:r>
                        <a:rPr lang="ru-RU" altLang="ru-RU" sz="1200" b="1" i="1" dirty="0" smtClean="0">
                          <a:latin typeface="Arial" panose="020B0604020202020204" pitchFamily="34" charset="0"/>
                        </a:rPr>
                        <a:t> муниципальным округом на востоке, Кемеровским муниципальным округом на юге, Томской областью на севере. Главной водной артерией в районе является река Яя с притоками Золотой </a:t>
                      </a:r>
                      <a:r>
                        <a:rPr lang="ru-RU" altLang="ru-RU" sz="1200" b="1" i="1" dirty="0" err="1" smtClean="0">
                          <a:latin typeface="Arial" panose="020B0604020202020204" pitchFamily="34" charset="0"/>
                        </a:rPr>
                        <a:t>Китат</a:t>
                      </a:r>
                      <a:r>
                        <a:rPr lang="ru-RU" altLang="ru-RU" sz="1200" b="1" i="1" dirty="0" smtClean="0">
                          <a:latin typeface="Arial" panose="020B0604020202020204" pitchFamily="34" charset="0"/>
                        </a:rPr>
                        <a:t> и </a:t>
                      </a:r>
                      <a:r>
                        <a:rPr lang="ru-RU" altLang="ru-RU" sz="1200" b="1" i="1" dirty="0" err="1" smtClean="0">
                          <a:latin typeface="Arial" panose="020B0604020202020204" pitchFamily="34" charset="0"/>
                        </a:rPr>
                        <a:t>Алчедат</a:t>
                      </a:r>
                      <a:r>
                        <a:rPr lang="ru-RU" altLang="ru-RU" sz="1200" b="1" i="1" dirty="0" smtClean="0">
                          <a:latin typeface="Arial" panose="020B0604020202020204" pitchFamily="34" charset="0"/>
                        </a:rPr>
                        <a:t>.</a:t>
                      </a:r>
                      <a:endParaRPr lang="ru-RU" altLang="ru-RU" sz="1200" b="1" i="1" dirty="0">
                        <a:latin typeface="Arial" panose="020B0604020202020204" pitchFamily="34" charset="0"/>
                      </a:endParaRPr>
                    </a:p>
                  </a:txBody>
                  <a:tcPr marL="109033" marR="109033" marT="50997" marB="509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>
                        <a:alpha val="7294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6" name="Text Box 1051"/>
          <p:cNvSpPr txBox="1">
            <a:spLocks noChangeArrowheads="1"/>
          </p:cNvSpPr>
          <p:nvPr/>
        </p:nvSpPr>
        <p:spPr bwMode="auto">
          <a:xfrm>
            <a:off x="9589240" y="3575295"/>
            <a:ext cx="3208644" cy="158128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548" tIns="69272" rIns="138548" bIns="69272" rtlCol="0" anchor="ctr"/>
          <a:lstStyle>
            <a:defPPr>
              <a:defRPr lang="ru-RU"/>
            </a:defPPr>
            <a:lvl1pPr defTabSz="1211324">
              <a:spcAft>
                <a:spcPts val="100"/>
              </a:spcAft>
              <a:defRPr sz="1000" b="0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eaLnBrk="1" hangingPunct="1">
              <a:spcAft>
                <a:spcPts val="138"/>
              </a:spcAft>
            </a:pPr>
            <a:r>
              <a:rPr lang="ru-RU" altLang="ru-RU" sz="1400" b="1" dirty="0"/>
              <a:t>Потенциально опасные объекты: </a:t>
            </a:r>
            <a:r>
              <a:rPr lang="ru-RU" altLang="ru-RU" sz="1400" dirty="0"/>
              <a:t>химически опасных – </a:t>
            </a:r>
            <a:r>
              <a:rPr lang="en-US" altLang="ru-RU" sz="1400" dirty="0"/>
              <a:t>0</a:t>
            </a:r>
            <a:r>
              <a:rPr lang="ru-RU" altLang="ru-RU" sz="1400" dirty="0"/>
              <a:t>;</a:t>
            </a:r>
          </a:p>
          <a:p>
            <a:pPr eaLnBrk="1" hangingPunct="1">
              <a:spcAft>
                <a:spcPts val="138"/>
              </a:spcAft>
            </a:pPr>
            <a:r>
              <a:rPr lang="ru-RU" altLang="ru-RU" sz="1400" dirty="0"/>
              <a:t>взрывопожароопасных –0</a:t>
            </a:r>
          </a:p>
        </p:txBody>
      </p:sp>
      <p:sp>
        <p:nvSpPr>
          <p:cNvPr id="337" name="Text Box 1050"/>
          <p:cNvSpPr txBox="1">
            <a:spLocks noChangeArrowheads="1"/>
          </p:cNvSpPr>
          <p:nvPr/>
        </p:nvSpPr>
        <p:spPr bwMode="auto">
          <a:xfrm>
            <a:off x="9589240" y="5160640"/>
            <a:ext cx="3212360" cy="4440560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8548" tIns="69272" rIns="138548" bIns="69272" rtlCol="0" anchor="ctr"/>
          <a:lstStyle>
            <a:defPPr>
              <a:defRPr lang="ru-RU"/>
            </a:defPPr>
            <a:lvl1pPr algn="ctr" defTabSz="1211324">
              <a:defRPr sz="1900" b="1" i="1" ker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 defTabSz="1565394" eaLnBrk="1" fontAlgn="auto" hangingPunct="1">
              <a:spcBef>
                <a:spcPts val="0"/>
              </a:spcBef>
              <a:spcAft>
                <a:spcPts val="129"/>
              </a:spcAft>
            </a:pPr>
            <a:r>
              <a:rPr lang="ru-RU" sz="1292" dirty="0"/>
              <a:t>Социально значимые объекты/в том числе с круглосуточным пребыванием людей: </a:t>
            </a:r>
          </a:p>
          <a:p>
            <a:pPr algn="l" defTabSz="1565394" eaLnBrk="1" fontAlgn="auto" hangingPunct="1">
              <a:spcBef>
                <a:spcPts val="0"/>
              </a:spcBef>
              <a:spcAft>
                <a:spcPts val="129"/>
              </a:spcAft>
            </a:pPr>
            <a:r>
              <a:rPr lang="ru-RU" sz="1292" dirty="0"/>
              <a:t> общеобразовательные школы – 17;</a:t>
            </a:r>
          </a:p>
          <a:p>
            <a:pPr algn="l" defTabSz="1565394" eaLnBrk="1" fontAlgn="auto" hangingPunct="1">
              <a:spcBef>
                <a:spcPts val="0"/>
              </a:spcBef>
              <a:spcAft>
                <a:spcPts val="129"/>
              </a:spcAft>
            </a:pPr>
            <a:r>
              <a:rPr lang="ru-RU" sz="1292" dirty="0"/>
              <a:t> высшие учебные заведения – 0;</a:t>
            </a:r>
          </a:p>
          <a:p>
            <a:pPr algn="l" defTabSz="1565394" eaLnBrk="1" fontAlgn="auto" hangingPunct="1">
              <a:spcBef>
                <a:spcPts val="0"/>
              </a:spcBef>
              <a:spcAft>
                <a:spcPts val="129"/>
              </a:spcAft>
            </a:pPr>
            <a:r>
              <a:rPr lang="ru-RU" sz="1292" dirty="0"/>
              <a:t> детские сады – 11;</a:t>
            </a:r>
          </a:p>
          <a:p>
            <a:pPr algn="l" defTabSz="1565394" eaLnBrk="1" fontAlgn="auto" hangingPunct="1">
              <a:spcBef>
                <a:spcPts val="0"/>
              </a:spcBef>
              <a:spcAft>
                <a:spcPts val="129"/>
              </a:spcAft>
            </a:pPr>
            <a:r>
              <a:rPr lang="ru-RU" sz="1292" dirty="0"/>
              <a:t> учреждения здравоохранения – 1,</a:t>
            </a:r>
          </a:p>
          <a:p>
            <a:pPr algn="l" defTabSz="1565394" eaLnBrk="1" fontAlgn="auto" hangingPunct="1">
              <a:spcBef>
                <a:spcPts val="0"/>
              </a:spcBef>
              <a:spcAft>
                <a:spcPts val="129"/>
              </a:spcAft>
            </a:pPr>
            <a:r>
              <a:rPr lang="ru-RU" sz="1292" dirty="0"/>
              <a:t>из них:</a:t>
            </a:r>
          </a:p>
          <a:p>
            <a:pPr algn="l" defTabSz="1565394" eaLnBrk="1" fontAlgn="auto" hangingPunct="1">
              <a:spcBef>
                <a:spcPts val="0"/>
              </a:spcBef>
              <a:spcAft>
                <a:spcPts val="129"/>
              </a:spcAft>
            </a:pPr>
            <a:r>
              <a:rPr lang="ru-RU" sz="1292" dirty="0"/>
              <a:t>муниципальных – 1 (больница на 116 коек);</a:t>
            </a:r>
          </a:p>
          <a:p>
            <a:pPr algn="l" defTabSz="1565394" eaLnBrk="1" fontAlgn="auto" hangingPunct="1">
              <a:spcBef>
                <a:spcPts val="0"/>
              </a:spcBef>
              <a:spcAft>
                <a:spcPts val="129"/>
              </a:spcAft>
            </a:pPr>
            <a:r>
              <a:rPr lang="ru-RU" sz="1292" dirty="0"/>
              <a:t>кинотеатры – 1;</a:t>
            </a:r>
          </a:p>
          <a:p>
            <a:pPr algn="l" defTabSz="1565394" eaLnBrk="1" fontAlgn="auto" hangingPunct="1">
              <a:spcBef>
                <a:spcPts val="0"/>
              </a:spcBef>
              <a:spcAft>
                <a:spcPts val="129"/>
              </a:spcAft>
            </a:pPr>
            <a:r>
              <a:rPr lang="ru-RU" sz="1292" dirty="0"/>
              <a:t> библиотеки – 2;</a:t>
            </a:r>
          </a:p>
          <a:p>
            <a:pPr algn="l" defTabSz="1565394" eaLnBrk="1" fontAlgn="auto" hangingPunct="1">
              <a:spcBef>
                <a:spcPts val="0"/>
              </a:spcBef>
              <a:spcAft>
                <a:spcPts val="129"/>
              </a:spcAft>
            </a:pPr>
            <a:r>
              <a:rPr lang="ru-RU" sz="1292" dirty="0"/>
              <a:t>- объекты религиозного культа (храмы) – 2 (православные христианские)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307743" y="4532125"/>
            <a:ext cx="757202" cy="25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85471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34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22" name="Номер слайда 2"/>
          <p:cNvSpPr txBox="1">
            <a:spLocks/>
          </p:cNvSpPr>
          <p:nvPr/>
        </p:nvSpPr>
        <p:spPr>
          <a:xfrm>
            <a:off x="10062440" y="8779673"/>
            <a:ext cx="2757268" cy="435557"/>
          </a:xfrm>
          <a:prstGeom prst="rect">
            <a:avLst/>
          </a:prstGeom>
        </p:spPr>
        <p:txBody>
          <a:bodyPr vert="horz" lIns="138548" tIns="69272" rIns="138548" bIns="69272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85471"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z="1809">
                <a:solidFill>
                  <a:srgbClr val="FFFF00"/>
                </a:solidFill>
                <a:latin typeface="Calibri"/>
              </a:rPr>
              <a:pPr defTabSz="1385471" fontAlgn="auto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ru-RU" sz="1809" dirty="0">
              <a:solidFill>
                <a:srgbClr val="FFFF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809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71488" y="30807"/>
            <a:ext cx="11816862" cy="1169909"/>
          </a:xfrm>
        </p:spPr>
        <p:txBody>
          <a:bodyPr>
            <a:noAutofit/>
          </a:bodyPr>
          <a:lstStyle/>
          <a:p>
            <a:pPr defTabSz="1481464">
              <a:spcBef>
                <a:spcPts val="0"/>
              </a:spcBef>
              <a:defRPr/>
            </a:pPr>
            <a:r>
              <a:rPr lang="ru-RU" sz="2972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РАЗМЕЩЕНИЕ ЕДДС  </a:t>
            </a:r>
            <a:br>
              <a:rPr lang="ru-RU" sz="2972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7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ЯЙСКОГО  </a:t>
            </a:r>
            <a:r>
              <a:rPr lang="ru-RU" sz="2972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МУНИЦИПАЛЬНОГО  ОКРУГА</a:t>
            </a:r>
          </a:p>
        </p:txBody>
      </p:sp>
      <p:sp>
        <p:nvSpPr>
          <p:cNvPr id="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0016573" y="8759015"/>
            <a:ext cx="2757268" cy="435557"/>
          </a:xfrm>
        </p:spPr>
        <p:txBody>
          <a:bodyPr/>
          <a:lstStyle/>
          <a:p>
            <a:pPr defTabSz="1385471" eaLnBrk="1" fontAlgn="auto" hangingPunct="1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>
                <a:solidFill>
                  <a:srgbClr val="FFFF00"/>
                </a:solidFill>
                <a:latin typeface="Calibri"/>
                <a:cs typeface="+mn-cs"/>
              </a:rPr>
              <a:pPr defTabSz="1385471" eaLnBrk="1" fontAlgn="auto" hangingPunct="1">
                <a:spcBef>
                  <a:spcPts val="0"/>
                </a:spcBef>
                <a:spcAft>
                  <a:spcPts val="0"/>
                </a:spcAft>
              </a:pPr>
              <a:t>4</a:t>
            </a:fld>
            <a:endParaRPr lang="ru-RU" dirty="0">
              <a:solidFill>
                <a:srgbClr val="FFFF00"/>
              </a:solidFill>
              <a:latin typeface="Calibri"/>
              <a:cs typeface="+mn-cs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31523" y="1789884"/>
            <a:ext cx="6324892" cy="2008514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891" tIns="63943" rIns="127891" bIns="63943" rtlCol="0" anchor="ctr"/>
          <a:lstStyle/>
          <a:p>
            <a:pPr lvl="0" algn="ctr" eaLnBrk="1" hangingPunct="1"/>
            <a:r>
              <a:rPr lang="ru-RU" altLang="ru-RU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</a:t>
            </a:r>
          </a:p>
          <a:p>
            <a:pPr lvl="0" algn="ctr" eaLnBrk="1" hangingPunct="1"/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Российская Федерация, 652100, Кемеровская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– Кузбасс,</a:t>
            </a:r>
          </a:p>
          <a:p>
            <a:pPr lvl="0" algn="ctr" eaLnBrk="1" hangingPunct="1"/>
            <a:r>
              <a:rPr lang="ru-RU" alt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Яя . ул. Ленина, 2,</a:t>
            </a:r>
          </a:p>
          <a:p>
            <a:pPr lvl="0" algn="ctr" eaLnBrk="1" hangingPunct="1"/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тел.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8(38441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2-11-55, факс </a:t>
            </a:r>
            <a:r>
              <a:rPr lang="ru-RU" alt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8(38441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2-15-89</a:t>
            </a:r>
            <a:endParaRPr lang="ru-RU" alt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2" name="Picture 9" descr="DSC_0285">
            <a:extLst>
              <a:ext uri="{FF2B5EF4-FFF2-40B4-BE49-F238E27FC236}">
                <a16:creationId xmlns:a16="http://schemas.microsoft.com/office/drawing/2014/main" id="{50B75A4E-3936-4257-9C08-6C64C1DD7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425" y="1322830"/>
            <a:ext cx="5032375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" name="Picture 11" descr="DSC_0286">
            <a:extLst>
              <a:ext uri="{FF2B5EF4-FFF2-40B4-BE49-F238E27FC236}">
                <a16:creationId xmlns:a16="http://schemas.microsoft.com/office/drawing/2014/main" id="{6965BE8A-73E7-46F5-81BD-6215420FF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425" y="5016624"/>
            <a:ext cx="4405313" cy="297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2" name="Рисунок 9">
            <a:extLst>
              <a:ext uri="{FF2B5EF4-FFF2-40B4-BE49-F238E27FC236}">
                <a16:creationId xmlns:a16="http://schemas.microsoft.com/office/drawing/2014/main" id="{239A847B-EF41-42D3-93ED-801D066D1C1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1523" y="3806825"/>
            <a:ext cx="6469062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" name="Скругленный прямоугольник 40">
            <a:extLst>
              <a:ext uri="{FF2B5EF4-FFF2-40B4-BE49-F238E27FC236}">
                <a16:creationId xmlns:a16="http://schemas.microsoft.com/office/drawing/2014/main" id="{D227AC05-4CBC-4856-9F3D-F72530FE4F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8113713"/>
            <a:ext cx="12072937" cy="1223962"/>
          </a:xfrm>
          <a:prstGeom prst="roundRect">
            <a:avLst>
              <a:gd name="adj" fmla="val 0"/>
            </a:avLst>
          </a:prstGeom>
          <a:solidFill>
            <a:srgbClr val="CCECFF"/>
          </a:solidFill>
          <a:ln w="19050" algn="ctr">
            <a:solidFill>
              <a:schemeClr val="tx1"/>
            </a:solidFill>
            <a:round/>
            <a:headEnd/>
            <a:tailEnd/>
          </a:ln>
        </p:spPr>
        <p:txBody>
          <a:bodyPr lIns="143265" tIns="71630" rIns="143265" bIns="71630" anchor="ctr"/>
          <a:lstStyle>
            <a:lvl1pPr defTabSz="1619250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61925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61925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61925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619250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61925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61925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61925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619250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ЕДДС Яйского муниципального округа  размещена </a:t>
            </a:r>
            <a:r>
              <a:rPr lang="ru-RU" altLang="ru-RU" sz="25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отдельном здании.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5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Полезная площадь – </a:t>
            </a:r>
            <a:r>
              <a:rPr lang="ru-RU" alt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52.6 кв. м.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зала ОДС –</a:t>
            </a:r>
            <a:r>
              <a:rPr lang="ru-RU" alt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25.8 кв. м.</a:t>
            </a:r>
          </a:p>
        </p:txBody>
      </p:sp>
    </p:spTree>
    <p:extLst>
      <p:ext uri="{BB962C8B-B14F-4D97-AF65-F5344CB8AC3E}">
        <p14:creationId xmlns:p14="http://schemas.microsoft.com/office/powerpoint/2010/main" val="10815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369277"/>
            <a:ext cx="12801600" cy="1267402"/>
          </a:xfrm>
        </p:spPr>
        <p:txBody>
          <a:bodyPr>
            <a:noAutofit/>
          </a:bodyPr>
          <a:lstStyle/>
          <a:p>
            <a:pPr defTabSz="1604879">
              <a:spcBef>
                <a:spcPts val="0"/>
              </a:spcBef>
              <a:defRPr/>
            </a:pPr>
            <a:r>
              <a:rPr lang="ru-RU" sz="2972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ЧИСЛЕННОСТЬ ДИСПЕТЧЕРСКОГО СОСТАВА ЕДДС </a:t>
            </a:r>
            <a:r>
              <a:rPr lang="ru-RU" sz="297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7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7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ЯЙСКОГО </a:t>
            </a:r>
            <a:r>
              <a:rPr lang="ru-RU" sz="2972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</a:p>
        </p:txBody>
      </p:sp>
      <p:sp>
        <p:nvSpPr>
          <p:cNvPr id="18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9814560" y="8760070"/>
            <a:ext cx="2987040" cy="471854"/>
          </a:xfrm>
        </p:spPr>
        <p:txBody>
          <a:bodyPr/>
          <a:lstStyle/>
          <a:p>
            <a:pPr defTabSz="1385471" eaLnBrk="1" fontAlgn="auto" hangingPunct="1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>
                <a:solidFill>
                  <a:srgbClr val="FFFF00"/>
                </a:solidFill>
                <a:latin typeface="Calibri"/>
                <a:cs typeface="+mn-cs"/>
              </a:rPr>
              <a:pPr defTabSz="1385471" eaLnBrk="1" fontAlgn="auto" hangingPunct="1">
                <a:spcBef>
                  <a:spcPts val="0"/>
                </a:spcBef>
                <a:spcAft>
                  <a:spcPts val="0"/>
                </a:spcAft>
              </a:pPr>
              <a:t>5</a:t>
            </a:fld>
            <a:endParaRPr lang="ru-RU" dirty="0">
              <a:solidFill>
                <a:srgbClr val="FFFF00"/>
              </a:solidFill>
              <a:latin typeface="Calibri"/>
              <a:cs typeface="+mn-cs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8126873"/>
              </p:ext>
            </p:extLst>
          </p:nvPr>
        </p:nvGraphicFramePr>
        <p:xfrm>
          <a:off x="166016" y="2101963"/>
          <a:ext cx="12190399" cy="19127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01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9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3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38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333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52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Штатная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численность оперативных дежурных (чел.)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дежурной смены (чел.)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Заработная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плата оперативных дежурных (</a:t>
                      </a:r>
                      <a:r>
                        <a:rPr lang="ru-RU" sz="1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зарплата в муниципальном округе (</a:t>
                      </a:r>
                      <a:r>
                        <a:rPr lang="ru-RU" sz="1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Консолидированный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бюджет муниципального округа (</a:t>
                      </a:r>
                      <a:r>
                        <a:rPr lang="ru-RU" sz="1800" b="1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2309" marR="12309" marT="12309" marB="0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5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118169" marR="118169" marT="59084" marB="59084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118169" marR="118169" marT="59084" marB="59084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19,862</a:t>
                      </a:r>
                    </a:p>
                  </a:txBody>
                  <a:tcPr marL="118169" marR="118169" marT="59084" marB="59084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34,299</a:t>
                      </a:r>
                    </a:p>
                  </a:txBody>
                  <a:tcPr marL="118169" marR="118169" marT="59084" marB="59084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1310,47</a:t>
                      </a:r>
                    </a:p>
                  </a:txBody>
                  <a:tcPr marL="118169" marR="118169" marT="59084" marB="59084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89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23529" y="-7215"/>
            <a:ext cx="12801600" cy="1267402"/>
          </a:xfrm>
        </p:spPr>
        <p:txBody>
          <a:bodyPr>
            <a:noAutofit/>
          </a:bodyPr>
          <a:lstStyle/>
          <a:p>
            <a:pPr defTabSz="1604879">
              <a:spcBef>
                <a:spcPts val="0"/>
              </a:spcBef>
              <a:defRPr/>
            </a:pPr>
            <a:r>
              <a:rPr lang="ru-RU" sz="2972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ТЕХНИЧЕСКОЕ ОСНАЩЕНИЕ</a:t>
            </a:r>
            <a:br>
              <a:rPr lang="ru-RU" sz="2972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972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 </a:t>
            </a:r>
            <a:r>
              <a:rPr lang="ru-RU" sz="297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ЯЙСКОГО  </a:t>
            </a:r>
            <a:r>
              <a:rPr lang="ru-RU" sz="2972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МУНИЦИПАЛЬНОГО  ОКРУГА</a:t>
            </a:r>
          </a:p>
        </p:txBody>
      </p:sp>
      <p:sp>
        <p:nvSpPr>
          <p:cNvPr id="1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493912" y="8760070"/>
            <a:ext cx="307688" cy="471854"/>
          </a:xfrm>
        </p:spPr>
        <p:txBody>
          <a:bodyPr/>
          <a:lstStyle/>
          <a:p>
            <a:pPr defTabSz="138547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dirty="0">
                <a:solidFill>
                  <a:srgbClr val="FFFF00"/>
                </a:solidFill>
                <a:latin typeface="Calibri"/>
                <a:cs typeface="+mn-cs"/>
              </a:rPr>
              <a:t>  </a:t>
            </a:r>
            <a:fld id="{B19B0651-EE4F-4900-A07F-96A6BFA9D0F0}" type="slidenum">
              <a:rPr lang="ru-RU">
                <a:solidFill>
                  <a:srgbClr val="FFFF00"/>
                </a:solidFill>
                <a:latin typeface="Calibri"/>
                <a:cs typeface="+mn-cs"/>
              </a:rPr>
              <a:pPr defTabSz="1385471" eaLnBrk="1" fontAlgn="auto" hangingPunct="1">
                <a:spcBef>
                  <a:spcPts val="0"/>
                </a:spcBef>
                <a:spcAft>
                  <a:spcPts val="0"/>
                </a:spcAft>
              </a:pPr>
              <a:t>6</a:t>
            </a:fld>
            <a:endParaRPr lang="ru-RU" dirty="0">
              <a:solidFill>
                <a:srgbClr val="FFFF00"/>
              </a:solidFill>
              <a:latin typeface="Calibri"/>
              <a:cs typeface="+mn-cs"/>
            </a:endParaRPr>
          </a:p>
        </p:txBody>
      </p:sp>
      <p:graphicFrame>
        <p:nvGraphicFramePr>
          <p:cNvPr id="18" name="Group 232">
            <a:extLst>
              <a:ext uri="{FF2B5EF4-FFF2-40B4-BE49-F238E27FC236}">
                <a16:creationId xmlns:a16="http://schemas.microsoft.com/office/drawing/2014/main" id="{2C4D5786-1EC2-414B-9155-87702EB20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680216"/>
              </p:ext>
            </p:extLst>
          </p:nvPr>
        </p:nvGraphicFramePr>
        <p:xfrm>
          <a:off x="352425" y="1271588"/>
          <a:ext cx="6048375" cy="1156631"/>
        </p:xfrm>
        <a:graphic>
          <a:graphicData uri="http://schemas.openxmlformats.org/drawingml/2006/table">
            <a:tbl>
              <a:tblPr/>
              <a:tblGrid>
                <a:gridCol w="65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6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4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Средства связи и автоматизации управления, </a:t>
                      </a:r>
                      <a:b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 том числе средства радиосвязи</a:t>
                      </a:r>
                    </a:p>
                  </a:txBody>
                  <a:tcPr marL="12728" marR="12728" marT="127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12728" marR="12728" marT="127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12728" marR="12728" marT="127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Телефонная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линия</a:t>
                      </a:r>
                    </a:p>
                  </a:txBody>
                  <a:tcPr marL="12728" marR="12728" marT="127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3 </a:t>
                      </a:r>
                    </a:p>
                  </a:txBody>
                  <a:tcPr marL="12728" marR="12728" marT="127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8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12728" marR="12728" marT="127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Сотовый 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телефон</a:t>
                      </a:r>
                    </a:p>
                  </a:txBody>
                  <a:tcPr marL="12728" marR="12728" marT="127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1 </a:t>
                      </a:r>
                    </a:p>
                  </a:txBody>
                  <a:tcPr marL="12728" marR="12728" marT="12725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501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- 100 %</a:t>
                      </a:r>
                    </a:p>
                  </a:txBody>
                  <a:tcPr marL="12728" marR="12728" marT="12725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9" name="Group 233">
            <a:extLst>
              <a:ext uri="{FF2B5EF4-FFF2-40B4-BE49-F238E27FC236}">
                <a16:creationId xmlns:a16="http://schemas.microsoft.com/office/drawing/2014/main" id="{229B8CE4-D340-467B-9A0A-3863D363C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358063"/>
              </p:ext>
            </p:extLst>
          </p:nvPr>
        </p:nvGraphicFramePr>
        <p:xfrm>
          <a:off x="6588125" y="1271588"/>
          <a:ext cx="6046788" cy="1508673"/>
        </p:xfrm>
        <a:graphic>
          <a:graphicData uri="http://schemas.openxmlformats.org/drawingml/2006/table">
            <a:tbl>
              <a:tblPr/>
              <a:tblGrid>
                <a:gridCol w="65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6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068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п/п</a:t>
                      </a:r>
                    </a:p>
                  </a:txBody>
                  <a:tcPr marL="12728" marR="12728" marT="1273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Оргтехника (компьютеры, принтеры, сканеры)</a:t>
                      </a:r>
                    </a:p>
                  </a:txBody>
                  <a:tcPr marL="12728" marR="12728" marT="1273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12728" marR="12728" marT="1273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17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12728" marR="12728" marT="1273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 АРМ начальника ЕДДС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3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3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17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12728" marR="12728" marT="1273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АРМ Оперативного дежурного</a:t>
                      </a:r>
                    </a:p>
                  </a:txBody>
                  <a:tcPr marL="12728" marR="12728" marT="1273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33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17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12728" marR="12728" marT="1273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pitchFamily="34" charset="0"/>
                        </a:rPr>
                        <a:t>АРМ системы 112</a:t>
                      </a:r>
                    </a:p>
                  </a:txBody>
                  <a:tcPr marL="12728" marR="12728" marT="1273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12728" marR="12728" marT="12733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617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- 75 %</a:t>
                      </a:r>
                    </a:p>
                  </a:txBody>
                  <a:tcPr marL="12728" marR="12728" marT="1273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0" name="Group 234">
            <a:extLst>
              <a:ext uri="{FF2B5EF4-FFF2-40B4-BE49-F238E27FC236}">
                <a16:creationId xmlns:a16="http://schemas.microsoft.com/office/drawing/2014/main" id="{24745A29-FD38-48AB-B531-5E1DE2EDA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164747"/>
              </p:ext>
            </p:extLst>
          </p:nvPr>
        </p:nvGraphicFramePr>
        <p:xfrm>
          <a:off x="6570276" y="3566553"/>
          <a:ext cx="6046788" cy="1054931"/>
        </p:xfrm>
        <a:graphic>
          <a:graphicData uri="http://schemas.openxmlformats.org/drawingml/2006/table">
            <a:tbl>
              <a:tblPr/>
              <a:tblGrid>
                <a:gridCol w="65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6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39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п/п</a:t>
                      </a:r>
                    </a:p>
                  </a:txBody>
                  <a:tcPr marL="12728" marR="12728" marT="1273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Система видеоконференцсвязи</a:t>
                      </a:r>
                    </a:p>
                  </a:txBody>
                  <a:tcPr marL="12728" marR="12728" marT="1273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12728" marR="12728" marT="1273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1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12728" marR="12728" marT="1273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ВКС</a:t>
                      </a:r>
                    </a:p>
                  </a:txBody>
                  <a:tcPr marL="12728" marR="12728" marT="1273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1 </a:t>
                      </a:r>
                    </a:p>
                  </a:txBody>
                  <a:tcPr marL="12728" marR="12728" marT="12733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1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12728" marR="12728" marT="1273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OOVOO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3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33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180">
                <a:tc gridSpan="3">
                  <a:txBody>
                    <a:bodyPr/>
                    <a:lstStyle/>
                    <a:p>
                      <a:pPr marL="0" marR="0" lvl="0" indent="0" algn="ctr" defTabSz="107156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- 100 %</a:t>
                      </a:r>
                    </a:p>
                  </a:txBody>
                  <a:tcPr marL="12728" marR="12728" marT="12733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1" name="Group 238">
            <a:extLst>
              <a:ext uri="{FF2B5EF4-FFF2-40B4-BE49-F238E27FC236}">
                <a16:creationId xmlns:a16="http://schemas.microsoft.com/office/drawing/2014/main" id="{259B640D-788D-418A-887D-F33B94E5AC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589998"/>
              </p:ext>
            </p:extLst>
          </p:nvPr>
        </p:nvGraphicFramePr>
        <p:xfrm>
          <a:off x="352425" y="2654726"/>
          <a:ext cx="6048375" cy="891384"/>
        </p:xfrm>
        <a:graphic>
          <a:graphicData uri="http://schemas.openxmlformats.org/drawingml/2006/table">
            <a:tbl>
              <a:tblPr/>
              <a:tblGrid>
                <a:gridCol w="65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6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24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п/п</a:t>
                      </a:r>
                    </a:p>
                  </a:txBody>
                  <a:tcPr marL="12728" marR="12728" marT="1264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Средства оповещения руководящего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состава и населения</a:t>
                      </a:r>
                    </a:p>
                  </a:txBody>
                  <a:tcPr marL="12728" marR="12728" marT="1264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12728" marR="12728" marT="1264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9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12728" marR="12728" marT="1264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СЦВ</a:t>
                      </a:r>
                    </a:p>
                  </a:txBody>
                  <a:tcPr marL="12728" marR="12728" marT="1264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1</a:t>
                      </a:r>
                    </a:p>
                  </a:txBody>
                  <a:tcPr marL="12728" marR="12728" marT="12648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94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- 100 %</a:t>
                      </a:r>
                    </a:p>
                  </a:txBody>
                  <a:tcPr marL="12728" marR="12728" marT="12648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" name="Group 237">
            <a:extLst>
              <a:ext uri="{FF2B5EF4-FFF2-40B4-BE49-F238E27FC236}">
                <a16:creationId xmlns:a16="http://schemas.microsoft.com/office/drawing/2014/main" id="{4A0D8DA8-216B-4671-9BD6-2E7BE489DF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482988"/>
              </p:ext>
            </p:extLst>
          </p:nvPr>
        </p:nvGraphicFramePr>
        <p:xfrm>
          <a:off x="352424" y="3785998"/>
          <a:ext cx="6048375" cy="1318230"/>
        </p:xfrm>
        <a:graphic>
          <a:graphicData uri="http://schemas.openxmlformats.org/drawingml/2006/table">
            <a:tbl>
              <a:tblPr/>
              <a:tblGrid>
                <a:gridCol w="65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6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1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599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/</a:t>
                      </a: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69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Средства регистрации (записи) входящих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 исходящих переговоров, а также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</a:t>
                      </a:r>
                      <a:r>
                        <a:rPr kumimoji="0" lang="ru-RU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запланировано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пределения</a:t>
                      </a: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номера звонящего абонента</a:t>
                      </a:r>
                    </a:p>
                  </a:txBody>
                  <a:tcPr marL="12728" marR="12728" marT="1269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12728" marR="12728" marT="1269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01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12728" marR="12728" marT="1269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PVR-4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69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12728" marR="12728" marT="12690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6017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- 0 %</a:t>
                      </a:r>
                    </a:p>
                  </a:txBody>
                  <a:tcPr marL="12728" marR="12728" marT="1269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5" name="Group 235">
            <a:extLst>
              <a:ext uri="{FF2B5EF4-FFF2-40B4-BE49-F238E27FC236}">
                <a16:creationId xmlns:a16="http://schemas.microsoft.com/office/drawing/2014/main" id="{41337AF3-63D8-403E-8925-8A3A5B98A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138711"/>
              </p:ext>
            </p:extLst>
          </p:nvPr>
        </p:nvGraphicFramePr>
        <p:xfrm>
          <a:off x="6588125" y="4960938"/>
          <a:ext cx="6046788" cy="678030"/>
        </p:xfrm>
        <a:graphic>
          <a:graphicData uri="http://schemas.openxmlformats.org/drawingml/2006/table">
            <a:tbl>
              <a:tblPr/>
              <a:tblGrid>
                <a:gridCol w="650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62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9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п/п</a:t>
                      </a:r>
                    </a:p>
                  </a:txBody>
                  <a:tcPr marL="12728" marR="12728" marT="1265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Метеостанция</a:t>
                      </a:r>
                    </a:p>
                  </a:txBody>
                  <a:tcPr marL="12728" marR="12728" marT="1265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12728" marR="12728" marT="1265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9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12728" marR="12728" marT="1265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Запланировано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65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</a:p>
                  </a:txBody>
                  <a:tcPr marL="12728" marR="12728" marT="12650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95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- 0 %</a:t>
                      </a:r>
                    </a:p>
                  </a:txBody>
                  <a:tcPr marL="12728" marR="12728" marT="1265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" name="Group 236">
            <a:extLst>
              <a:ext uri="{FF2B5EF4-FFF2-40B4-BE49-F238E27FC236}">
                <a16:creationId xmlns:a16="http://schemas.microsoft.com/office/drawing/2014/main" id="{23934184-56CD-4895-8964-CA269718CE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009445"/>
              </p:ext>
            </p:extLst>
          </p:nvPr>
        </p:nvGraphicFramePr>
        <p:xfrm>
          <a:off x="352424" y="5299953"/>
          <a:ext cx="6046788" cy="678030"/>
        </p:xfrm>
        <a:graphic>
          <a:graphicData uri="http://schemas.openxmlformats.org/drawingml/2006/table">
            <a:tbl>
              <a:tblPr/>
              <a:tblGrid>
                <a:gridCol w="652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86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0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59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п/п</a:t>
                      </a:r>
                    </a:p>
                  </a:txBody>
                  <a:tcPr marL="12728" marR="12728" marT="1265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ГЛОНАСС/</a:t>
                      </a: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GPS</a:t>
                      </a:r>
                      <a:endParaRPr kumimoji="0" 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65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Количество</a:t>
                      </a:r>
                    </a:p>
                  </a:txBody>
                  <a:tcPr marL="12728" marR="12728" marT="1265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5954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12728" marR="12728" marT="1265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Приложение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65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1 </a:t>
                      </a:r>
                    </a:p>
                  </a:txBody>
                  <a:tcPr marL="12728" marR="12728" marT="12650" marB="0" anchor="b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95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Укомплектованность - 0 %</a:t>
                      </a:r>
                    </a:p>
                  </a:txBody>
                  <a:tcPr marL="12728" marR="12728" marT="1265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" name="Group 240">
            <a:extLst>
              <a:ext uri="{FF2B5EF4-FFF2-40B4-BE49-F238E27FC236}">
                <a16:creationId xmlns:a16="http://schemas.microsoft.com/office/drawing/2014/main" id="{3F832D56-3896-4CDD-A02F-A00EC91DF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252712"/>
              </p:ext>
            </p:extLst>
          </p:nvPr>
        </p:nvGraphicFramePr>
        <p:xfrm>
          <a:off x="0" y="6927850"/>
          <a:ext cx="12634913" cy="2582729"/>
        </p:xfrm>
        <a:graphic>
          <a:graphicData uri="http://schemas.openxmlformats.org/drawingml/2006/table">
            <a:tbl>
              <a:tblPr/>
              <a:tblGrid>
                <a:gridCol w="3825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18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9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715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699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50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№ п/п</a:t>
                      </a: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Абонент</a:t>
                      </a: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Каналы связи</a:t>
                      </a: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Прямой канал связи</a:t>
                      </a: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МГТС</a:t>
                      </a: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ВЦСС</a:t>
                      </a: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Транкинговая</a:t>
                      </a:r>
                      <a:b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связь</a:t>
                      </a: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Спутниковая </a:t>
                      </a:r>
                      <a:b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связь</a:t>
                      </a: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Сотовая </a:t>
                      </a:r>
                      <a:b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связь</a:t>
                      </a: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Радиосвязь</a:t>
                      </a: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Интернет</a:t>
                      </a: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Интранет ЛВС МЧС России</a:t>
                      </a: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6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ЦУКС ГУ МЧС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России по Кемеровской области – Кузбассу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4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ЕДДС соседних муниципальных образований</a:t>
                      </a: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4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ДДС потенциально опасных объектов</a:t>
                      </a: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4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Объекты с массовым пребыванием людей</a:t>
                      </a: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+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-</a:t>
                      </a:r>
                      <a:endParaRPr kumimoji="0" 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12728" marR="12728" marT="1272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3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369277"/>
            <a:ext cx="12801600" cy="1267402"/>
          </a:xfrm>
          <a:prstGeom prst="rect">
            <a:avLst/>
          </a:prstGeom>
        </p:spPr>
        <p:txBody>
          <a:bodyPr vert="horz" lIns="138548" tIns="69272" rIns="138548" bIns="69272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048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72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ПОТЕНЦИАЛЬНО ОПАСНЫЕ ОБЪЕКТЫ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210298"/>
              </p:ext>
            </p:extLst>
          </p:nvPr>
        </p:nvGraphicFramePr>
        <p:xfrm>
          <a:off x="347638" y="1450566"/>
          <a:ext cx="12194892" cy="1215712"/>
        </p:xfrm>
        <a:graphic>
          <a:graphicData uri="http://schemas.openxmlformats.org/drawingml/2006/table">
            <a:tbl>
              <a:tblPr/>
              <a:tblGrid>
                <a:gridCol w="2237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94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55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19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2226">
                <a:tc gridSpan="5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объектов</a:t>
                      </a:r>
                      <a:endParaRPr lang="ru-RU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538" marR="7538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116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Общее количество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Потенциально</a:t>
                      </a:r>
                      <a:r>
                        <a:rPr lang="ru-RU" sz="13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опасные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Социально</a:t>
                      </a:r>
                      <a:r>
                        <a:rPr lang="ru-RU" sz="13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значимые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Критически</a:t>
                      </a:r>
                      <a:r>
                        <a:rPr lang="ru-RU" sz="1300" b="1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важные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634543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3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Туристические маршруты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162">
                <a:tc>
                  <a:txBody>
                    <a:bodyPr/>
                    <a:lstStyle/>
                    <a:p>
                      <a:pPr marL="0" marR="0" lvl="0" indent="0" algn="ctr" defTabSz="10572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72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72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57275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33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defTabSz="10588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21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1058863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16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химически-опасных объектов – 0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538" marR="7538" marT="753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>
                      <a:lvl1pPr marL="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17272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34543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95181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269088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586360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1903631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220904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538176" algn="l" defTabSz="634543" rtl="0" eaLnBrk="1" latinLnBrk="0" hangingPunct="1">
                        <a:defRPr sz="13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833" marR="5833" marT="583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" name="Номер слайда 2"/>
          <p:cNvSpPr txBox="1">
            <a:spLocks/>
          </p:cNvSpPr>
          <p:nvPr/>
        </p:nvSpPr>
        <p:spPr>
          <a:xfrm>
            <a:off x="9814560" y="8760070"/>
            <a:ext cx="2987040" cy="471854"/>
          </a:xfrm>
          <a:prstGeom prst="rect">
            <a:avLst/>
          </a:prstGeom>
        </p:spPr>
        <p:txBody>
          <a:bodyPr vert="horz" lIns="138548" tIns="69272" rIns="138548" bIns="69272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85471"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z="1809">
                <a:solidFill>
                  <a:srgbClr val="FFFF00"/>
                </a:solidFill>
                <a:latin typeface="Calibri"/>
              </a:rPr>
              <a:pPr defTabSz="1385471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809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30" name="Picture 63" descr="P7100015">
            <a:extLst>
              <a:ext uri="{FF2B5EF4-FFF2-40B4-BE49-F238E27FC236}">
                <a16:creationId xmlns:a16="http://schemas.microsoft.com/office/drawing/2014/main" id="{ECAFD049-EEFE-45E1-A6E4-A0E5CEFB6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7537" y="3407982"/>
            <a:ext cx="2965450" cy="18875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E66888E5-A4D4-40CA-91DA-FDC45B2F2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2162" y="4677982"/>
            <a:ext cx="2987675" cy="58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191" tIns="61096" rIns="122191" bIns="61096">
            <a:spAutoFit/>
          </a:bodyPr>
          <a:lstStyle>
            <a:lvl1pPr defTabSz="1431925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319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319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319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319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319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319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319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319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Железнодорожный мост на участке ж/д. ст. Яя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AA52E8DD-47B9-49D2-9472-607D66C50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7874" y="3377819"/>
            <a:ext cx="2808288" cy="35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2191" tIns="61096" rIns="122191" bIns="61096">
            <a:spAutoFit/>
          </a:bodyPr>
          <a:lstStyle>
            <a:lvl1pPr defTabSz="1431925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4319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4319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4319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4319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319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319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319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319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500" b="1">
                <a:solidFill>
                  <a:schemeClr val="bg1"/>
                </a:solidFill>
                <a:latin typeface="Times New Roman" panose="02020603050405020304" pitchFamily="18" charset="0"/>
              </a:rPr>
              <a:t>Железнодорожный мост </a:t>
            </a:r>
            <a:endParaRPr lang="ru-RU" altLang="ru-RU" sz="15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3" name="Picture 45" descr="PA170282">
            <a:extLst>
              <a:ext uri="{FF2B5EF4-FFF2-40B4-BE49-F238E27FC236}">
                <a16:creationId xmlns:a16="http://schemas.microsoft.com/office/drawing/2014/main" id="{E1E10742-BB17-49A7-893A-DBDE4D1BF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6224" y="3407982"/>
            <a:ext cx="2844800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18">
            <a:extLst>
              <a:ext uri="{FF2B5EF4-FFF2-40B4-BE49-F238E27FC236}">
                <a16:creationId xmlns:a16="http://schemas.microsoft.com/office/drawing/2014/main" id="{21F2D568-D87F-4FB2-9502-22C6F8856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449" y="4966907"/>
            <a:ext cx="2854325" cy="323850"/>
          </a:xfrm>
          <a:prstGeom prst="rect">
            <a:avLst/>
          </a:prstGeom>
          <a:solidFill>
            <a:srgbClr val="558ED5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22" tIns="55212" rIns="110422" bIns="55212">
            <a:spAutoFit/>
          </a:bodyPr>
          <a:lstStyle>
            <a:lvl1pPr defTabSz="1279525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795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795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795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795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Яя, ул. Авиационная, 32</a:t>
            </a:r>
          </a:p>
        </p:txBody>
      </p:sp>
      <p:pic>
        <p:nvPicPr>
          <p:cNvPr id="36" name="Picture 49" descr="детский дом">
            <a:extLst>
              <a:ext uri="{FF2B5EF4-FFF2-40B4-BE49-F238E27FC236}">
                <a16:creationId xmlns:a16="http://schemas.microsoft.com/office/drawing/2014/main" id="{7A508A3D-9758-41CB-A708-1C7E941CD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7037" y="3382582"/>
            <a:ext cx="2946400" cy="208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Box 13">
            <a:extLst>
              <a:ext uri="{FF2B5EF4-FFF2-40B4-BE49-F238E27FC236}">
                <a16:creationId xmlns:a16="http://schemas.microsoft.com/office/drawing/2014/main" id="{4848A20C-6B2F-4613-9E2C-F9BD8391E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562" y="3377819"/>
            <a:ext cx="2941637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22" tIns="55212" rIns="110422" bIns="55212">
            <a:spAutoFit/>
          </a:bodyPr>
          <a:lstStyle>
            <a:lvl1pPr defTabSz="1279525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795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795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795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795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МОУ «Яйский детский дом «Колокольчик»</a:t>
            </a:r>
            <a:endParaRPr lang="ru-RU" altLang="ru-RU" sz="1600" b="1">
              <a:solidFill>
                <a:schemeClr val="bg1"/>
              </a:solidFill>
            </a:endParaRPr>
          </a:p>
        </p:txBody>
      </p:sp>
      <p:sp>
        <p:nvSpPr>
          <p:cNvPr id="40" name="TextBox 18">
            <a:extLst>
              <a:ext uri="{FF2B5EF4-FFF2-40B4-BE49-F238E27FC236}">
                <a16:creationId xmlns:a16="http://schemas.microsoft.com/office/drawing/2014/main" id="{4382ADE7-B1D3-47E7-80CD-BA67480AA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4337" y="5135182"/>
            <a:ext cx="2941637" cy="326946"/>
          </a:xfrm>
          <a:prstGeom prst="rect">
            <a:avLst/>
          </a:prstGeom>
          <a:solidFill>
            <a:srgbClr val="558ED5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22" tIns="55212" rIns="110422" bIns="55212">
            <a:spAutoFit/>
          </a:bodyPr>
          <a:lstStyle>
            <a:lvl1pPr defTabSz="1279525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795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795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795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795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Яя, ул. Трактовая, 158</a:t>
            </a:r>
          </a:p>
        </p:txBody>
      </p:sp>
      <p:pic>
        <p:nvPicPr>
          <p:cNvPr id="41" name="Picture 51" descr="школа-интернат-общий вид">
            <a:extLst>
              <a:ext uri="{FF2B5EF4-FFF2-40B4-BE49-F238E27FC236}">
                <a16:creationId xmlns:a16="http://schemas.microsoft.com/office/drawing/2014/main" id="{149BB10D-7102-4E4F-ADC6-658EDD27E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6224" y="5713032"/>
            <a:ext cx="2854325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13">
            <a:extLst>
              <a:ext uri="{FF2B5EF4-FFF2-40B4-BE49-F238E27FC236}">
                <a16:creationId xmlns:a16="http://schemas.microsoft.com/office/drawing/2014/main" id="{E41B1FE2-5B12-42C1-AA82-8193E893B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749" y="5768594"/>
            <a:ext cx="2854325" cy="32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22" tIns="55212" rIns="110422" bIns="55212">
            <a:spAutoFit/>
          </a:bodyPr>
          <a:lstStyle>
            <a:lvl1pPr defTabSz="1279525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795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795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795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795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МСУ «Яйская школа-интернат»</a:t>
            </a:r>
            <a:endParaRPr lang="ru-RU" altLang="ru-RU" sz="1400" b="1">
              <a:solidFill>
                <a:schemeClr val="bg1"/>
              </a:solidFill>
            </a:endParaRPr>
          </a:p>
        </p:txBody>
      </p:sp>
      <p:sp>
        <p:nvSpPr>
          <p:cNvPr id="44" name="TextBox 18">
            <a:extLst>
              <a:ext uri="{FF2B5EF4-FFF2-40B4-BE49-F238E27FC236}">
                <a16:creationId xmlns:a16="http://schemas.microsoft.com/office/drawing/2014/main" id="{4718062B-31D3-4898-BF27-DFD0985034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449" y="7411657"/>
            <a:ext cx="2854325" cy="326946"/>
          </a:xfrm>
          <a:prstGeom prst="rect">
            <a:avLst/>
          </a:prstGeom>
          <a:solidFill>
            <a:srgbClr val="558ED5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22" tIns="55212" rIns="110422" bIns="55212">
            <a:spAutoFit/>
          </a:bodyPr>
          <a:lstStyle>
            <a:lvl1pPr defTabSz="1279525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795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795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795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795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alt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Яя, ул. Больничная, 25</a:t>
            </a:r>
          </a:p>
        </p:txBody>
      </p:sp>
      <p:pic>
        <p:nvPicPr>
          <p:cNvPr id="45" name="Picture 57" descr="реабилитационный центр- вспомогательное здание">
            <a:extLst>
              <a:ext uri="{FF2B5EF4-FFF2-40B4-BE49-F238E27FC236}">
                <a16:creationId xmlns:a16="http://schemas.microsoft.com/office/drawing/2014/main" id="{FAAD57E2-00B6-4A8C-AF96-861538DC0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48474" y="5640007"/>
            <a:ext cx="29400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13">
            <a:extLst>
              <a:ext uri="{FF2B5EF4-FFF2-40B4-BE49-F238E27FC236}">
                <a16:creationId xmlns:a16="http://schemas.microsoft.com/office/drawing/2014/main" id="{93A068D1-B8EA-431C-A5F8-E791BDAD2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474" y="5640007"/>
            <a:ext cx="2941638" cy="757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22" tIns="55212" rIns="110422" bIns="55212">
            <a:spAutoFit/>
          </a:bodyPr>
          <a:lstStyle>
            <a:lvl1pPr defTabSz="1279525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795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795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795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795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 «Социально-реабилитационный центр для несовершеннолетних»</a:t>
            </a:r>
            <a:endParaRPr lang="ru-RU" altLang="ru-RU" sz="1400" b="1">
              <a:solidFill>
                <a:schemeClr val="bg1"/>
              </a:solidFill>
            </a:endParaRPr>
          </a:p>
        </p:txBody>
      </p:sp>
      <p:sp>
        <p:nvSpPr>
          <p:cNvPr id="49" name="TextBox 18">
            <a:extLst>
              <a:ext uri="{FF2B5EF4-FFF2-40B4-BE49-F238E27FC236}">
                <a16:creationId xmlns:a16="http://schemas.microsoft.com/office/drawing/2014/main" id="{8C95F8E9-DC6B-4FAA-84DD-D41A21F7D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4012" y="7368794"/>
            <a:ext cx="3300412" cy="326946"/>
          </a:xfrm>
          <a:prstGeom prst="rect">
            <a:avLst/>
          </a:prstGeom>
          <a:solidFill>
            <a:srgbClr val="558ED5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22" tIns="55212" rIns="110422" bIns="55212">
            <a:spAutoFit/>
          </a:bodyPr>
          <a:lstStyle>
            <a:lvl1pPr defTabSz="1279525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795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795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795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795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Ольговка, ул. Октябрьская, 15</a:t>
            </a:r>
          </a:p>
        </p:txBody>
      </p:sp>
      <p:sp>
        <p:nvSpPr>
          <p:cNvPr id="66" name="TextBox 11">
            <a:extLst>
              <a:ext uri="{FF2B5EF4-FFF2-40B4-BE49-F238E27FC236}">
                <a16:creationId xmlns:a16="http://schemas.microsoft.com/office/drawing/2014/main" id="{45972E13-F24C-4857-93F3-074628463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124" y="3377819"/>
            <a:ext cx="2765425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0422" tIns="55212" rIns="110422" bIns="55212">
            <a:spAutoFit/>
          </a:bodyPr>
          <a:lstStyle>
            <a:lvl1pPr defTabSz="1279525">
              <a:lnSpc>
                <a:spcPct val="90000"/>
              </a:lnSpc>
              <a:spcBef>
                <a:spcPts val="1050"/>
              </a:spcBef>
              <a:buFont typeface="Arial" panose="020B0604020202020204" pitchFamily="34" charset="0"/>
              <a:buChar char="•"/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2795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2795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2795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279525">
              <a:lnSpc>
                <a:spcPct val="90000"/>
              </a:lnSpc>
              <a:spcBef>
                <a:spcPts val="52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2795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2795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2795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279525" eaLnBrk="0" fontAlgn="base" hangingPunct="0">
              <a:lnSpc>
                <a:spcPct val="90000"/>
              </a:lnSpc>
              <a:spcBef>
                <a:spcPts val="5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БУЗ «Яйская РБ</a:t>
            </a:r>
            <a:r>
              <a:rPr lang="ru-RU" alt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4925244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431315"/>
            <a:ext cx="12801600" cy="1784329"/>
          </a:xfrm>
          <a:prstGeom prst="rect">
            <a:avLst/>
          </a:prstGeom>
        </p:spPr>
        <p:txBody>
          <a:bodyPr vert="horz" lIns="138548" tIns="69272" rIns="138548" bIns="69272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048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72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СВЕДЕНИЯ О ЧРЕЗВЫЧАЙНЫХ СИТУАЦИЯХ, </a:t>
            </a:r>
          </a:p>
          <a:p>
            <a:pPr defTabSz="16048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72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ПРОИЗОШЕДШИХ НА ТЕРРИТОРИИ </a:t>
            </a:r>
          </a:p>
          <a:p>
            <a:pPr defTabSz="16048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7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ЯЙСКОГО </a:t>
            </a:r>
            <a:r>
              <a:rPr lang="ru-RU" sz="2972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</a:p>
          <a:p>
            <a:pPr defTabSz="16048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72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ПЕРИОД 2018 - 2022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90439"/>
            <a:ext cx="280069" cy="55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8648" tIns="69323" rIns="138648" bIns="69323" numCol="1" anchor="ctr" anchorCtr="0" compatLnSpc="1">
            <a:prstTxWarp prst="textNoShape">
              <a:avLst/>
            </a:prstTxWarp>
            <a:spAutoFit/>
          </a:bodyPr>
          <a:lstStyle/>
          <a:p>
            <a:pPr defTabSz="1385471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714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0" y="484333"/>
            <a:ext cx="528149" cy="55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8648" tIns="69323" rIns="138648" bIns="69323" numCol="1" anchor="ctr" anchorCtr="0" compatLnSpc="1">
            <a:prstTxWarp prst="textNoShape">
              <a:avLst/>
            </a:prstTxWarp>
            <a:spAutoFit/>
          </a:bodyPr>
          <a:lstStyle/>
          <a:p>
            <a:pPr indent="245520" defTabSz="1386465" eaLnBrk="1" hangingPunct="1">
              <a:tabLst>
                <a:tab pos="4503602" algn="ctr"/>
                <a:tab pos="9007203" algn="r"/>
              </a:tabLst>
            </a:pPr>
            <a:endParaRPr lang="ru-RU" sz="2714">
              <a:solidFill>
                <a:prstClr val="white"/>
              </a:solidFill>
              <a:cs typeface="+mn-cs"/>
            </a:endParaRPr>
          </a:p>
        </p:txBody>
      </p:sp>
      <p:sp>
        <p:nvSpPr>
          <p:cNvPr id="17" name="Rectangle 23"/>
          <p:cNvSpPr>
            <a:spLocks noChangeArrowheads="1"/>
          </p:cNvSpPr>
          <p:nvPr/>
        </p:nvSpPr>
        <p:spPr bwMode="auto">
          <a:xfrm>
            <a:off x="0" y="878229"/>
            <a:ext cx="280069" cy="55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38648" tIns="69323" rIns="138648" bIns="69323" numCol="1" anchor="ctr" anchorCtr="0" compatLnSpc="1">
            <a:prstTxWarp prst="textNoShape">
              <a:avLst/>
            </a:prstTxWarp>
            <a:spAutoFit/>
          </a:bodyPr>
          <a:lstStyle/>
          <a:p>
            <a:pPr defTabSz="1385471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714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415527" y="2492604"/>
            <a:ext cx="10181931" cy="2028851"/>
          </a:xfrm>
          <a:prstGeom prst="rect">
            <a:avLst/>
          </a:prstGeom>
          <a:solidFill>
            <a:srgbClr val="CCECFF"/>
          </a:solidFill>
          <a:ln w="19050">
            <a:solidFill>
              <a:schemeClr val="bg1"/>
            </a:solidFill>
          </a:ln>
        </p:spPr>
        <p:txBody>
          <a:bodyPr wrap="square" lIns="138513" tIns="69260" rIns="138513" bIns="69260">
            <a:spAutoFit/>
          </a:bodyPr>
          <a:lstStyle>
            <a:lvl1pPr indent="179388">
              <a:defRPr sz="21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58863" fontAlgn="base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678790" algn="just" defTabSz="138547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5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период 2018-2022 года на территории </a:t>
            </a:r>
            <a:r>
              <a:rPr lang="ru-RU" sz="2455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Яйского </a:t>
            </a:r>
            <a:r>
              <a:rPr lang="ru-RU" sz="2455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 чрезвычайных ситуаций не произошло: </a:t>
            </a:r>
          </a:p>
          <a:p>
            <a:pPr indent="678790" algn="just" defTabSz="138547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55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техногенные ЧС – </a:t>
            </a:r>
            <a:r>
              <a:rPr lang="ru-RU" sz="2455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55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678790" algn="just" defTabSz="138547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55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природные ЧС – </a:t>
            </a:r>
            <a:r>
              <a:rPr lang="ru-RU" sz="2455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55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indent="678790" algn="just" defTabSz="1385471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2455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биолого-социальные ЧС – </a:t>
            </a:r>
            <a:r>
              <a:rPr lang="ru-RU" sz="2455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55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0181446"/>
              </p:ext>
            </p:extLst>
          </p:nvPr>
        </p:nvGraphicFramePr>
        <p:xfrm>
          <a:off x="1446635" y="5358939"/>
          <a:ext cx="10165328" cy="3443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2"/>
          <p:cNvSpPr txBox="1">
            <a:spLocks/>
          </p:cNvSpPr>
          <p:nvPr/>
        </p:nvSpPr>
        <p:spPr>
          <a:xfrm>
            <a:off x="9814560" y="8760070"/>
            <a:ext cx="2987040" cy="471854"/>
          </a:xfrm>
          <a:prstGeom prst="rect">
            <a:avLst/>
          </a:prstGeom>
        </p:spPr>
        <p:txBody>
          <a:bodyPr vert="horz" lIns="138548" tIns="69272" rIns="138548" bIns="69272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85471"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z="1809">
                <a:solidFill>
                  <a:srgbClr val="FFFF00"/>
                </a:solidFill>
                <a:latin typeface="Calibri"/>
              </a:rPr>
              <a:pPr defTabSz="1385471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ru-RU" sz="1809" dirty="0">
              <a:solidFill>
                <a:srgbClr val="FFFF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13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369277"/>
            <a:ext cx="12801600" cy="1267402"/>
          </a:xfrm>
          <a:prstGeom prst="rect">
            <a:avLst/>
          </a:prstGeom>
        </p:spPr>
        <p:txBody>
          <a:bodyPr vert="horz" lIns="138548" tIns="69272" rIns="138548" bIns="69272" rtlCol="0" anchor="ctr">
            <a:noAutofit/>
          </a:bodyPr>
          <a:lstStyle>
            <a:lvl1pPr algn="ctr" defTabSz="913953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048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72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РАБОЧИЕ МЕСТА ПЕРСОНАЛА ДЕЖУРНОЙ СМЕНЫ</a:t>
            </a:r>
          </a:p>
          <a:p>
            <a:pPr defTabSz="160487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72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ЕДДС </a:t>
            </a:r>
            <a:r>
              <a:rPr lang="ru-RU" sz="2972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ЯЙСКОГО </a:t>
            </a:r>
            <a:r>
              <a:rPr lang="ru-RU" sz="2972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МУНИЦИПАЛЬНОГО ОКРУГА</a:t>
            </a: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9814560" y="8760070"/>
            <a:ext cx="2987040" cy="471854"/>
          </a:xfrm>
          <a:prstGeom prst="rect">
            <a:avLst/>
          </a:prstGeom>
        </p:spPr>
        <p:txBody>
          <a:bodyPr vert="horz" lIns="138548" tIns="69272" rIns="138548" bIns="69272" rtlCol="0" anchor="ctr"/>
          <a:lstStyle>
            <a:defPPr>
              <a:defRPr lang="ru-RU"/>
            </a:defPPr>
            <a:lvl1pPr marL="0" algn="r" defTabSz="1072097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36048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2097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81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4419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80244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6292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52340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8393" algn="l" defTabSz="1072097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385471" fontAlgn="auto">
              <a:spcBef>
                <a:spcPts val="0"/>
              </a:spcBef>
              <a:spcAft>
                <a:spcPts val="0"/>
              </a:spcAft>
              <a:defRPr/>
            </a:pPr>
            <a:fld id="{B19B0651-EE4F-4900-A07F-96A6BFA9D0F0}" type="slidenum">
              <a:rPr lang="ru-RU" sz="1809">
                <a:solidFill>
                  <a:srgbClr val="FFFF00"/>
                </a:solidFill>
                <a:latin typeface="Calibri"/>
              </a:rPr>
              <a:pPr defTabSz="1385471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809" dirty="0">
              <a:solidFill>
                <a:srgbClr val="FFFF00"/>
              </a:solidFill>
              <a:latin typeface="Calibri"/>
            </a:endParaRPr>
          </a:p>
        </p:txBody>
      </p:sp>
      <p:pic>
        <p:nvPicPr>
          <p:cNvPr id="20" name="Рисунок 2">
            <a:extLst>
              <a:ext uri="{FF2B5EF4-FFF2-40B4-BE49-F238E27FC236}">
                <a16:creationId xmlns:a16="http://schemas.microsoft.com/office/drawing/2014/main" id="{4C201EF5-9C92-474F-96E2-F0D300CD60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5838" y="1636713"/>
            <a:ext cx="4070350" cy="48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3">
            <a:extLst>
              <a:ext uri="{FF2B5EF4-FFF2-40B4-BE49-F238E27FC236}">
                <a16:creationId xmlns:a16="http://schemas.microsoft.com/office/drawing/2014/main" id="{9A4F219B-76CB-4CE7-ACC9-19AA17F22B1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75" y="1746250"/>
            <a:ext cx="4033838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 descr="C:\Users\Home\Desktop\DSC_0050.JPG">
            <a:extLst>
              <a:ext uri="{FF2B5EF4-FFF2-40B4-BE49-F238E27FC236}">
                <a16:creationId xmlns:a16="http://schemas.microsoft.com/office/drawing/2014/main" id="{55C59C2F-A526-4C26-AC5A-2E104F130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275" y="5981700"/>
            <a:ext cx="3603625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1">
            <a:extLst>
              <a:ext uri="{FF2B5EF4-FFF2-40B4-BE49-F238E27FC236}">
                <a16:creationId xmlns:a16="http://schemas.microsoft.com/office/drawing/2014/main" id="{2103F194-42AE-404C-84D2-51198CA7C50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7588" y="5072063"/>
            <a:ext cx="3890962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Рисунок 4">
            <a:extLst>
              <a:ext uri="{FF2B5EF4-FFF2-40B4-BE49-F238E27FC236}">
                <a16:creationId xmlns:a16="http://schemas.microsoft.com/office/drawing/2014/main" id="{2B5D88EE-56CE-4689-91C5-C17D1422F1E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2150" y="1746250"/>
            <a:ext cx="3694113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9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Blue Segoe 4-3 template-template_April-17-2007">
  <a:themeElements>
    <a:clrScheme name="Другая 10">
      <a:dk1>
        <a:srgbClr val="171616"/>
      </a:dk1>
      <a:lt1>
        <a:sysClr val="window" lastClr="FFFFFF"/>
      </a:lt1>
      <a:dk2>
        <a:srgbClr val="03366C"/>
      </a:dk2>
      <a:lt2>
        <a:srgbClr val="E7E6E6"/>
      </a:lt2>
      <a:accent1>
        <a:srgbClr val="C2DFFD"/>
      </a:accent1>
      <a:accent2>
        <a:srgbClr val="F29054"/>
      </a:accent2>
      <a:accent3>
        <a:srgbClr val="A5A5A5"/>
      </a:accent3>
      <a:accent4>
        <a:srgbClr val="FFC000"/>
      </a:accent4>
      <a:accent5>
        <a:srgbClr val="C480D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14825</TotalTime>
  <Words>725</Words>
  <Application>Microsoft Office PowerPoint</Application>
  <PresentationFormat>A3 (297x420 мм)</PresentationFormat>
  <Paragraphs>241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1_Тема Office</vt:lpstr>
      <vt:lpstr>2_Тема Office</vt:lpstr>
      <vt:lpstr>2_Blue Segoe 4-3 template-template_April-17-2007</vt:lpstr>
      <vt:lpstr>Презентация PowerPoint</vt:lpstr>
      <vt:lpstr>РУКОВОДСТВО МУНИЦИПАЛЬНОГО ОБРАЗОВАНИЯ И ЕДДС </vt:lpstr>
      <vt:lpstr>КРАТКАЯ  ХАРАКТЕРИСТИКА  ЯЙСКОГО МУНИЦИПАЛЬНОГО ОКРУГА </vt:lpstr>
      <vt:lpstr>РАЗМЕЩЕНИЕ ЕДДС   ЯЙСКОГО  МУНИЦИПАЛЬНОГО  ОКРУГА</vt:lpstr>
      <vt:lpstr>ЧИСЛЕННОСТЬ ДИСПЕТЧЕРСКОГО СОСТАВА ЕДДС  ЯЙСКОГО МУНИЦИПАЛЬНОГО ОКРУГА</vt:lpstr>
      <vt:lpstr>ТЕХНИЧЕСКОЕ ОСНАЩЕНИЕ ЕДДС  ЯЙСКОГО  МУНИЦИПАЛЬНОГО  ОКРУГА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СИЛЫ И СРЕДСТВА ПОЖАРНОЙ ОХРАНЫ БЕЛГОРОДСКОЙ ОБЛАСТИ</dc:title>
  <dc:creator>ЕДДС Яйского района</dc:creator>
  <cp:lastModifiedBy>Денис Целищев</cp:lastModifiedBy>
  <cp:revision>537</cp:revision>
  <dcterms:created xsi:type="dcterms:W3CDTF">2009-01-12T15:10:29Z</dcterms:created>
  <dcterms:modified xsi:type="dcterms:W3CDTF">2023-03-02T07:59:35Z</dcterms:modified>
</cp:coreProperties>
</file>