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5" r:id="rId3"/>
  </p:sldMasterIdLst>
  <p:notesMasterIdLst>
    <p:notesMasterId r:id="rId12"/>
  </p:notesMasterIdLst>
  <p:sldIdLst>
    <p:sldId id="312" r:id="rId4"/>
    <p:sldId id="334" r:id="rId5"/>
    <p:sldId id="332" r:id="rId6"/>
    <p:sldId id="357" r:id="rId7"/>
    <p:sldId id="338" r:id="rId8"/>
    <p:sldId id="348" r:id="rId9"/>
    <p:sldId id="351" r:id="rId10"/>
    <p:sldId id="354" r:id="rId11"/>
  </p:sldIdLst>
  <p:sldSz cx="9906000" cy="6858000" type="A4"/>
  <p:notesSz cx="6797675" cy="9928225"/>
  <p:defaultTextStyle>
    <a:defPPr>
      <a:defRPr lang="ru-RU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8138" indent="-23653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3125" indent="-314325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FF00"/>
    <a:srgbClr val="CCFF99"/>
    <a:srgbClr val="CCECFF"/>
    <a:srgbClr val="FFFF99"/>
    <a:srgbClr val="FFFF66"/>
    <a:srgbClr val="CC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3" autoAdjust="0"/>
    <p:restoredTop sz="96975" autoAdjust="0"/>
  </p:normalViewPr>
  <p:slideViewPr>
    <p:cSldViewPr>
      <p:cViewPr varScale="1">
        <p:scale>
          <a:sx n="70" d="100"/>
          <a:sy n="70" d="100"/>
        </p:scale>
        <p:origin x="60" y="9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Количество ЧС на территории </a:t>
            </a:r>
          </a:p>
          <a:p>
            <a:pPr>
              <a:defRPr b="1"/>
            </a:pPr>
            <a:r>
              <a:rPr lang="ru-RU" b="1" dirty="0" smtClean="0"/>
              <a:t>Чебулинского </a:t>
            </a:r>
            <a:r>
              <a:rPr lang="ru-RU" b="1" dirty="0"/>
              <a:t>муниципального </a:t>
            </a:r>
            <a:r>
              <a:rPr lang="ru-RU" b="1" dirty="0" smtClean="0"/>
              <a:t>округа</a:t>
            </a:r>
            <a:endParaRPr lang="ru-RU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D8-4FA5-B7A4-1418B9CFE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639936"/>
        <c:axId val="48366720"/>
      </c:barChart>
      <c:catAx>
        <c:axId val="4763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366720"/>
        <c:crosses val="autoZero"/>
        <c:auto val="1"/>
        <c:lblAlgn val="ctr"/>
        <c:lblOffset val="100"/>
        <c:noMultiLvlLbl val="0"/>
      </c:catAx>
      <c:valAx>
        <c:axId val="48366720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639936"/>
        <c:crosses val="autoZero"/>
        <c:crossBetween val="between"/>
        <c:majorUnit val="1"/>
        <c:min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720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720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ADEA43-211B-4D83-956E-B957B537E265}" type="datetimeFigureOut">
              <a:rPr lang="ru-RU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720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720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3BE947-3779-4203-B1C5-29C9AD0D9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98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1563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3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3125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E9DA427-BA1C-4BE7-838F-4271EB7B8045}" type="slidenum">
              <a:rPr lang="ru-RU" altLang="ru-RU" smtClean="0"/>
              <a:pPr>
                <a:defRPr/>
              </a:pPr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7DA61D9-9D1F-4009-BD4E-5D7413B77918}" type="slidenum">
              <a:rPr lang="ru-RU" altLang="ru-RU" smtClean="0"/>
              <a:pPr>
                <a:defRPr/>
              </a:pPr>
              <a:t>3</a:t>
            </a:fld>
            <a:endParaRPr lang="ru-RU" alt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3BE947-3779-4203-B1C5-29C9AD0D983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4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0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435E2-FF71-475F-BF45-A5C3FF0E6AAD}" type="datetimeFigureOut">
              <a:rPr lang="ru-RU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0E38B-9283-4965-816B-F77CFA00D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88060-D64E-472C-A656-4A84CF79D70B}" type="datetimeFigureOut">
              <a:rPr lang="ru-RU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0A259-F311-498C-B7B2-4E71EDC42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44B2C-77FE-4599-9C6C-F5FF69FAACC0}" type="datetimeFigureOut">
              <a:rPr lang="ru-RU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C3D3-AC26-4115-9354-00512A2A9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4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0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3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3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7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4" y="1411560"/>
            <a:ext cx="44577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5" y="1411560"/>
            <a:ext cx="44577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4" y="1854758"/>
            <a:ext cx="44577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2" y="2174879"/>
            <a:ext cx="44577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54758"/>
            <a:ext cx="4460104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9"/>
            <a:ext cx="4461139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3D44F-B4CC-4B28-A849-614184A21C8D}" type="datetimeFigureOut">
              <a:rPr lang="ru-RU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6A0D8-ADFE-4563-AA70-E3308AD30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7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7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8" y="6238876"/>
            <a:ext cx="9906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0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3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4" y="4408543"/>
            <a:ext cx="8420633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4" y="4131782"/>
            <a:ext cx="8420633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95E9EE4-BC7D-4A93-B694-8BB97388A8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2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3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3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2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4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3" y="1411556"/>
            <a:ext cx="4457701" cy="1034129"/>
          </a:xfrm>
        </p:spPr>
        <p:txBody>
          <a:bodyPr/>
          <a:lstStyle>
            <a:lvl1pPr marL="201109" indent="-201109">
              <a:lnSpc>
                <a:spcPct val="90000"/>
              </a:lnSpc>
              <a:defRPr sz="1600"/>
            </a:lvl1pPr>
            <a:lvl2pPr marL="398306" indent="-192501">
              <a:lnSpc>
                <a:spcPct val="90000"/>
              </a:lnSpc>
              <a:defRPr sz="1400"/>
            </a:lvl2pPr>
            <a:lvl3pPr marL="564201" indent="-170590">
              <a:lnSpc>
                <a:spcPct val="90000"/>
              </a:lnSpc>
              <a:defRPr sz="1200"/>
            </a:lvl3pPr>
            <a:lvl4pPr marL="726185" indent="-161982">
              <a:lnSpc>
                <a:spcPct val="90000"/>
              </a:lnSpc>
              <a:defRPr sz="1100"/>
            </a:lvl4pPr>
            <a:lvl5pPr marL="896774" indent="-165895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3" y="1411556"/>
            <a:ext cx="4457701" cy="1034129"/>
          </a:xfrm>
        </p:spPr>
        <p:txBody>
          <a:bodyPr/>
          <a:lstStyle>
            <a:lvl1pPr marL="205805" indent="-205805">
              <a:lnSpc>
                <a:spcPct val="90000"/>
              </a:lnSpc>
              <a:defRPr sz="1600"/>
            </a:lvl1pPr>
            <a:lvl2pPr marL="398306" indent="-201109">
              <a:lnSpc>
                <a:spcPct val="90000"/>
              </a:lnSpc>
              <a:defRPr sz="1400"/>
            </a:lvl2pPr>
            <a:lvl3pPr marL="568897" indent="-179198">
              <a:lnSpc>
                <a:spcPct val="90000"/>
              </a:lnSpc>
              <a:defRPr sz="1200"/>
            </a:lvl3pPr>
            <a:lvl4pPr marL="726185" indent="-157288">
              <a:lnSpc>
                <a:spcPct val="90000"/>
              </a:lnSpc>
              <a:defRPr sz="1100"/>
            </a:lvl4pPr>
            <a:lvl5pPr marL="896774" indent="-161982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4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0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6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2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8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47229-5011-4673-9DA9-688D8C22993D}" type="datetimeFigureOut">
              <a:rPr lang="ru-RU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0DD4A-60DB-4145-B511-5AD7D8C28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3" y="1896305"/>
            <a:ext cx="4457701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1" y="2174878"/>
            <a:ext cx="4457701" cy="955646"/>
          </a:xfrm>
        </p:spPr>
        <p:txBody>
          <a:bodyPr/>
          <a:lstStyle>
            <a:lvl1pPr marL="166677" indent="-166677">
              <a:defRPr sz="1400"/>
            </a:lvl1pPr>
            <a:lvl2pPr marL="332573" indent="-157288">
              <a:defRPr sz="1200"/>
            </a:lvl2pPr>
            <a:lvl3pPr marL="481254" indent="-143985">
              <a:defRPr sz="1100"/>
            </a:lvl3pPr>
            <a:lvl4pPr marL="621326" indent="-135377">
              <a:defRPr sz="1100"/>
            </a:lvl4pPr>
            <a:lvl5pPr marL="756703" indent="-122074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1" y="1896305"/>
            <a:ext cx="4460104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8"/>
            <a:ext cx="4461139" cy="955646"/>
          </a:xfrm>
        </p:spPr>
        <p:txBody>
          <a:bodyPr/>
          <a:lstStyle>
            <a:lvl1pPr marL="175286" indent="-175286">
              <a:defRPr sz="1400"/>
            </a:lvl1pPr>
            <a:lvl2pPr marL="337269" indent="-161982">
              <a:defRPr sz="1200"/>
            </a:lvl2pPr>
            <a:lvl3pPr marL="485949" indent="-144768">
              <a:defRPr sz="1100"/>
            </a:lvl3pPr>
            <a:lvl4pPr marL="621326" indent="-140072">
              <a:defRPr sz="1100"/>
            </a:lvl4pPr>
            <a:lvl5pPr marL="756703" indent="-130682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6" y="6238878"/>
            <a:ext cx="9906001" cy="619125"/>
          </a:xfrm>
          <a:solidFill>
            <a:srgbClr val="FFFF99"/>
          </a:solidFill>
        </p:spPr>
        <p:txBody>
          <a:bodyPr lIns="127325" tIns="63663" rIns="127325" bIns="63663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3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2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1" y="4408544"/>
            <a:ext cx="8420633" cy="484748"/>
          </a:xfrm>
        </p:spPr>
        <p:txBody>
          <a:bodyPr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1" y="4187180"/>
            <a:ext cx="8420633" cy="221599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608" indent="0">
              <a:buNone/>
              <a:defRPr sz="1600"/>
            </a:lvl2pPr>
            <a:lvl3pPr marL="725189" indent="0">
              <a:buNone/>
              <a:defRPr sz="1300"/>
            </a:lvl3pPr>
            <a:lvl4pPr marL="1087752" indent="0">
              <a:buNone/>
              <a:defRPr sz="1200"/>
            </a:lvl4pPr>
            <a:lvl5pPr marL="1450445" indent="0">
              <a:buNone/>
              <a:defRPr sz="1200"/>
            </a:lvl5pPr>
            <a:lvl6pPr marL="1813029" indent="0">
              <a:buNone/>
              <a:defRPr sz="1200"/>
            </a:lvl6pPr>
            <a:lvl7pPr marL="2175529" indent="0">
              <a:buNone/>
              <a:defRPr sz="1200"/>
            </a:lvl7pPr>
            <a:lvl8pPr marL="2538084" indent="0">
              <a:buNone/>
              <a:defRPr sz="1200"/>
            </a:lvl8pPr>
            <a:lvl9pPr marL="290072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91426" tIns="45713" rIns="91426" bIns="45713"/>
          <a:lstStyle>
            <a:lvl1pPr defTabSz="1072866">
              <a:defRPr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91426" tIns="45713" rIns="91426" bIns="45713"/>
          <a:lstStyle>
            <a:lvl1pPr defTabSz="1072866">
              <a:defRPr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lIns="91426" tIns="45713" rIns="91426" bIns="45713"/>
          <a:lstStyle>
            <a:lvl1pPr defTabSz="1072866">
              <a:defRPr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D1E345F-032D-4FB8-B66E-2EE513522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066B2-C9C7-46BE-8632-CB4B438B14F5}" type="datetimeFigureOut">
              <a:rPr lang="ru-RU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E887B-A344-49AF-BE73-E74848EE6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46DC0-D947-45FA-B6BD-F9B975F04BF1}" type="datetimeFigureOut">
              <a:rPr lang="ru-RU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FBF1-E5BB-4AC1-B865-68AF3961D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C9E71-B81A-4B34-9FD7-22208B7C9EFC}" type="datetimeFigureOut">
              <a:rPr lang="ru-RU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A358A-C6E1-44BE-9FF2-5151FA389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EAD25-86FC-4B9E-BAEF-9DD7C1375C6B}" type="datetimeFigureOut">
              <a:rPr lang="ru-RU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D2C1B-6788-495C-A235-4640AE076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6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6" y="1435111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C621A-2922-487D-AD4E-450872A2797F}" type="datetimeFigureOut">
              <a:rPr lang="ru-RU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2856-AE1F-4161-9616-50E093257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05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6048" indent="0">
              <a:buNone/>
              <a:defRPr sz="3300"/>
            </a:lvl2pPr>
            <a:lvl3pPr marL="1072097" indent="0">
              <a:buNone/>
              <a:defRPr sz="2800"/>
            </a:lvl3pPr>
            <a:lvl4pPr marL="1608144" indent="0">
              <a:buNone/>
              <a:defRPr sz="2300"/>
            </a:lvl4pPr>
            <a:lvl5pPr marL="2144194" indent="0">
              <a:buNone/>
              <a:defRPr sz="2300"/>
            </a:lvl5pPr>
            <a:lvl6pPr marL="2680244" indent="0">
              <a:buNone/>
              <a:defRPr sz="2300"/>
            </a:lvl6pPr>
            <a:lvl7pPr marL="3216292" indent="0">
              <a:buNone/>
              <a:defRPr sz="2300"/>
            </a:lvl7pPr>
            <a:lvl8pPr marL="3752340" indent="0">
              <a:buNone/>
              <a:defRPr sz="2300"/>
            </a:lvl8pPr>
            <a:lvl9pPr marL="4288393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47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B829D-D868-413F-A390-D21783F5ADAB}" type="datetimeFigureOut">
              <a:rPr lang="ru-RU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51EE3-2A7D-4C85-88DF-6E7219633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10" tIns="53603" rIns="107210" bIns="536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10" tIns="53603" rIns="107210" bIns="53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l" defTabSz="107209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014DC0-5DBF-43A4-9C05-32507252F131}" type="datetimeFigureOut">
              <a:rPr lang="ru-RU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ctr" defTabSz="107209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r" defTabSz="107209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BD042A-7EF3-4D63-BA4A-A42B88E86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90" r:id="rId2"/>
    <p:sldLayoutId id="2147484791" r:id="rId3"/>
    <p:sldLayoutId id="2147484792" r:id="rId4"/>
    <p:sldLayoutId id="2147484793" r:id="rId5"/>
    <p:sldLayoutId id="2147484794" r:id="rId6"/>
    <p:sldLayoutId id="2147484795" r:id="rId7"/>
    <p:sldLayoutId id="2147484796" r:id="rId8"/>
    <p:sldLayoutId id="2147484797" r:id="rId9"/>
    <p:sldLayoutId id="2147484798" r:id="rId10"/>
    <p:sldLayoutId id="2147484799" r:id="rId11"/>
  </p:sldLayoutIdLst>
  <p:txStyles>
    <p:titleStyle>
      <a:lvl1pPr algn="ctr" defTabSz="1071563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4572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9144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3716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18288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1638" indent="-401638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69950" indent="-334963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4838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1413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8268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3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365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4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048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097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19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2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292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34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393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2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5"/>
            <a:ext cx="90805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13" r:id="rId1"/>
    <p:sldLayoutId id="2147484814" r:id="rId2"/>
    <p:sldLayoutId id="2147484815" r:id="rId3"/>
    <p:sldLayoutId id="2147484816" r:id="rId4"/>
    <p:sldLayoutId id="2147484817" r:id="rId5"/>
    <p:sldLayoutId id="2147484818" r:id="rId6"/>
    <p:sldLayoutId id="2147484819" r:id="rId7"/>
    <p:sldLayoutId id="2147484820" r:id="rId8"/>
    <p:sldLayoutId id="2147484821" r:id="rId9"/>
    <p:sldLayoutId id="2147484822" r:id="rId10"/>
    <p:sldLayoutId id="2147484823" r:id="rId11"/>
    <p:sldLayoutId id="2147484824" r:id="rId12"/>
    <p:sldLayoutId id="2147484825" r:id="rId13"/>
  </p:sldLayoutIdLst>
  <p:transition spd="slow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125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2838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3177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3873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5"/>
            <a:ext cx="90805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00" r:id="rId1"/>
    <p:sldLayoutId id="2147484801" r:id="rId2"/>
    <p:sldLayoutId id="2147484802" r:id="rId3"/>
    <p:sldLayoutId id="2147484803" r:id="rId4"/>
    <p:sldLayoutId id="2147484804" r:id="rId5"/>
    <p:sldLayoutId id="2147484805" r:id="rId6"/>
    <p:sldLayoutId id="2147484806" r:id="rId7"/>
    <p:sldLayoutId id="2147484807" r:id="rId8"/>
    <p:sldLayoutId id="2147484808" r:id="rId9"/>
    <p:sldLayoutId id="2147484809" r:id="rId10"/>
    <p:sldLayoutId id="2147484810" r:id="rId11"/>
    <p:sldLayoutId id="2147484811" r:id="rId12"/>
    <p:sldLayoutId id="2147484812" r:id="rId13"/>
    <p:sldLayoutId id="2147484826" r:id="rId14"/>
  </p:sldLayoutIdLst>
  <p:transition spd="slow">
    <p:fade/>
  </p:transition>
  <p:hf sldNum="0" hdr="0" dt="0"/>
  <p:txStyles>
    <p:titleStyle>
      <a:lvl1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800" kern="1200" spc="-89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233363" indent="-233363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33363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4538" indent="-203200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49325" indent="-203200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-198438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87424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5786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2830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747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044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88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1322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763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5220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2264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9308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6352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2492375"/>
            <a:ext cx="9906000" cy="24381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8100" tIns="49050" rIns="98100" bIns="49050">
            <a:spAutoFit/>
          </a:bodyPr>
          <a:lstStyle/>
          <a:p>
            <a:pPr algn="ctr" defTabSz="1058863"/>
            <a:r>
              <a:rPr lang="ru-RU" sz="3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</a:p>
          <a:p>
            <a:pPr algn="ctr" defTabSz="1058863"/>
            <a:r>
              <a:rPr lang="ru-RU" sz="3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Единой дежурно-диспетчерской службы</a:t>
            </a:r>
          </a:p>
          <a:p>
            <a:pPr algn="ctr" defTabSz="1058863"/>
            <a:r>
              <a:rPr lang="ru-RU" sz="3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Чебулинского</a:t>
            </a:r>
            <a:r>
              <a:rPr lang="ru-RU" sz="3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муниципального </a:t>
            </a:r>
            <a:r>
              <a:rPr lang="ru-RU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endParaRPr lang="ru-RU" sz="3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58863"/>
            <a:r>
              <a:rPr lang="ru-RU" sz="3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Кемеровской </a:t>
            </a:r>
            <a:r>
              <a:rPr lang="ru-RU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области – Кузбасса</a:t>
            </a:r>
            <a:endParaRPr lang="ru-RU" sz="3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Рисунок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107876"/>
            <a:ext cx="14874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 descr="C:\Users\Alexnder\Desktop\для Куликова О.А\Герб КО и МО\герб Чебул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835" y="107876"/>
            <a:ext cx="1287434" cy="16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1075"/>
          </a:xfrm>
        </p:spPr>
        <p:txBody>
          <a:bodyPr/>
          <a:lstStyle/>
          <a:p>
            <a:pPr defTabSz="1241425" eaLnBrk="1" hangingPunct="1"/>
            <a:r>
              <a:rPr lang="ru-RU" altLang="ru-RU" sz="23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РУКОВОДСТВО МУНИЦИПАЛЬНОГО ОБРАЗОВАНИЯ И ЕДДС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8950" y="2565400"/>
            <a:ext cx="8980488" cy="115093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Первый заместитель главы Чебулинского муниципального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округа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Андраханов</a:t>
            </a: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Станислав  Сергеевич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8(384-44)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2-12-44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8950" y="4005263"/>
            <a:ext cx="8980488" cy="115252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715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715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715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715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ГО ЧС  и мобилизационной подготовки администрации Чебулинского муниципального округа</a:t>
            </a:r>
          </a:p>
          <a:p>
            <a:pPr algn="ctr">
              <a:defRPr/>
            </a:pPr>
            <a:r>
              <a:rPr lang="ru-RU" alt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 Константин Витальевич</a:t>
            </a:r>
          </a:p>
          <a:p>
            <a:pPr algn="ctr"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тел: 8 (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384-44)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2-15-41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8950" y="1125538"/>
            <a:ext cx="8980488" cy="129540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715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715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715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715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Чебулинского  муниципального округа –</a:t>
            </a:r>
          </a:p>
          <a:p>
            <a:pPr algn="ctr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председатель КЧС и ОПБ</a:t>
            </a:r>
          </a:p>
          <a:p>
            <a:pPr algn="ctr">
              <a:defRPr/>
            </a:pPr>
            <a:r>
              <a:rPr lang="ru-RU" alt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Воронина  Наталья Алексеевна </a:t>
            </a:r>
          </a:p>
          <a:p>
            <a:pPr algn="ctr"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тел: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8(384-44)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2-18-85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8504" y="5445224"/>
            <a:ext cx="8954740" cy="115252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Начальник ЕДДС Чебулинского муниципального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Куликов Олег Александрович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8(384-44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6-12-03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9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30EBC10-8849-4E0D-90D5-E1DBC5F329BC}" type="slidenum">
              <a:rPr lang="ru-RU" altLang="ru-RU" smtClean="0">
                <a:solidFill>
                  <a:srgbClr val="FFFF00"/>
                </a:solidFill>
              </a:rPr>
              <a:pPr>
                <a:defRPr/>
              </a:pPr>
              <a:t>2</a:t>
            </a:fld>
            <a:endParaRPr lang="ru-RU" altLang="ru-RU" dirty="0" smtClean="0">
              <a:solidFill>
                <a:srgbClr val="FFFF00"/>
              </a:solidFill>
            </a:endParaRPr>
          </a:p>
        </p:txBody>
      </p:sp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50" y="2565400"/>
            <a:ext cx="11509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3" name="Рисунок 12" descr="F:\voronina (1).jpg"/>
          <p:cNvPicPr/>
          <p:nvPr/>
        </p:nvPicPr>
        <p:blipFill>
          <a:blip r:embed="rId4" cstate="print"/>
          <a:srcRect r="20674" b="31611"/>
          <a:stretch>
            <a:fillRect/>
          </a:stretch>
        </p:blipFill>
        <p:spPr bwMode="auto">
          <a:xfrm>
            <a:off x="488504" y="1124744"/>
            <a:ext cx="1152128" cy="129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04" y="2564904"/>
            <a:ext cx="11509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69633" name="Picture 1" descr="C:\Users\Alexnder\Pictures\IMG_20210325_1644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503" y="5445121"/>
            <a:ext cx="1262693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639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5813"/>
            <a:ext cx="9906000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Freeform 640"/>
          <p:cNvSpPr>
            <a:spLocks/>
          </p:cNvSpPr>
          <p:nvPr/>
        </p:nvSpPr>
        <p:spPr bwMode="auto">
          <a:xfrm>
            <a:off x="3524250" y="2924944"/>
            <a:ext cx="6338888" cy="3812406"/>
          </a:xfrm>
          <a:custGeom>
            <a:avLst/>
            <a:gdLst>
              <a:gd name="T0" fmla="*/ 2147483647 w 3686"/>
              <a:gd name="T1" fmla="*/ 2147483647 h 3446"/>
              <a:gd name="T2" fmla="*/ 2147483647 w 3686"/>
              <a:gd name="T3" fmla="*/ 2147483647 h 3446"/>
              <a:gd name="T4" fmla="*/ 2147483647 w 3686"/>
              <a:gd name="T5" fmla="*/ 2147483647 h 3446"/>
              <a:gd name="T6" fmla="*/ 2147483647 w 3686"/>
              <a:gd name="T7" fmla="*/ 2147483647 h 3446"/>
              <a:gd name="T8" fmla="*/ 2147483647 w 3686"/>
              <a:gd name="T9" fmla="*/ 2147483647 h 3446"/>
              <a:gd name="T10" fmla="*/ 2147483647 w 3686"/>
              <a:gd name="T11" fmla="*/ 2147483647 h 3446"/>
              <a:gd name="T12" fmla="*/ 2147483647 w 3686"/>
              <a:gd name="T13" fmla="*/ 2147483647 h 3446"/>
              <a:gd name="T14" fmla="*/ 2147483647 w 3686"/>
              <a:gd name="T15" fmla="*/ 2147483647 h 3446"/>
              <a:gd name="T16" fmla="*/ 2147483647 w 3686"/>
              <a:gd name="T17" fmla="*/ 2147483647 h 3446"/>
              <a:gd name="T18" fmla="*/ 2147483647 w 3686"/>
              <a:gd name="T19" fmla="*/ 2147483647 h 3446"/>
              <a:gd name="T20" fmla="*/ 2147483647 w 3686"/>
              <a:gd name="T21" fmla="*/ 2147483647 h 3446"/>
              <a:gd name="T22" fmla="*/ 2147483647 w 3686"/>
              <a:gd name="T23" fmla="*/ 2147483647 h 3446"/>
              <a:gd name="T24" fmla="*/ 2147483647 w 3686"/>
              <a:gd name="T25" fmla="*/ 2147483647 h 3446"/>
              <a:gd name="T26" fmla="*/ 2147483647 w 3686"/>
              <a:gd name="T27" fmla="*/ 2147483647 h 3446"/>
              <a:gd name="T28" fmla="*/ 2147483647 w 3686"/>
              <a:gd name="T29" fmla="*/ 2147483647 h 3446"/>
              <a:gd name="T30" fmla="*/ 2147483647 w 3686"/>
              <a:gd name="T31" fmla="*/ 2147483647 h 3446"/>
              <a:gd name="T32" fmla="*/ 2147483647 w 3686"/>
              <a:gd name="T33" fmla="*/ 2147483647 h 3446"/>
              <a:gd name="T34" fmla="*/ 2147483647 w 3686"/>
              <a:gd name="T35" fmla="*/ 2147483647 h 3446"/>
              <a:gd name="T36" fmla="*/ 2147483647 w 3686"/>
              <a:gd name="T37" fmla="*/ 2147483647 h 3446"/>
              <a:gd name="T38" fmla="*/ 2147483647 w 3686"/>
              <a:gd name="T39" fmla="*/ 2147483647 h 3446"/>
              <a:gd name="T40" fmla="*/ 2147483647 w 3686"/>
              <a:gd name="T41" fmla="*/ 2147483647 h 3446"/>
              <a:gd name="T42" fmla="*/ 2147483647 w 3686"/>
              <a:gd name="T43" fmla="*/ 2147483647 h 3446"/>
              <a:gd name="T44" fmla="*/ 2147483647 w 3686"/>
              <a:gd name="T45" fmla="*/ 2147483647 h 3446"/>
              <a:gd name="T46" fmla="*/ 2147483647 w 3686"/>
              <a:gd name="T47" fmla="*/ 2147483647 h 3446"/>
              <a:gd name="T48" fmla="*/ 2147483647 w 3686"/>
              <a:gd name="T49" fmla="*/ 2147483647 h 3446"/>
              <a:gd name="T50" fmla="*/ 2147483647 w 3686"/>
              <a:gd name="T51" fmla="*/ 2147483647 h 3446"/>
              <a:gd name="T52" fmla="*/ 2147483647 w 3686"/>
              <a:gd name="T53" fmla="*/ 2147483647 h 3446"/>
              <a:gd name="T54" fmla="*/ 2147483647 w 3686"/>
              <a:gd name="T55" fmla="*/ 2147483647 h 3446"/>
              <a:gd name="T56" fmla="*/ 2147483647 w 3686"/>
              <a:gd name="T57" fmla="*/ 2147483647 h 3446"/>
              <a:gd name="T58" fmla="*/ 2147483647 w 3686"/>
              <a:gd name="T59" fmla="*/ 2147483647 h 3446"/>
              <a:gd name="T60" fmla="*/ 2147483647 w 3686"/>
              <a:gd name="T61" fmla="*/ 2147483647 h 3446"/>
              <a:gd name="T62" fmla="*/ 2147483647 w 3686"/>
              <a:gd name="T63" fmla="*/ 2147483647 h 3446"/>
              <a:gd name="T64" fmla="*/ 2147483647 w 3686"/>
              <a:gd name="T65" fmla="*/ 2147483647 h 3446"/>
              <a:gd name="T66" fmla="*/ 2147483647 w 3686"/>
              <a:gd name="T67" fmla="*/ 2147483647 h 3446"/>
              <a:gd name="T68" fmla="*/ 2147483647 w 3686"/>
              <a:gd name="T69" fmla="*/ 2147483647 h 3446"/>
              <a:gd name="T70" fmla="*/ 2147483647 w 3686"/>
              <a:gd name="T71" fmla="*/ 2147483647 h 3446"/>
              <a:gd name="T72" fmla="*/ 2147483647 w 3686"/>
              <a:gd name="T73" fmla="*/ 2147483647 h 3446"/>
              <a:gd name="T74" fmla="*/ 2147483647 w 3686"/>
              <a:gd name="T75" fmla="*/ 2147483647 h 3446"/>
              <a:gd name="T76" fmla="*/ 2147483647 w 3686"/>
              <a:gd name="T77" fmla="*/ 2147483647 h 3446"/>
              <a:gd name="T78" fmla="*/ 2147483647 w 3686"/>
              <a:gd name="T79" fmla="*/ 2147483647 h 3446"/>
              <a:gd name="T80" fmla="*/ 2147483647 w 3686"/>
              <a:gd name="T81" fmla="*/ 2147483647 h 3446"/>
              <a:gd name="T82" fmla="*/ 2147483647 w 3686"/>
              <a:gd name="T83" fmla="*/ 2147483647 h 3446"/>
              <a:gd name="T84" fmla="*/ 2147483647 w 3686"/>
              <a:gd name="T85" fmla="*/ 0 h 3446"/>
              <a:gd name="T86" fmla="*/ 2147483647 w 3686"/>
              <a:gd name="T87" fmla="*/ 2147483647 h 3446"/>
              <a:gd name="T88" fmla="*/ 2147483647 w 3686"/>
              <a:gd name="T89" fmla="*/ 2147483647 h 3446"/>
              <a:gd name="T90" fmla="*/ 2147483647 w 3686"/>
              <a:gd name="T91" fmla="*/ 2147483647 h 3446"/>
              <a:gd name="T92" fmla="*/ 2147483647 w 3686"/>
              <a:gd name="T93" fmla="*/ 2147483647 h 3446"/>
              <a:gd name="T94" fmla="*/ 2147483647 w 3686"/>
              <a:gd name="T95" fmla="*/ 2147483647 h 3446"/>
              <a:gd name="T96" fmla="*/ 2147483647 w 3686"/>
              <a:gd name="T97" fmla="*/ 2147483647 h 3446"/>
              <a:gd name="T98" fmla="*/ 2147483647 w 3686"/>
              <a:gd name="T99" fmla="*/ 2147483647 h 3446"/>
              <a:gd name="T100" fmla="*/ 2147483647 w 3686"/>
              <a:gd name="T101" fmla="*/ 2147483647 h 3446"/>
              <a:gd name="T102" fmla="*/ 2147483647 w 3686"/>
              <a:gd name="T103" fmla="*/ 2147483647 h 34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686"/>
              <a:gd name="T157" fmla="*/ 0 h 3446"/>
              <a:gd name="T158" fmla="*/ 3686 w 3686"/>
              <a:gd name="T159" fmla="*/ 3446 h 34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686" h="3446">
                <a:moveTo>
                  <a:pt x="3468" y="687"/>
                </a:moveTo>
                <a:lnTo>
                  <a:pt x="3467" y="794"/>
                </a:lnTo>
                <a:lnTo>
                  <a:pt x="3539" y="795"/>
                </a:lnTo>
                <a:lnTo>
                  <a:pt x="3629" y="842"/>
                </a:lnTo>
                <a:lnTo>
                  <a:pt x="3686" y="900"/>
                </a:lnTo>
                <a:lnTo>
                  <a:pt x="3618" y="996"/>
                </a:lnTo>
                <a:lnTo>
                  <a:pt x="3575" y="966"/>
                </a:lnTo>
                <a:lnTo>
                  <a:pt x="3456" y="1088"/>
                </a:lnTo>
                <a:lnTo>
                  <a:pt x="3441" y="1299"/>
                </a:lnTo>
                <a:lnTo>
                  <a:pt x="3374" y="1397"/>
                </a:lnTo>
                <a:lnTo>
                  <a:pt x="3318" y="1443"/>
                </a:lnTo>
                <a:lnTo>
                  <a:pt x="3321" y="1508"/>
                </a:lnTo>
                <a:lnTo>
                  <a:pt x="3188" y="1568"/>
                </a:lnTo>
                <a:lnTo>
                  <a:pt x="3177" y="1538"/>
                </a:lnTo>
                <a:lnTo>
                  <a:pt x="3134" y="1514"/>
                </a:lnTo>
                <a:lnTo>
                  <a:pt x="3056" y="1524"/>
                </a:lnTo>
                <a:lnTo>
                  <a:pt x="3008" y="1563"/>
                </a:lnTo>
                <a:lnTo>
                  <a:pt x="2906" y="1719"/>
                </a:lnTo>
                <a:lnTo>
                  <a:pt x="2943" y="1830"/>
                </a:lnTo>
                <a:lnTo>
                  <a:pt x="2921" y="1875"/>
                </a:lnTo>
                <a:lnTo>
                  <a:pt x="2957" y="1902"/>
                </a:lnTo>
                <a:lnTo>
                  <a:pt x="3023" y="1899"/>
                </a:lnTo>
                <a:lnTo>
                  <a:pt x="2933" y="2117"/>
                </a:lnTo>
                <a:lnTo>
                  <a:pt x="2996" y="2135"/>
                </a:lnTo>
                <a:lnTo>
                  <a:pt x="2957" y="2279"/>
                </a:lnTo>
                <a:lnTo>
                  <a:pt x="2918" y="2295"/>
                </a:lnTo>
                <a:lnTo>
                  <a:pt x="2849" y="2214"/>
                </a:lnTo>
                <a:lnTo>
                  <a:pt x="2732" y="2297"/>
                </a:lnTo>
                <a:lnTo>
                  <a:pt x="2607" y="2231"/>
                </a:lnTo>
                <a:lnTo>
                  <a:pt x="2673" y="2310"/>
                </a:lnTo>
                <a:lnTo>
                  <a:pt x="2652" y="2348"/>
                </a:lnTo>
                <a:lnTo>
                  <a:pt x="2627" y="2457"/>
                </a:lnTo>
                <a:lnTo>
                  <a:pt x="2690" y="2475"/>
                </a:lnTo>
                <a:lnTo>
                  <a:pt x="2715" y="2615"/>
                </a:lnTo>
                <a:lnTo>
                  <a:pt x="2682" y="2667"/>
                </a:lnTo>
                <a:lnTo>
                  <a:pt x="2490" y="2715"/>
                </a:lnTo>
                <a:lnTo>
                  <a:pt x="2400" y="2766"/>
                </a:lnTo>
                <a:lnTo>
                  <a:pt x="2361" y="2871"/>
                </a:lnTo>
                <a:lnTo>
                  <a:pt x="2235" y="2915"/>
                </a:lnTo>
                <a:lnTo>
                  <a:pt x="2141" y="2870"/>
                </a:lnTo>
                <a:lnTo>
                  <a:pt x="2120" y="2903"/>
                </a:lnTo>
                <a:lnTo>
                  <a:pt x="2120" y="2918"/>
                </a:lnTo>
                <a:lnTo>
                  <a:pt x="2103" y="2955"/>
                </a:lnTo>
                <a:lnTo>
                  <a:pt x="1943" y="3029"/>
                </a:lnTo>
                <a:lnTo>
                  <a:pt x="1704" y="2978"/>
                </a:lnTo>
                <a:lnTo>
                  <a:pt x="1671" y="2991"/>
                </a:lnTo>
                <a:lnTo>
                  <a:pt x="1559" y="2970"/>
                </a:lnTo>
                <a:lnTo>
                  <a:pt x="1496" y="3125"/>
                </a:lnTo>
                <a:lnTo>
                  <a:pt x="209" y="3384"/>
                </a:lnTo>
                <a:lnTo>
                  <a:pt x="110" y="3446"/>
                </a:lnTo>
                <a:lnTo>
                  <a:pt x="0" y="3419"/>
                </a:lnTo>
                <a:lnTo>
                  <a:pt x="45" y="3092"/>
                </a:lnTo>
                <a:lnTo>
                  <a:pt x="164" y="2465"/>
                </a:lnTo>
                <a:lnTo>
                  <a:pt x="218" y="2471"/>
                </a:lnTo>
                <a:lnTo>
                  <a:pt x="351" y="2436"/>
                </a:lnTo>
                <a:lnTo>
                  <a:pt x="423" y="2465"/>
                </a:lnTo>
                <a:lnTo>
                  <a:pt x="494" y="2436"/>
                </a:lnTo>
                <a:lnTo>
                  <a:pt x="494" y="2207"/>
                </a:lnTo>
                <a:lnTo>
                  <a:pt x="443" y="2078"/>
                </a:lnTo>
                <a:lnTo>
                  <a:pt x="446" y="2036"/>
                </a:lnTo>
                <a:lnTo>
                  <a:pt x="668" y="2025"/>
                </a:lnTo>
                <a:lnTo>
                  <a:pt x="668" y="1892"/>
                </a:lnTo>
                <a:lnTo>
                  <a:pt x="636" y="1859"/>
                </a:lnTo>
                <a:lnTo>
                  <a:pt x="570" y="1787"/>
                </a:lnTo>
                <a:lnTo>
                  <a:pt x="552" y="1733"/>
                </a:lnTo>
                <a:lnTo>
                  <a:pt x="585" y="1664"/>
                </a:lnTo>
                <a:lnTo>
                  <a:pt x="627" y="1664"/>
                </a:lnTo>
                <a:lnTo>
                  <a:pt x="839" y="1350"/>
                </a:lnTo>
                <a:lnTo>
                  <a:pt x="773" y="1160"/>
                </a:lnTo>
                <a:lnTo>
                  <a:pt x="911" y="1046"/>
                </a:lnTo>
                <a:lnTo>
                  <a:pt x="956" y="1059"/>
                </a:lnTo>
                <a:lnTo>
                  <a:pt x="972" y="923"/>
                </a:lnTo>
                <a:lnTo>
                  <a:pt x="1169" y="986"/>
                </a:lnTo>
                <a:lnTo>
                  <a:pt x="1251" y="840"/>
                </a:lnTo>
                <a:lnTo>
                  <a:pt x="1329" y="867"/>
                </a:lnTo>
                <a:lnTo>
                  <a:pt x="1406" y="714"/>
                </a:lnTo>
                <a:lnTo>
                  <a:pt x="1463" y="711"/>
                </a:lnTo>
                <a:lnTo>
                  <a:pt x="1497" y="617"/>
                </a:lnTo>
                <a:lnTo>
                  <a:pt x="1560" y="551"/>
                </a:lnTo>
                <a:lnTo>
                  <a:pt x="1706" y="372"/>
                </a:lnTo>
                <a:lnTo>
                  <a:pt x="1790" y="323"/>
                </a:lnTo>
                <a:lnTo>
                  <a:pt x="1881" y="255"/>
                </a:lnTo>
                <a:lnTo>
                  <a:pt x="1971" y="71"/>
                </a:lnTo>
                <a:lnTo>
                  <a:pt x="2183" y="228"/>
                </a:lnTo>
                <a:lnTo>
                  <a:pt x="2255" y="213"/>
                </a:lnTo>
                <a:lnTo>
                  <a:pt x="2481" y="0"/>
                </a:lnTo>
                <a:lnTo>
                  <a:pt x="2568" y="41"/>
                </a:lnTo>
                <a:lnTo>
                  <a:pt x="2570" y="74"/>
                </a:lnTo>
                <a:lnTo>
                  <a:pt x="2607" y="74"/>
                </a:lnTo>
                <a:lnTo>
                  <a:pt x="2633" y="20"/>
                </a:lnTo>
                <a:lnTo>
                  <a:pt x="2685" y="26"/>
                </a:lnTo>
                <a:lnTo>
                  <a:pt x="2715" y="54"/>
                </a:lnTo>
                <a:lnTo>
                  <a:pt x="2724" y="86"/>
                </a:lnTo>
                <a:lnTo>
                  <a:pt x="2757" y="152"/>
                </a:lnTo>
                <a:lnTo>
                  <a:pt x="2768" y="207"/>
                </a:lnTo>
                <a:lnTo>
                  <a:pt x="2811" y="179"/>
                </a:lnTo>
                <a:lnTo>
                  <a:pt x="2973" y="194"/>
                </a:lnTo>
                <a:lnTo>
                  <a:pt x="3005" y="323"/>
                </a:lnTo>
                <a:lnTo>
                  <a:pt x="3054" y="347"/>
                </a:lnTo>
                <a:lnTo>
                  <a:pt x="3128" y="341"/>
                </a:lnTo>
                <a:lnTo>
                  <a:pt x="3224" y="459"/>
                </a:lnTo>
                <a:lnTo>
                  <a:pt x="3404" y="468"/>
                </a:lnTo>
                <a:lnTo>
                  <a:pt x="3516" y="605"/>
                </a:lnTo>
                <a:lnTo>
                  <a:pt x="3468" y="68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ru-RU"/>
          </a:p>
        </p:txBody>
      </p:sp>
      <p:grpSp>
        <p:nvGrpSpPr>
          <p:cNvPr id="1033" name="Group 497"/>
          <p:cNvGrpSpPr>
            <a:grpSpLocks/>
          </p:cNvGrpSpPr>
          <p:nvPr/>
        </p:nvGrpSpPr>
        <p:grpSpPr bwMode="auto">
          <a:xfrm>
            <a:off x="985838" y="4308475"/>
            <a:ext cx="157162" cy="139700"/>
            <a:chOff x="4727" y="2506"/>
            <a:chExt cx="706" cy="1172"/>
          </a:xfrm>
        </p:grpSpPr>
        <p:sp>
          <p:nvSpPr>
            <p:cNvPr id="1085" name="Freeform 498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4 h 135"/>
                <a:gd name="T2" fmla="*/ 0 w 139"/>
                <a:gd name="T3" fmla="*/ 4 h 135"/>
                <a:gd name="T4" fmla="*/ 0 w 139"/>
                <a:gd name="T5" fmla="*/ 4 h 135"/>
                <a:gd name="T6" fmla="*/ 0 w 139"/>
                <a:gd name="T7" fmla="*/ 4 h 135"/>
                <a:gd name="T8" fmla="*/ 0 w 139"/>
                <a:gd name="T9" fmla="*/ 4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4 h 135"/>
                <a:gd name="T16" fmla="*/ 0 w 139"/>
                <a:gd name="T17" fmla="*/ 4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086" name="Freeform 499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3 h 1278"/>
                <a:gd name="T2" fmla="*/ 0 w 1946"/>
                <a:gd name="T3" fmla="*/ 3 h 1278"/>
                <a:gd name="T4" fmla="*/ 0 w 1946"/>
                <a:gd name="T5" fmla="*/ 3 h 1278"/>
                <a:gd name="T6" fmla="*/ 0 w 1946"/>
                <a:gd name="T7" fmla="*/ 3 h 1278"/>
                <a:gd name="T8" fmla="*/ 0 w 1946"/>
                <a:gd name="T9" fmla="*/ 3 h 1278"/>
                <a:gd name="T10" fmla="*/ 0 w 1946"/>
                <a:gd name="T11" fmla="*/ 3 h 1278"/>
                <a:gd name="T12" fmla="*/ 0 w 1946"/>
                <a:gd name="T13" fmla="*/ 3 h 1278"/>
                <a:gd name="T14" fmla="*/ 0 w 1946"/>
                <a:gd name="T15" fmla="*/ 3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3 h 1278"/>
                <a:gd name="T60" fmla="*/ 0 w 1946"/>
                <a:gd name="T61" fmla="*/ 3 h 1278"/>
                <a:gd name="T62" fmla="*/ 0 w 1946"/>
                <a:gd name="T63" fmla="*/ 3 h 1278"/>
                <a:gd name="T64" fmla="*/ 0 w 1946"/>
                <a:gd name="T65" fmla="*/ 3 h 1278"/>
                <a:gd name="T66" fmla="*/ 0 w 1946"/>
                <a:gd name="T67" fmla="*/ 3 h 1278"/>
                <a:gd name="T68" fmla="*/ 0 w 1946"/>
                <a:gd name="T69" fmla="*/ 3 h 1278"/>
                <a:gd name="T70" fmla="*/ 0 w 1946"/>
                <a:gd name="T71" fmla="*/ 3 h 1278"/>
                <a:gd name="T72" fmla="*/ 0 w 1946"/>
                <a:gd name="T73" fmla="*/ 3 h 1278"/>
                <a:gd name="T74" fmla="*/ 0 w 1946"/>
                <a:gd name="T75" fmla="*/ 3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087" name="Rectangle 500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088" name="Rectangle 501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089" name="Rectangle 502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090" name="Rectangle 503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091" name="Rectangle 504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092" name="Rectangle 505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093" name="Rectangle 506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094" name="Rectangle 507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095" name="Rectangle 508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096" name="Rectangle 509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097" name="Rectangle 510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098" name="Rectangle 511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099" name="Rectangle 512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00" name="Rectangle 513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01" name="Rectangle 514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02" name="Freeform 515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3 h 102"/>
                <a:gd name="T2" fmla="*/ 0 w 440"/>
                <a:gd name="T3" fmla="*/ 3 h 102"/>
                <a:gd name="T4" fmla="*/ 0 w 440"/>
                <a:gd name="T5" fmla="*/ 3 h 102"/>
                <a:gd name="T6" fmla="*/ 0 w 440"/>
                <a:gd name="T7" fmla="*/ 3 h 102"/>
                <a:gd name="T8" fmla="*/ 0 w 440"/>
                <a:gd name="T9" fmla="*/ 3 h 102"/>
                <a:gd name="T10" fmla="*/ 0 w 440"/>
                <a:gd name="T11" fmla="*/ 3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3 h 102"/>
                <a:gd name="T56" fmla="*/ 0 w 440"/>
                <a:gd name="T57" fmla="*/ 3 h 102"/>
                <a:gd name="T58" fmla="*/ 0 w 440"/>
                <a:gd name="T59" fmla="*/ 3 h 102"/>
                <a:gd name="T60" fmla="*/ 0 w 440"/>
                <a:gd name="T61" fmla="*/ 3 h 102"/>
                <a:gd name="T62" fmla="*/ 0 w 440"/>
                <a:gd name="T63" fmla="*/ 3 h 102"/>
                <a:gd name="T64" fmla="*/ 0 w 440"/>
                <a:gd name="T65" fmla="*/ 3 h 102"/>
                <a:gd name="T66" fmla="*/ 0 w 440"/>
                <a:gd name="T67" fmla="*/ 3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103" name="Freeform 516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4 h 168"/>
                <a:gd name="T2" fmla="*/ 0 w 1847"/>
                <a:gd name="T3" fmla="*/ 4 h 168"/>
                <a:gd name="T4" fmla="*/ 0 w 1847"/>
                <a:gd name="T5" fmla="*/ 4 h 168"/>
                <a:gd name="T6" fmla="*/ 0 w 1847"/>
                <a:gd name="T7" fmla="*/ 4 h 168"/>
                <a:gd name="T8" fmla="*/ 0 w 1847"/>
                <a:gd name="T9" fmla="*/ 4 h 168"/>
                <a:gd name="T10" fmla="*/ 0 w 1847"/>
                <a:gd name="T11" fmla="*/ 4 h 168"/>
                <a:gd name="T12" fmla="*/ 0 w 1847"/>
                <a:gd name="T13" fmla="*/ 4 h 168"/>
                <a:gd name="T14" fmla="*/ 0 w 1847"/>
                <a:gd name="T15" fmla="*/ 4 h 168"/>
                <a:gd name="T16" fmla="*/ 0 w 1847"/>
                <a:gd name="T17" fmla="*/ 4 h 168"/>
                <a:gd name="T18" fmla="*/ 0 w 1847"/>
                <a:gd name="T19" fmla="*/ 4 h 168"/>
                <a:gd name="T20" fmla="*/ 0 w 1847"/>
                <a:gd name="T21" fmla="*/ 4 h 168"/>
                <a:gd name="T22" fmla="*/ 0 w 1847"/>
                <a:gd name="T23" fmla="*/ 4 h 168"/>
                <a:gd name="T24" fmla="*/ 0 w 1847"/>
                <a:gd name="T25" fmla="*/ 4 h 168"/>
                <a:gd name="T26" fmla="*/ 0 w 1847"/>
                <a:gd name="T27" fmla="*/ 4 h 168"/>
                <a:gd name="T28" fmla="*/ 0 w 1847"/>
                <a:gd name="T29" fmla="*/ 4 h 168"/>
                <a:gd name="T30" fmla="*/ 0 w 1847"/>
                <a:gd name="T31" fmla="*/ 4 h 168"/>
                <a:gd name="T32" fmla="*/ 0 w 1847"/>
                <a:gd name="T33" fmla="*/ 4 h 168"/>
                <a:gd name="T34" fmla="*/ 0 w 1847"/>
                <a:gd name="T35" fmla="*/ 4 h 168"/>
                <a:gd name="T36" fmla="*/ 0 w 1847"/>
                <a:gd name="T37" fmla="*/ 4 h 168"/>
                <a:gd name="T38" fmla="*/ 0 w 1847"/>
                <a:gd name="T39" fmla="*/ 4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4 h 168"/>
                <a:gd name="T62" fmla="*/ 0 w 1847"/>
                <a:gd name="T63" fmla="*/ 4 h 168"/>
                <a:gd name="T64" fmla="*/ 0 w 1847"/>
                <a:gd name="T65" fmla="*/ 4 h 168"/>
                <a:gd name="T66" fmla="*/ 0 w 1847"/>
                <a:gd name="T67" fmla="*/ 4 h 168"/>
                <a:gd name="T68" fmla="*/ 0 w 1847"/>
                <a:gd name="T69" fmla="*/ 4 h 168"/>
                <a:gd name="T70" fmla="*/ 0 w 1847"/>
                <a:gd name="T71" fmla="*/ 4 h 168"/>
                <a:gd name="T72" fmla="*/ 0 w 1847"/>
                <a:gd name="T73" fmla="*/ 4 h 168"/>
                <a:gd name="T74" fmla="*/ 0 w 1847"/>
                <a:gd name="T75" fmla="*/ 4 h 168"/>
                <a:gd name="T76" fmla="*/ 0 w 1847"/>
                <a:gd name="T77" fmla="*/ 4 h 168"/>
                <a:gd name="T78" fmla="*/ 0 w 1847"/>
                <a:gd name="T79" fmla="*/ 4 h 168"/>
                <a:gd name="T80" fmla="*/ 0 w 1847"/>
                <a:gd name="T81" fmla="*/ 4 h 168"/>
                <a:gd name="T82" fmla="*/ 0 w 1847"/>
                <a:gd name="T83" fmla="*/ 4 h 168"/>
                <a:gd name="T84" fmla="*/ 0 w 1847"/>
                <a:gd name="T85" fmla="*/ 4 h 168"/>
                <a:gd name="T86" fmla="*/ 0 w 1847"/>
                <a:gd name="T87" fmla="*/ 4 h 168"/>
                <a:gd name="T88" fmla="*/ 0 w 1847"/>
                <a:gd name="T89" fmla="*/ 4 h 168"/>
                <a:gd name="T90" fmla="*/ 0 w 1847"/>
                <a:gd name="T91" fmla="*/ 4 h 168"/>
                <a:gd name="T92" fmla="*/ 0 w 1847"/>
                <a:gd name="T93" fmla="*/ 4 h 168"/>
                <a:gd name="T94" fmla="*/ 0 w 1847"/>
                <a:gd name="T95" fmla="*/ 4 h 168"/>
                <a:gd name="T96" fmla="*/ 0 w 1847"/>
                <a:gd name="T97" fmla="*/ 4 h 168"/>
                <a:gd name="T98" fmla="*/ 0 w 1847"/>
                <a:gd name="T99" fmla="*/ 4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104" name="Rectangle 517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05" name="Rectangle 518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06" name="Rectangle 519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07" name="Rectangle 520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08" name="Rectangle 521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09" name="Rectangle 522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10" name="Rectangle 52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11" name="Rectangle 524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12" name="Rectangle 525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13" name="Rectangle 526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14" name="Rectangle 527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15" name="Rectangle 528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16" name="Rectangle 529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17" name="Rectangle 530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18" name="Rectangle 531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19" name="Rectangle 532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20" name="Rectangle 533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21" name="Rectangle 534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22" name="Rectangle 535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23" name="Rectangle 536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24" name="Rectangle 537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25" name="Rectangle 538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26" name="Rectangle 539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27" name="Rectangle 540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28" name="Rectangle 541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29" name="Rectangle 542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30" name="Rectangle 543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31" name="Rectangle 544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32" name="Rectangle 545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33" name="Rectangle 546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34" name="Rectangle 547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35" name="Rectangle 548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36" name="Rectangle 549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37" name="Freeform 550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3 h 373"/>
                <a:gd name="T2" fmla="*/ 0 w 217"/>
                <a:gd name="T3" fmla="*/ 3 h 373"/>
                <a:gd name="T4" fmla="*/ 0 w 217"/>
                <a:gd name="T5" fmla="*/ 3 h 373"/>
                <a:gd name="T6" fmla="*/ 0 w 217"/>
                <a:gd name="T7" fmla="*/ 3 h 373"/>
                <a:gd name="T8" fmla="*/ 0 w 217"/>
                <a:gd name="T9" fmla="*/ 3 h 373"/>
                <a:gd name="T10" fmla="*/ 0 w 217"/>
                <a:gd name="T11" fmla="*/ 3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3 h 373"/>
                <a:gd name="T22" fmla="*/ 0 w 217"/>
                <a:gd name="T23" fmla="*/ 3 h 373"/>
                <a:gd name="T24" fmla="*/ 0 w 217"/>
                <a:gd name="T25" fmla="*/ 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138" name="Freeform 551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 h 373"/>
                <a:gd name="T4" fmla="*/ 0 w 29"/>
                <a:gd name="T5" fmla="*/ 3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139" name="Freeform 552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3 h 373"/>
                <a:gd name="T2" fmla="*/ 0 w 216"/>
                <a:gd name="T3" fmla="*/ 3 h 373"/>
                <a:gd name="T4" fmla="*/ 0 w 216"/>
                <a:gd name="T5" fmla="*/ 3 h 373"/>
                <a:gd name="T6" fmla="*/ 0 w 216"/>
                <a:gd name="T7" fmla="*/ 3 h 373"/>
                <a:gd name="T8" fmla="*/ 0 w 216"/>
                <a:gd name="T9" fmla="*/ 3 h 373"/>
                <a:gd name="T10" fmla="*/ 0 w 216"/>
                <a:gd name="T11" fmla="*/ 3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3 h 373"/>
                <a:gd name="T22" fmla="*/ 0 w 216"/>
                <a:gd name="T23" fmla="*/ 3 h 373"/>
                <a:gd name="T24" fmla="*/ 0 w 216"/>
                <a:gd name="T25" fmla="*/ 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140" name="Freeform 553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 h 373"/>
                <a:gd name="T4" fmla="*/ 0 w 29"/>
                <a:gd name="T5" fmla="*/ 3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141" name="Freeform 554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3 h 373"/>
                <a:gd name="T2" fmla="*/ 0 w 217"/>
                <a:gd name="T3" fmla="*/ 3 h 373"/>
                <a:gd name="T4" fmla="*/ 0 w 217"/>
                <a:gd name="T5" fmla="*/ 3 h 373"/>
                <a:gd name="T6" fmla="*/ 0 w 217"/>
                <a:gd name="T7" fmla="*/ 3 h 373"/>
                <a:gd name="T8" fmla="*/ 0 w 217"/>
                <a:gd name="T9" fmla="*/ 3 h 373"/>
                <a:gd name="T10" fmla="*/ 0 w 217"/>
                <a:gd name="T11" fmla="*/ 3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3 h 373"/>
                <a:gd name="T22" fmla="*/ 0 w 217"/>
                <a:gd name="T23" fmla="*/ 3 h 373"/>
                <a:gd name="T24" fmla="*/ 0 w 217"/>
                <a:gd name="T25" fmla="*/ 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142" name="Freeform 555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 h 373"/>
                <a:gd name="T4" fmla="*/ 0 w 29"/>
                <a:gd name="T5" fmla="*/ 3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143" name="Freeform 556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3 h 372"/>
                <a:gd name="T2" fmla="*/ 0 w 216"/>
                <a:gd name="T3" fmla="*/ 3 h 372"/>
                <a:gd name="T4" fmla="*/ 0 w 216"/>
                <a:gd name="T5" fmla="*/ 3 h 372"/>
                <a:gd name="T6" fmla="*/ 0 w 216"/>
                <a:gd name="T7" fmla="*/ 3 h 372"/>
                <a:gd name="T8" fmla="*/ 0 w 216"/>
                <a:gd name="T9" fmla="*/ 3 h 372"/>
                <a:gd name="T10" fmla="*/ 0 w 216"/>
                <a:gd name="T11" fmla="*/ 3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3 h 372"/>
                <a:gd name="T22" fmla="*/ 0 w 216"/>
                <a:gd name="T23" fmla="*/ 3 h 372"/>
                <a:gd name="T24" fmla="*/ 0 w 216"/>
                <a:gd name="T25" fmla="*/ 3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144" name="Freeform 557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 h 372"/>
                <a:gd name="T4" fmla="*/ 0 w 29"/>
                <a:gd name="T5" fmla="*/ 3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145" name="Freeform 558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3 h 372"/>
                <a:gd name="T2" fmla="*/ 0 w 217"/>
                <a:gd name="T3" fmla="*/ 3 h 372"/>
                <a:gd name="T4" fmla="*/ 0 w 217"/>
                <a:gd name="T5" fmla="*/ 3 h 372"/>
                <a:gd name="T6" fmla="*/ 0 w 217"/>
                <a:gd name="T7" fmla="*/ 3 h 372"/>
                <a:gd name="T8" fmla="*/ 0 w 217"/>
                <a:gd name="T9" fmla="*/ 3 h 372"/>
                <a:gd name="T10" fmla="*/ 0 w 217"/>
                <a:gd name="T11" fmla="*/ 3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3 h 372"/>
                <a:gd name="T22" fmla="*/ 0 w 217"/>
                <a:gd name="T23" fmla="*/ 3 h 372"/>
                <a:gd name="T24" fmla="*/ 0 w 217"/>
                <a:gd name="T25" fmla="*/ 3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146" name="Freeform 559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 h 372"/>
                <a:gd name="T4" fmla="*/ 0 w 29"/>
                <a:gd name="T5" fmla="*/ 3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147" name="Freeform 560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3 h 373"/>
                <a:gd name="T2" fmla="*/ 0 w 215"/>
                <a:gd name="T3" fmla="*/ 3 h 373"/>
                <a:gd name="T4" fmla="*/ 0 w 215"/>
                <a:gd name="T5" fmla="*/ 3 h 373"/>
                <a:gd name="T6" fmla="*/ 0 w 215"/>
                <a:gd name="T7" fmla="*/ 3 h 373"/>
                <a:gd name="T8" fmla="*/ 0 w 215"/>
                <a:gd name="T9" fmla="*/ 3 h 373"/>
                <a:gd name="T10" fmla="*/ 0 w 215"/>
                <a:gd name="T11" fmla="*/ 3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3 h 373"/>
                <a:gd name="T22" fmla="*/ 0 w 215"/>
                <a:gd name="T23" fmla="*/ 3 h 373"/>
                <a:gd name="T24" fmla="*/ 0 w 215"/>
                <a:gd name="T25" fmla="*/ 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148" name="Freeform 561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 h 373"/>
                <a:gd name="T4" fmla="*/ 0 w 29"/>
                <a:gd name="T5" fmla="*/ 3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149" name="Freeform 562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3 h 373"/>
                <a:gd name="T2" fmla="*/ 0 w 216"/>
                <a:gd name="T3" fmla="*/ 3 h 373"/>
                <a:gd name="T4" fmla="*/ 0 w 216"/>
                <a:gd name="T5" fmla="*/ 3 h 373"/>
                <a:gd name="T6" fmla="*/ 0 w 216"/>
                <a:gd name="T7" fmla="*/ 3 h 373"/>
                <a:gd name="T8" fmla="*/ 0 w 216"/>
                <a:gd name="T9" fmla="*/ 3 h 373"/>
                <a:gd name="T10" fmla="*/ 0 w 216"/>
                <a:gd name="T11" fmla="*/ 3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3 h 373"/>
                <a:gd name="T22" fmla="*/ 0 w 216"/>
                <a:gd name="T23" fmla="*/ 3 h 373"/>
                <a:gd name="T24" fmla="*/ 0 w 216"/>
                <a:gd name="T25" fmla="*/ 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150" name="Freeform 563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 h 373"/>
                <a:gd name="T4" fmla="*/ 0 w 29"/>
                <a:gd name="T5" fmla="*/ 3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151" name="Freeform 564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3 h 373"/>
                <a:gd name="T2" fmla="*/ 0 w 215"/>
                <a:gd name="T3" fmla="*/ 3 h 373"/>
                <a:gd name="T4" fmla="*/ 0 w 215"/>
                <a:gd name="T5" fmla="*/ 3 h 373"/>
                <a:gd name="T6" fmla="*/ 0 w 215"/>
                <a:gd name="T7" fmla="*/ 3 h 373"/>
                <a:gd name="T8" fmla="*/ 0 w 215"/>
                <a:gd name="T9" fmla="*/ 3 h 373"/>
                <a:gd name="T10" fmla="*/ 0 w 215"/>
                <a:gd name="T11" fmla="*/ 3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3 h 373"/>
                <a:gd name="T22" fmla="*/ 0 w 215"/>
                <a:gd name="T23" fmla="*/ 3 h 373"/>
                <a:gd name="T24" fmla="*/ 0 w 215"/>
                <a:gd name="T25" fmla="*/ 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152" name="Freeform 565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 h 373"/>
                <a:gd name="T4" fmla="*/ 0 w 29"/>
                <a:gd name="T5" fmla="*/ 3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153" name="Freeform 566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3 h 372"/>
                <a:gd name="T2" fmla="*/ 0 w 216"/>
                <a:gd name="T3" fmla="*/ 3 h 372"/>
                <a:gd name="T4" fmla="*/ 0 w 216"/>
                <a:gd name="T5" fmla="*/ 3 h 372"/>
                <a:gd name="T6" fmla="*/ 0 w 216"/>
                <a:gd name="T7" fmla="*/ 3 h 372"/>
                <a:gd name="T8" fmla="*/ 0 w 216"/>
                <a:gd name="T9" fmla="*/ 3 h 372"/>
                <a:gd name="T10" fmla="*/ 0 w 216"/>
                <a:gd name="T11" fmla="*/ 3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3 h 372"/>
                <a:gd name="T22" fmla="*/ 0 w 216"/>
                <a:gd name="T23" fmla="*/ 3 h 372"/>
                <a:gd name="T24" fmla="*/ 0 w 216"/>
                <a:gd name="T25" fmla="*/ 3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154" name="Freeform 567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 h 372"/>
                <a:gd name="T4" fmla="*/ 0 w 29"/>
                <a:gd name="T5" fmla="*/ 3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155" name="Freeform 568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3 h 372"/>
                <a:gd name="T2" fmla="*/ 0 w 215"/>
                <a:gd name="T3" fmla="*/ 3 h 372"/>
                <a:gd name="T4" fmla="*/ 0 w 215"/>
                <a:gd name="T5" fmla="*/ 3 h 372"/>
                <a:gd name="T6" fmla="*/ 0 w 215"/>
                <a:gd name="T7" fmla="*/ 3 h 372"/>
                <a:gd name="T8" fmla="*/ 0 w 215"/>
                <a:gd name="T9" fmla="*/ 3 h 372"/>
                <a:gd name="T10" fmla="*/ 0 w 215"/>
                <a:gd name="T11" fmla="*/ 3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3 h 372"/>
                <a:gd name="T22" fmla="*/ 0 w 215"/>
                <a:gd name="T23" fmla="*/ 3 h 372"/>
                <a:gd name="T24" fmla="*/ 0 w 215"/>
                <a:gd name="T25" fmla="*/ 3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156" name="Freeform 569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 h 372"/>
                <a:gd name="T4" fmla="*/ 0 w 29"/>
                <a:gd name="T5" fmla="*/ 3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157" name="Rectangle 570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58" name="Rectangle 571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59" name="Rectangle 572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60" name="Rectangle 573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61" name="Rectangle 574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62" name="Rectangle 575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endParaRPr lang="ru-RU" altLang="ru-RU" sz="2500"/>
            </a:p>
          </p:txBody>
        </p:sp>
        <p:sp>
          <p:nvSpPr>
            <p:cNvPr id="1163" name="Freeform 576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19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9" tIns="45715" rIns="91429" bIns="45715"/>
            <a:lstStyle/>
            <a:p>
              <a:endParaRPr lang="ru-RU"/>
            </a:p>
          </p:txBody>
        </p:sp>
      </p:grpSp>
      <p:sp>
        <p:nvSpPr>
          <p:cNvPr id="1041" name="Line 495"/>
          <p:cNvSpPr>
            <a:spLocks noChangeShapeType="1"/>
          </p:cNvSpPr>
          <p:nvPr/>
        </p:nvSpPr>
        <p:spPr bwMode="auto">
          <a:xfrm rot="10800000" flipH="1">
            <a:off x="1209675" y="4365625"/>
            <a:ext cx="3984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2" name="Rectangle 314"/>
          <p:cNvSpPr>
            <a:spLocks noChangeArrowheads="1"/>
          </p:cNvSpPr>
          <p:nvPr/>
        </p:nvSpPr>
        <p:spPr bwMode="auto">
          <a:xfrm>
            <a:off x="0" y="-46038"/>
            <a:ext cx="906463" cy="35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lIns="91429" tIns="45715" rIns="91429" bIns="45715" anchor="ctr">
            <a:spAutoFit/>
          </a:bodyPr>
          <a:lstStyle/>
          <a:p>
            <a:r>
              <a:rPr lang="ru-RU" altLang="ru-RU"/>
              <a:t/>
            </a:r>
            <a:br>
              <a:rPr lang="ru-RU" altLang="ru-RU"/>
            </a:br>
            <a:r>
              <a:rPr lang="ru-RU" altLang="ru-RU"/>
              <a:t>  </a:t>
            </a:r>
            <a:r>
              <a:rPr lang="ru-RU" altLang="ru-RU" sz="16000"/>
              <a:t> </a:t>
            </a:r>
            <a:endParaRPr lang="ru-RU" altLang="ru-RU" sz="1400" b="1">
              <a:solidFill>
                <a:srgbClr val="0000FF"/>
              </a:solidFill>
            </a:endParaRPr>
          </a:p>
          <a:p>
            <a:r>
              <a:rPr lang="ru-RU" altLang="ru-RU" sz="1400" b="1">
                <a:solidFill>
                  <a:srgbClr val="0000FF"/>
                </a:solidFill>
              </a:rPr>
              <a:t> </a:t>
            </a:r>
          </a:p>
          <a:p>
            <a:r>
              <a:rPr lang="ru-RU" altLang="ru-RU" sz="1100"/>
              <a:t/>
            </a:r>
            <a:br>
              <a:rPr lang="ru-RU" altLang="ru-RU" sz="1100"/>
            </a:br>
            <a:endParaRPr lang="ru-RU" altLang="ru-RU"/>
          </a:p>
        </p:txBody>
      </p:sp>
      <p:sp>
        <p:nvSpPr>
          <p:cNvPr id="1043" name="Rectangle 136"/>
          <p:cNvSpPr>
            <a:spLocks noChangeArrowheads="1"/>
          </p:cNvSpPr>
          <p:nvPr/>
        </p:nvSpPr>
        <p:spPr bwMode="auto">
          <a:xfrm>
            <a:off x="128588" y="6381750"/>
            <a:ext cx="6353175" cy="2778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7088"/>
            <a:r>
              <a:rPr lang="ru-RU" altLang="ru-RU" sz="900">
                <a:solidFill>
                  <a:schemeClr val="bg1"/>
                </a:solidFill>
              </a:rPr>
              <a:t>Чебулинский расположен на севере Кемеровской области. На севере граничит с Мариинским, на юге – с Ижморским районами Кемеровской области.</a:t>
            </a:r>
          </a:p>
        </p:txBody>
      </p:sp>
      <p:sp>
        <p:nvSpPr>
          <p:cNvPr id="252" name="Text Box 1050"/>
          <p:cNvSpPr txBox="1">
            <a:spLocks noChangeArrowheads="1"/>
          </p:cNvSpPr>
          <p:nvPr/>
        </p:nvSpPr>
        <p:spPr bwMode="auto">
          <a:xfrm>
            <a:off x="7194550" y="4005065"/>
            <a:ext cx="2711450" cy="2852936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>
            <a:defPPr>
              <a:defRPr lang="ru-RU"/>
            </a:defPPr>
            <a:lvl1pPr algn="ctr" defTabSz="1211324">
              <a:defRPr sz="1900" b="1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spcAft>
                <a:spcPts val="100"/>
              </a:spcAft>
              <a:defRPr/>
            </a:pPr>
            <a:r>
              <a:rPr lang="ru-RU" sz="1000" dirty="0" smtClean="0"/>
              <a:t>Социально значимые объекты/в том числе с круглосуточным пребыванием людей: </a:t>
            </a:r>
            <a:endParaRPr lang="ru-RU" sz="1000" dirty="0"/>
          </a:p>
          <a:p>
            <a:pPr algn="l">
              <a:spcAft>
                <a:spcPts val="100"/>
              </a:spcAft>
              <a:defRPr/>
            </a:pPr>
            <a:r>
              <a:rPr lang="ru-RU" sz="1000" b="0" dirty="0"/>
              <a:t> общеобразовательные школы – </a:t>
            </a:r>
            <a:r>
              <a:rPr lang="ru-RU" sz="1000" b="0" dirty="0" smtClean="0"/>
              <a:t>1</a:t>
            </a:r>
            <a:r>
              <a:rPr lang="en-US" sz="1000" b="0" dirty="0" smtClean="0"/>
              <a:t>0 </a:t>
            </a:r>
            <a:r>
              <a:rPr lang="ru-RU" sz="1000" b="0" dirty="0" smtClean="0"/>
              <a:t>;  детские </a:t>
            </a:r>
            <a:r>
              <a:rPr lang="ru-RU" sz="1000" b="0" dirty="0"/>
              <a:t>сады – </a:t>
            </a:r>
            <a:r>
              <a:rPr lang="ru-RU" sz="1000" b="0" dirty="0" smtClean="0"/>
              <a:t>14;</a:t>
            </a:r>
          </a:p>
          <a:p>
            <a:pPr algn="l">
              <a:spcAft>
                <a:spcPts val="100"/>
              </a:spcAft>
              <a:defRPr/>
            </a:pPr>
            <a:r>
              <a:rPr lang="ru-RU" sz="1000" b="0" dirty="0" smtClean="0"/>
              <a:t>детский дом-1;</a:t>
            </a:r>
          </a:p>
          <a:p>
            <a:pPr algn="l">
              <a:spcAft>
                <a:spcPts val="100"/>
              </a:spcAft>
              <a:defRPr/>
            </a:pPr>
            <a:r>
              <a:rPr lang="ru-RU" sz="1000" b="0" dirty="0" smtClean="0"/>
              <a:t>дополнительное оброзование-2;</a:t>
            </a:r>
            <a:endParaRPr lang="ru-RU" sz="1000" b="0" dirty="0"/>
          </a:p>
          <a:p>
            <a:pPr algn="l">
              <a:spcAft>
                <a:spcPts val="100"/>
              </a:spcAft>
              <a:defRPr/>
            </a:pPr>
            <a:r>
              <a:rPr lang="ru-RU" sz="1000" b="0" dirty="0"/>
              <a:t> учреждения здравоохранения – </a:t>
            </a:r>
            <a:r>
              <a:rPr lang="ru-RU" sz="1000" b="0" dirty="0" smtClean="0"/>
              <a:t>1;</a:t>
            </a:r>
            <a:endParaRPr lang="ru-RU" sz="1000" b="0" dirty="0"/>
          </a:p>
          <a:p>
            <a:pPr algn="l">
              <a:spcAft>
                <a:spcPts val="100"/>
              </a:spcAft>
              <a:defRPr/>
            </a:pPr>
            <a:r>
              <a:rPr lang="ru-RU" sz="1000" b="0" dirty="0"/>
              <a:t>из них:</a:t>
            </a:r>
          </a:p>
          <a:p>
            <a:pPr algn="l">
              <a:spcAft>
                <a:spcPts val="100"/>
              </a:spcAft>
              <a:defRPr/>
            </a:pPr>
            <a:r>
              <a:rPr lang="ru-RU" sz="1000" b="0" dirty="0" smtClean="0"/>
              <a:t>федеральное </a:t>
            </a:r>
            <a:r>
              <a:rPr lang="ru-RU" sz="1000" b="0" dirty="0"/>
              <a:t>– </a:t>
            </a:r>
            <a:r>
              <a:rPr lang="ru-RU" sz="1000" b="0" dirty="0" smtClean="0"/>
              <a:t>1 (2 филиала больниц) на 97 коек;</a:t>
            </a:r>
            <a:endParaRPr lang="ru-RU" sz="1000" b="0" dirty="0"/>
          </a:p>
          <a:p>
            <a:pPr algn="l">
              <a:spcAft>
                <a:spcPts val="100"/>
              </a:spcAft>
              <a:defRPr/>
            </a:pPr>
            <a:r>
              <a:rPr lang="ru-RU" sz="1000" b="0" dirty="0"/>
              <a:t> музеи – </a:t>
            </a:r>
            <a:r>
              <a:rPr lang="ru-RU" sz="1000" b="0" dirty="0" smtClean="0"/>
              <a:t>2;</a:t>
            </a:r>
            <a:endParaRPr lang="ru-RU" sz="1000" b="0" dirty="0"/>
          </a:p>
          <a:p>
            <a:pPr algn="l">
              <a:spcAft>
                <a:spcPts val="100"/>
              </a:spcAft>
              <a:defRPr/>
            </a:pPr>
            <a:r>
              <a:rPr lang="ru-RU" sz="1000" b="0" dirty="0"/>
              <a:t> </a:t>
            </a:r>
            <a:r>
              <a:rPr lang="ru-RU" sz="1000" b="0" dirty="0" smtClean="0"/>
              <a:t>КДЦ-1 (Д\К-18);</a:t>
            </a:r>
            <a:endParaRPr lang="ru-RU" sz="1000" b="0" dirty="0"/>
          </a:p>
          <a:p>
            <a:pPr algn="l">
              <a:spcAft>
                <a:spcPts val="100"/>
              </a:spcAft>
              <a:defRPr/>
            </a:pPr>
            <a:r>
              <a:rPr lang="ru-RU" sz="1000" b="0" dirty="0"/>
              <a:t> библиотеки – </a:t>
            </a:r>
            <a:r>
              <a:rPr lang="ru-RU" sz="1000" b="0" dirty="0" smtClean="0"/>
              <a:t>19;</a:t>
            </a:r>
            <a:endParaRPr lang="ru-RU" sz="1000" b="0" dirty="0"/>
          </a:p>
          <a:p>
            <a:pPr algn="l">
              <a:spcAft>
                <a:spcPts val="100"/>
              </a:spcAft>
              <a:defRPr/>
            </a:pPr>
            <a:r>
              <a:rPr lang="ru-RU" sz="1000" b="0" dirty="0"/>
              <a:t>- объекты религиозного культа (храмы, монастыри) – </a:t>
            </a:r>
            <a:r>
              <a:rPr lang="ru-RU" sz="1000" b="0" dirty="0" smtClean="0"/>
              <a:t>3 </a:t>
            </a:r>
            <a:r>
              <a:rPr lang="ru-RU" sz="1000" b="0" dirty="0"/>
              <a:t>(православные христианские)</a:t>
            </a:r>
          </a:p>
        </p:txBody>
      </p:sp>
      <p:sp>
        <p:nvSpPr>
          <p:cNvPr id="253" name="Text Box 1051"/>
          <p:cNvSpPr txBox="1">
            <a:spLocks noChangeArrowheads="1"/>
          </p:cNvSpPr>
          <p:nvPr/>
        </p:nvSpPr>
        <p:spPr bwMode="auto">
          <a:xfrm>
            <a:off x="0" y="6093297"/>
            <a:ext cx="7185248" cy="764704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indent="271463" algn="just">
              <a:defRPr/>
            </a:pPr>
            <a:r>
              <a:rPr lang="ru-RU" dirty="0"/>
              <a:t>Рельеф </a:t>
            </a:r>
            <a:r>
              <a:rPr lang="ru-RU" dirty="0" smtClean="0"/>
              <a:t>Чебулинского муниципального округа характеризуется возвышенностями таежной зоной, долинами, реки </a:t>
            </a:r>
            <a:r>
              <a:rPr lang="ru-RU" dirty="0" err="1" smtClean="0"/>
              <a:t>Кия,Чебула</a:t>
            </a:r>
            <a:r>
              <a:rPr lang="ru-RU" dirty="0" smtClean="0"/>
              <a:t>. </a:t>
            </a:r>
          </a:p>
          <a:p>
            <a:pPr indent="271463" algn="just">
              <a:defRPr/>
            </a:pPr>
            <a:r>
              <a:rPr lang="ru-RU" dirty="0" smtClean="0"/>
              <a:t>Чебулинский муниципальный округ является </a:t>
            </a:r>
            <a:r>
              <a:rPr lang="ru-RU" dirty="0"/>
              <a:t>крупным </a:t>
            </a:r>
            <a:r>
              <a:rPr lang="ru-RU" dirty="0" smtClean="0"/>
              <a:t>сельскохозяйственным производителем 123 тыс.га, в округе ведется заготовка и распиловка леса. Через Чебулинский муниципальный округ проходят федеральная автомобильная магистраль Р-255 </a:t>
            </a:r>
            <a:r>
              <a:rPr lang="ru-RU" dirty="0"/>
              <a:t>в </a:t>
            </a:r>
            <a:r>
              <a:rPr lang="ru-RU" dirty="0" smtClean="0"/>
              <a:t>восточном </a:t>
            </a:r>
            <a:r>
              <a:rPr lang="ru-RU" dirty="0"/>
              <a:t>и западном направлениях.</a:t>
            </a:r>
          </a:p>
        </p:txBody>
      </p:sp>
      <p:sp>
        <p:nvSpPr>
          <p:cNvPr id="1046" name="Rectangle 401"/>
          <p:cNvSpPr>
            <a:spLocks noChangeArrowheads="1"/>
          </p:cNvSpPr>
          <p:nvPr/>
        </p:nvSpPr>
        <p:spPr bwMode="auto">
          <a:xfrm>
            <a:off x="5518795" y="4390201"/>
            <a:ext cx="1092200" cy="177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53109" tIns="26556" rIns="53109" bIns="26556">
            <a:spAutoFit/>
          </a:bodyPr>
          <a:lstStyle/>
          <a:p>
            <a:pPr algn="just" defTabSz="446088"/>
            <a:r>
              <a:rPr lang="ru-RU" altLang="ru-RU" sz="800" b="1" u="sng" dirty="0" err="1" smtClean="0"/>
              <a:t>Пгт</a:t>
            </a:r>
            <a:r>
              <a:rPr lang="ru-RU" altLang="ru-RU" sz="800" b="1" u="sng" dirty="0" smtClean="0"/>
              <a:t>. Верх-Чебула</a:t>
            </a:r>
            <a:endParaRPr lang="ru-RU" altLang="ru-RU" sz="800" b="1" u="sng" dirty="0"/>
          </a:p>
        </p:txBody>
      </p:sp>
      <p:sp>
        <p:nvSpPr>
          <p:cNvPr id="196" name="Text Box 1051"/>
          <p:cNvSpPr txBox="1">
            <a:spLocks noChangeArrowheads="1"/>
          </p:cNvSpPr>
          <p:nvPr/>
        </p:nvSpPr>
        <p:spPr bwMode="auto">
          <a:xfrm>
            <a:off x="7190328" y="3588258"/>
            <a:ext cx="2715672" cy="432047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defRPr/>
            </a:pPr>
            <a:r>
              <a:rPr lang="ru-RU" b="1" dirty="0"/>
              <a:t>Потенциально опасные </a:t>
            </a:r>
            <a:r>
              <a:rPr lang="ru-RU" b="1" dirty="0" smtClean="0"/>
              <a:t>объекты:</a:t>
            </a:r>
            <a:endParaRPr lang="ru-RU" dirty="0"/>
          </a:p>
          <a:p>
            <a:pPr fontAlgn="auto">
              <a:spcBef>
                <a:spcPts val="0"/>
              </a:spcBef>
              <a:defRPr/>
            </a:pPr>
            <a:r>
              <a:rPr lang="ru-RU" dirty="0" smtClean="0"/>
              <a:t>взрывопожароопасных </a:t>
            </a:r>
            <a:r>
              <a:rPr lang="ru-RU" dirty="0"/>
              <a:t>– 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99" name="Заголовок 1"/>
          <p:cNvSpPr txBox="1">
            <a:spLocks/>
          </p:cNvSpPr>
          <p:nvPr/>
        </p:nvSpPr>
        <p:spPr bwMode="auto">
          <a:xfrm>
            <a:off x="0" y="-65944"/>
            <a:ext cx="9906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ХАРАКТЕРИСТИКА </a:t>
            </a:r>
          </a:p>
          <a:p>
            <a:pPr algn="ctr" defTabSz="1241425"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ЧЕБУЛИНСКОГО МУНИЦИПАЛЬНОГО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ОКРУГА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97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148648"/>
              </p:ext>
            </p:extLst>
          </p:nvPr>
        </p:nvGraphicFramePr>
        <p:xfrm>
          <a:off x="-42862" y="888319"/>
          <a:ext cx="9906000" cy="1928751"/>
        </p:xfrm>
        <a:graphic>
          <a:graphicData uri="http://schemas.openxmlformats.org/drawingml/2006/table">
            <a:tbl>
              <a:tblPr/>
              <a:tblGrid>
                <a:gridCol w="1738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7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41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76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10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7125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образование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Территория (Га)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 (тыс.чел)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т.ч.сельское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(тыс.чел)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 образования (поселения)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  (ПГТ)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Населенные пункты 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(села, деревни)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 км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насел.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713">
                <a:tc>
                  <a:txBody>
                    <a:bodyPr/>
                    <a:lstStyle/>
                    <a:p>
                      <a:pPr marL="0" marR="0" lvl="0" indent="0" algn="ctr" defTabSz="10096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Беловский  муниципальный округ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13,996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96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4247" marR="84247" marT="39392" marB="393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96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4247" marR="84247" marT="39392" marB="393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96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84247" marR="84247" marT="39392" marB="393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4247" marR="84247" marT="39392" marB="393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96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4247" marR="84247" marT="39392" marB="393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340">
                <a:tc gridSpan="9">
                  <a:txBody>
                    <a:bodyPr/>
                    <a:lstStyle/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администрации: </a:t>
                      </a:r>
                      <a:r>
                        <a:rPr kumimoji="0" lang="ru-RU" alt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652270, </a:t>
                      </a:r>
                      <a:r>
                        <a:rPr kumimoji="0" lang="ru-RU" alt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п.г.т</a:t>
                      </a:r>
                      <a:r>
                        <a:rPr kumimoji="0" lang="ru-RU" alt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Верх-Чебула, </a:t>
                      </a:r>
                      <a:r>
                        <a:rPr kumimoji="0" lang="ru-RU" alt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ул.Мира</a:t>
                      </a:r>
                      <a:r>
                        <a:rPr kumimoji="0" lang="ru-RU" alt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16</a:t>
                      </a: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электронной почты: </a:t>
                      </a:r>
                      <a:r>
                        <a:rPr kumimoji="0" lang="en-US" alt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www </a:t>
                      </a:r>
                      <a:r>
                        <a:rPr kumimoji="0" lang="ru-RU" alt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</a:t>
                      </a:r>
                      <a:r>
                        <a:rPr kumimoji="0" lang="en-US" alt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dm-chebula-rn2@aKO.ru;  edds42@rambler.ru</a:t>
                      </a: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Телефон: </a:t>
                      </a:r>
                      <a:r>
                        <a:rPr lang="ru-RU" altLang="ru-RU" sz="1000" u="non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altLang="ru-RU" sz="1000" u="non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altLang="ru-RU" sz="1000" u="non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384-44) 6-12-22</a:t>
                      </a: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Факс: </a:t>
                      </a:r>
                      <a:r>
                        <a:rPr kumimoji="0" lang="ru-RU" alt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8(384-44) 6-12-03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30EBC10-8849-4E0D-90D5-E1DBC5F329BC}" type="slidenum">
              <a:rPr lang="ru-RU" altLang="ru-RU" smtClean="0">
                <a:solidFill>
                  <a:srgbClr val="FFFF00"/>
                </a:solidFill>
              </a:rPr>
              <a:pPr>
                <a:defRPr/>
              </a:pPr>
              <a:t>3</a:t>
            </a:fld>
            <a:endParaRPr lang="ru-RU" alt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785813"/>
          </a:xfrm>
        </p:spPr>
        <p:txBody>
          <a:bodyPr/>
          <a:lstStyle/>
          <a:p>
            <a:pPr defTabSz="1241425" eaLnBrk="1" hangingPunct="1"/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РАЗМЕЩЕНИЕ  ЕДДС </a:t>
            </a:r>
            <a:b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ЧЕБУЛИНСКОГО  МУНИЦИПАЛЬНОГО  ОКРУГА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92960" y="813618"/>
            <a:ext cx="5040560" cy="1895302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/>
          <a:p>
            <a:pPr algn="ctr" defTabSz="1211324">
              <a:defRPr/>
            </a:pPr>
            <a:r>
              <a:rPr lang="ru-RU" sz="19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</a:p>
          <a:p>
            <a:pPr algn="ctr" defTabSz="1211324">
              <a:defRPr/>
            </a:pP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Федерация, 652270, </a:t>
            </a:r>
          </a:p>
          <a:p>
            <a:pPr algn="ctr" defTabSz="1211324">
              <a:defRPr/>
            </a:pP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Кемеровская область – Кузбасс, </a:t>
            </a:r>
            <a:endParaRPr lang="ru-RU" sz="19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324">
              <a:defRPr/>
            </a:pPr>
            <a:r>
              <a:rPr lang="ru-RU" sz="19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п.г.т</a:t>
            </a: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Верх-Чебула, ул</a:t>
            </a: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Мира 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4,</a:t>
            </a:r>
            <a:endParaRPr lang="ru-RU" sz="19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324">
              <a:defRPr/>
            </a:pP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 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8(384-44)6-12-22</a:t>
            </a: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9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324">
              <a:defRPr/>
            </a:pP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факс 8(384-44)6-12-03</a:t>
            </a:r>
            <a:endParaRPr lang="ru-RU" sz="19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5900" y="3676650"/>
            <a:ext cx="4232275" cy="2921000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/>
          <a:p>
            <a:pPr algn="ctr" defTabSz="1211324">
              <a:defRPr/>
            </a:pPr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Чебулинского муниципального округа</a:t>
            </a:r>
            <a:endParaRPr lang="ru-RU" sz="19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324">
              <a:defRPr/>
            </a:pPr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размещена</a:t>
            </a:r>
            <a:endParaRPr lang="ru-RU" sz="19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324">
              <a:defRPr/>
            </a:pPr>
            <a:r>
              <a:rPr lang="ru-RU" sz="1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отдельном здании.</a:t>
            </a:r>
          </a:p>
          <a:p>
            <a:pPr algn="ctr" defTabSz="1211324">
              <a:defRPr/>
            </a:pPr>
            <a:endParaRPr lang="ru-RU" sz="19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324">
              <a:defRPr/>
            </a:pPr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–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46.9 кв. м.</a:t>
            </a:r>
          </a:p>
          <a:p>
            <a:pPr algn="ctr" defTabSz="1211324">
              <a:defRPr/>
            </a:pPr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зала ОДС –</a:t>
            </a: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15.8 кв. м.</a:t>
            </a:r>
          </a:p>
        </p:txBody>
      </p:sp>
      <p:pic>
        <p:nvPicPr>
          <p:cNvPr id="24581" name="Рисунок 6" descr="Scan_001.jpg"/>
          <p:cNvPicPr>
            <a:picLocks noChangeAspect="1"/>
          </p:cNvPicPr>
          <p:nvPr/>
        </p:nvPicPr>
        <p:blipFill>
          <a:blip r:embed="rId2" cstate="print"/>
          <a:srcRect l="33794" b="26041"/>
          <a:stretch>
            <a:fillRect/>
          </a:stretch>
        </p:blipFill>
        <p:spPr bwMode="auto">
          <a:xfrm>
            <a:off x="4738688" y="2695575"/>
            <a:ext cx="48577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C:\Documents and Settings\001\Рабочий стол\ЕДДС от 16.01.2018\20180116_120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621" y="836613"/>
            <a:ext cx="4141788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3" name="Group 466"/>
          <p:cNvGrpSpPr>
            <a:grpSpLocks/>
          </p:cNvGrpSpPr>
          <p:nvPr/>
        </p:nvGrpSpPr>
        <p:grpSpPr bwMode="auto">
          <a:xfrm rot="-5400000">
            <a:off x="5672932" y="4077493"/>
            <a:ext cx="444500" cy="411163"/>
            <a:chOff x="2355" y="2060"/>
            <a:chExt cx="773" cy="713"/>
          </a:xfrm>
        </p:grpSpPr>
        <p:sp>
          <p:nvSpPr>
            <p:cNvPr id="24668" name="Freeform 467"/>
            <p:cNvSpPr>
              <a:spLocks noEditPoints="1"/>
            </p:cNvSpPr>
            <p:nvPr/>
          </p:nvSpPr>
          <p:spPr bwMode="auto">
            <a:xfrm rot="-3565789">
              <a:off x="2425" y="2060"/>
              <a:ext cx="666" cy="705"/>
            </a:xfrm>
            <a:custGeom>
              <a:avLst/>
              <a:gdLst>
                <a:gd name="T0" fmla="*/ 1 w 1026"/>
                <a:gd name="T1" fmla="*/ 1 h 1074"/>
                <a:gd name="T2" fmla="*/ 1 w 1026"/>
                <a:gd name="T3" fmla="*/ 1 h 1074"/>
                <a:gd name="T4" fmla="*/ 1 w 1026"/>
                <a:gd name="T5" fmla="*/ 1 h 1074"/>
                <a:gd name="T6" fmla="*/ 1 w 1026"/>
                <a:gd name="T7" fmla="*/ 1 h 1074"/>
                <a:gd name="T8" fmla="*/ 1 w 1026"/>
                <a:gd name="T9" fmla="*/ 1 h 1074"/>
                <a:gd name="T10" fmla="*/ 1 w 1026"/>
                <a:gd name="T11" fmla="*/ 1 h 1074"/>
                <a:gd name="T12" fmla="*/ 1 w 1026"/>
                <a:gd name="T13" fmla="*/ 1 h 1074"/>
                <a:gd name="T14" fmla="*/ 1 w 1026"/>
                <a:gd name="T15" fmla="*/ 1 h 1074"/>
                <a:gd name="T16" fmla="*/ 1 w 1026"/>
                <a:gd name="T17" fmla="*/ 1 h 1074"/>
                <a:gd name="T18" fmla="*/ 1 w 1026"/>
                <a:gd name="T19" fmla="*/ 1 h 1074"/>
                <a:gd name="T20" fmla="*/ 1 w 1026"/>
                <a:gd name="T21" fmla="*/ 1 h 1074"/>
                <a:gd name="T22" fmla="*/ 1 w 1026"/>
                <a:gd name="T23" fmla="*/ 1 h 1074"/>
                <a:gd name="T24" fmla="*/ 1 w 1026"/>
                <a:gd name="T25" fmla="*/ 1 h 1074"/>
                <a:gd name="T26" fmla="*/ 1 w 1026"/>
                <a:gd name="T27" fmla="*/ 1 h 1074"/>
                <a:gd name="T28" fmla="*/ 1 w 1026"/>
                <a:gd name="T29" fmla="*/ 1 h 1074"/>
                <a:gd name="T30" fmla="*/ 1 w 1026"/>
                <a:gd name="T31" fmla="*/ 1 h 1074"/>
                <a:gd name="T32" fmla="*/ 1 w 1026"/>
                <a:gd name="T33" fmla="*/ 1 h 1074"/>
                <a:gd name="T34" fmla="*/ 1 w 1026"/>
                <a:gd name="T35" fmla="*/ 1 h 1074"/>
                <a:gd name="T36" fmla="*/ 1 w 1026"/>
                <a:gd name="T37" fmla="*/ 1 h 1074"/>
                <a:gd name="T38" fmla="*/ 1 w 1026"/>
                <a:gd name="T39" fmla="*/ 1 h 1074"/>
                <a:gd name="T40" fmla="*/ 1 w 1026"/>
                <a:gd name="T41" fmla="*/ 1 h 1074"/>
                <a:gd name="T42" fmla="*/ 1 w 1026"/>
                <a:gd name="T43" fmla="*/ 1 h 1074"/>
                <a:gd name="T44" fmla="*/ 1 w 1026"/>
                <a:gd name="T45" fmla="*/ 1 h 1074"/>
                <a:gd name="T46" fmla="*/ 1 w 1026"/>
                <a:gd name="T47" fmla="*/ 1 h 1074"/>
                <a:gd name="T48" fmla="*/ 1 w 1026"/>
                <a:gd name="T49" fmla="*/ 1 h 1074"/>
                <a:gd name="T50" fmla="*/ 1 w 1026"/>
                <a:gd name="T51" fmla="*/ 1 h 1074"/>
                <a:gd name="T52" fmla="*/ 1 w 1026"/>
                <a:gd name="T53" fmla="*/ 1 h 1074"/>
                <a:gd name="T54" fmla="*/ 1 w 1026"/>
                <a:gd name="T55" fmla="*/ 1 h 1074"/>
                <a:gd name="T56" fmla="*/ 1 w 1026"/>
                <a:gd name="T57" fmla="*/ 1 h 1074"/>
                <a:gd name="T58" fmla="*/ 1 w 1026"/>
                <a:gd name="T59" fmla="*/ 1 h 1074"/>
                <a:gd name="T60" fmla="*/ 1 w 1026"/>
                <a:gd name="T61" fmla="*/ 1 h 1074"/>
                <a:gd name="T62" fmla="*/ 1 w 1026"/>
                <a:gd name="T63" fmla="*/ 1 h 1074"/>
                <a:gd name="T64" fmla="*/ 1 w 1026"/>
                <a:gd name="T65" fmla="*/ 1 h 1074"/>
                <a:gd name="T66" fmla="*/ 1 w 1026"/>
                <a:gd name="T67" fmla="*/ 1 h 1074"/>
                <a:gd name="T68" fmla="*/ 1 w 1026"/>
                <a:gd name="T69" fmla="*/ 1 h 1074"/>
                <a:gd name="T70" fmla="*/ 1 w 1026"/>
                <a:gd name="T71" fmla="*/ 1 h 1074"/>
                <a:gd name="T72" fmla="*/ 1 w 1026"/>
                <a:gd name="T73" fmla="*/ 1 h 1074"/>
                <a:gd name="T74" fmla="*/ 1 w 1026"/>
                <a:gd name="T75" fmla="*/ 1 h 1074"/>
                <a:gd name="T76" fmla="*/ 1 w 1026"/>
                <a:gd name="T77" fmla="*/ 1 h 1074"/>
                <a:gd name="T78" fmla="*/ 1 w 1026"/>
                <a:gd name="T79" fmla="*/ 1 h 1074"/>
                <a:gd name="T80" fmla="*/ 1 w 1026"/>
                <a:gd name="T81" fmla="*/ 1 h 1074"/>
                <a:gd name="T82" fmla="*/ 1 w 1026"/>
                <a:gd name="T83" fmla="*/ 1 h 1074"/>
                <a:gd name="T84" fmla="*/ 1 w 1026"/>
                <a:gd name="T85" fmla="*/ 1 h 1074"/>
                <a:gd name="T86" fmla="*/ 1 w 1026"/>
                <a:gd name="T87" fmla="*/ 1 h 1074"/>
                <a:gd name="T88" fmla="*/ 1 w 1026"/>
                <a:gd name="T89" fmla="*/ 1 h 1074"/>
                <a:gd name="T90" fmla="*/ 1 w 1026"/>
                <a:gd name="T91" fmla="*/ 1 h 1074"/>
                <a:gd name="T92" fmla="*/ 1 w 1026"/>
                <a:gd name="T93" fmla="*/ 1 h 1074"/>
                <a:gd name="T94" fmla="*/ 1 w 1026"/>
                <a:gd name="T95" fmla="*/ 1 h 1074"/>
                <a:gd name="T96" fmla="*/ 1 w 1026"/>
                <a:gd name="T97" fmla="*/ 1 h 1074"/>
                <a:gd name="T98" fmla="*/ 1 w 1026"/>
                <a:gd name="T99" fmla="*/ 1 h 1074"/>
                <a:gd name="T100" fmla="*/ 1 w 1026"/>
                <a:gd name="T101" fmla="*/ 1 h 1074"/>
                <a:gd name="T102" fmla="*/ 1 w 1026"/>
                <a:gd name="T103" fmla="*/ 1 h 1074"/>
                <a:gd name="T104" fmla="*/ 1 w 1026"/>
                <a:gd name="T105" fmla="*/ 1 h 1074"/>
                <a:gd name="T106" fmla="*/ 1 w 1026"/>
                <a:gd name="T107" fmla="*/ 1 h 1074"/>
                <a:gd name="T108" fmla="*/ 1 w 1026"/>
                <a:gd name="T109" fmla="*/ 1 h 1074"/>
                <a:gd name="T110" fmla="*/ 1 w 1026"/>
                <a:gd name="T111" fmla="*/ 1 h 1074"/>
                <a:gd name="T112" fmla="*/ 1 w 1026"/>
                <a:gd name="T113" fmla="*/ 1 h 10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6"/>
                <a:gd name="T172" fmla="*/ 0 h 1074"/>
                <a:gd name="T173" fmla="*/ 1026 w 1026"/>
                <a:gd name="T174" fmla="*/ 1074 h 10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6" h="1074">
                  <a:moveTo>
                    <a:pt x="135" y="536"/>
                  </a:moveTo>
                  <a:lnTo>
                    <a:pt x="152" y="575"/>
                  </a:lnTo>
                  <a:lnTo>
                    <a:pt x="173" y="613"/>
                  </a:lnTo>
                  <a:lnTo>
                    <a:pt x="191" y="650"/>
                  </a:lnTo>
                  <a:lnTo>
                    <a:pt x="213" y="688"/>
                  </a:lnTo>
                  <a:lnTo>
                    <a:pt x="233" y="725"/>
                  </a:lnTo>
                  <a:lnTo>
                    <a:pt x="256" y="761"/>
                  </a:lnTo>
                  <a:lnTo>
                    <a:pt x="277" y="797"/>
                  </a:lnTo>
                  <a:lnTo>
                    <a:pt x="301" y="834"/>
                  </a:lnTo>
                  <a:lnTo>
                    <a:pt x="316" y="843"/>
                  </a:lnTo>
                  <a:lnTo>
                    <a:pt x="331" y="853"/>
                  </a:lnTo>
                  <a:lnTo>
                    <a:pt x="346" y="861"/>
                  </a:lnTo>
                  <a:lnTo>
                    <a:pt x="363" y="869"/>
                  </a:lnTo>
                  <a:lnTo>
                    <a:pt x="379" y="877"/>
                  </a:lnTo>
                  <a:lnTo>
                    <a:pt x="395" y="883"/>
                  </a:lnTo>
                  <a:lnTo>
                    <a:pt x="413" y="888"/>
                  </a:lnTo>
                  <a:lnTo>
                    <a:pt x="431" y="894"/>
                  </a:lnTo>
                  <a:lnTo>
                    <a:pt x="447" y="899"/>
                  </a:lnTo>
                  <a:lnTo>
                    <a:pt x="465" y="901"/>
                  </a:lnTo>
                  <a:lnTo>
                    <a:pt x="482" y="904"/>
                  </a:lnTo>
                  <a:lnTo>
                    <a:pt x="500" y="907"/>
                  </a:lnTo>
                  <a:lnTo>
                    <a:pt x="518" y="908"/>
                  </a:lnTo>
                  <a:lnTo>
                    <a:pt x="536" y="908"/>
                  </a:lnTo>
                  <a:lnTo>
                    <a:pt x="554" y="908"/>
                  </a:lnTo>
                  <a:lnTo>
                    <a:pt x="572" y="907"/>
                  </a:lnTo>
                  <a:lnTo>
                    <a:pt x="800" y="771"/>
                  </a:lnTo>
                  <a:lnTo>
                    <a:pt x="803" y="769"/>
                  </a:lnTo>
                  <a:lnTo>
                    <a:pt x="807" y="767"/>
                  </a:lnTo>
                  <a:lnTo>
                    <a:pt x="812" y="766"/>
                  </a:lnTo>
                  <a:lnTo>
                    <a:pt x="816" y="765"/>
                  </a:lnTo>
                  <a:lnTo>
                    <a:pt x="821" y="764"/>
                  </a:lnTo>
                  <a:lnTo>
                    <a:pt x="826" y="764"/>
                  </a:lnTo>
                  <a:lnTo>
                    <a:pt x="830" y="762"/>
                  </a:lnTo>
                  <a:lnTo>
                    <a:pt x="835" y="764"/>
                  </a:lnTo>
                  <a:lnTo>
                    <a:pt x="839" y="764"/>
                  </a:lnTo>
                  <a:lnTo>
                    <a:pt x="844" y="765"/>
                  </a:lnTo>
                  <a:lnTo>
                    <a:pt x="847" y="766"/>
                  </a:lnTo>
                  <a:lnTo>
                    <a:pt x="853" y="767"/>
                  </a:lnTo>
                  <a:lnTo>
                    <a:pt x="856" y="770"/>
                  </a:lnTo>
                  <a:lnTo>
                    <a:pt x="860" y="771"/>
                  </a:lnTo>
                  <a:lnTo>
                    <a:pt x="864" y="774"/>
                  </a:lnTo>
                  <a:lnTo>
                    <a:pt x="868" y="778"/>
                  </a:lnTo>
                  <a:lnTo>
                    <a:pt x="907" y="754"/>
                  </a:lnTo>
                  <a:lnTo>
                    <a:pt x="917" y="748"/>
                  </a:lnTo>
                  <a:lnTo>
                    <a:pt x="927" y="741"/>
                  </a:lnTo>
                  <a:lnTo>
                    <a:pt x="937" y="734"/>
                  </a:lnTo>
                  <a:lnTo>
                    <a:pt x="946" y="726"/>
                  </a:lnTo>
                  <a:lnTo>
                    <a:pt x="954" y="717"/>
                  </a:lnTo>
                  <a:lnTo>
                    <a:pt x="963" y="708"/>
                  </a:lnTo>
                  <a:lnTo>
                    <a:pt x="971" y="699"/>
                  </a:lnTo>
                  <a:lnTo>
                    <a:pt x="978" y="689"/>
                  </a:lnTo>
                  <a:lnTo>
                    <a:pt x="985" y="679"/>
                  </a:lnTo>
                  <a:lnTo>
                    <a:pt x="991" y="669"/>
                  </a:lnTo>
                  <a:lnTo>
                    <a:pt x="997" y="658"/>
                  </a:lnTo>
                  <a:lnTo>
                    <a:pt x="1002" y="648"/>
                  </a:lnTo>
                  <a:lnTo>
                    <a:pt x="1007" y="637"/>
                  </a:lnTo>
                  <a:lnTo>
                    <a:pt x="1011" y="626"/>
                  </a:lnTo>
                  <a:lnTo>
                    <a:pt x="1015" y="615"/>
                  </a:lnTo>
                  <a:lnTo>
                    <a:pt x="1019" y="604"/>
                  </a:lnTo>
                  <a:lnTo>
                    <a:pt x="1021" y="592"/>
                  </a:lnTo>
                  <a:lnTo>
                    <a:pt x="1024" y="580"/>
                  </a:lnTo>
                  <a:lnTo>
                    <a:pt x="1025" y="569"/>
                  </a:lnTo>
                  <a:lnTo>
                    <a:pt x="1026" y="556"/>
                  </a:lnTo>
                  <a:lnTo>
                    <a:pt x="1026" y="544"/>
                  </a:lnTo>
                  <a:lnTo>
                    <a:pt x="1026" y="532"/>
                  </a:lnTo>
                  <a:lnTo>
                    <a:pt x="1026" y="520"/>
                  </a:lnTo>
                  <a:lnTo>
                    <a:pt x="1025" y="507"/>
                  </a:lnTo>
                  <a:lnTo>
                    <a:pt x="1024" y="496"/>
                  </a:lnTo>
                  <a:lnTo>
                    <a:pt x="1021" y="484"/>
                  </a:lnTo>
                  <a:lnTo>
                    <a:pt x="1019" y="472"/>
                  </a:lnTo>
                  <a:lnTo>
                    <a:pt x="1015" y="459"/>
                  </a:lnTo>
                  <a:lnTo>
                    <a:pt x="1010" y="448"/>
                  </a:lnTo>
                  <a:lnTo>
                    <a:pt x="1006" y="437"/>
                  </a:lnTo>
                  <a:lnTo>
                    <a:pt x="1000" y="426"/>
                  </a:lnTo>
                  <a:lnTo>
                    <a:pt x="995" y="414"/>
                  </a:lnTo>
                  <a:lnTo>
                    <a:pt x="834" y="125"/>
                  </a:lnTo>
                  <a:lnTo>
                    <a:pt x="827" y="115"/>
                  </a:lnTo>
                  <a:lnTo>
                    <a:pt x="820" y="104"/>
                  </a:lnTo>
                  <a:lnTo>
                    <a:pt x="812" y="94"/>
                  </a:lnTo>
                  <a:lnTo>
                    <a:pt x="805" y="85"/>
                  </a:lnTo>
                  <a:lnTo>
                    <a:pt x="797" y="76"/>
                  </a:lnTo>
                  <a:lnTo>
                    <a:pt x="788" y="67"/>
                  </a:lnTo>
                  <a:lnTo>
                    <a:pt x="779" y="59"/>
                  </a:lnTo>
                  <a:lnTo>
                    <a:pt x="769" y="51"/>
                  </a:lnTo>
                  <a:lnTo>
                    <a:pt x="761" y="45"/>
                  </a:lnTo>
                  <a:lnTo>
                    <a:pt x="751" y="38"/>
                  </a:lnTo>
                  <a:lnTo>
                    <a:pt x="740" y="32"/>
                  </a:lnTo>
                  <a:lnTo>
                    <a:pt x="730" y="26"/>
                  </a:lnTo>
                  <a:lnTo>
                    <a:pt x="719" y="21"/>
                  </a:lnTo>
                  <a:lnTo>
                    <a:pt x="709" y="16"/>
                  </a:lnTo>
                  <a:lnTo>
                    <a:pt x="698" y="12"/>
                  </a:lnTo>
                  <a:lnTo>
                    <a:pt x="686" y="10"/>
                  </a:lnTo>
                  <a:lnTo>
                    <a:pt x="675" y="7"/>
                  </a:lnTo>
                  <a:lnTo>
                    <a:pt x="664" y="4"/>
                  </a:lnTo>
                  <a:lnTo>
                    <a:pt x="652" y="3"/>
                  </a:lnTo>
                  <a:lnTo>
                    <a:pt x="641" y="2"/>
                  </a:lnTo>
                  <a:lnTo>
                    <a:pt x="630" y="0"/>
                  </a:lnTo>
                  <a:lnTo>
                    <a:pt x="617" y="0"/>
                  </a:lnTo>
                  <a:lnTo>
                    <a:pt x="606" y="2"/>
                  </a:lnTo>
                  <a:lnTo>
                    <a:pt x="594" y="3"/>
                  </a:lnTo>
                  <a:lnTo>
                    <a:pt x="582" y="4"/>
                  </a:lnTo>
                  <a:lnTo>
                    <a:pt x="570" y="7"/>
                  </a:lnTo>
                  <a:lnTo>
                    <a:pt x="559" y="10"/>
                  </a:lnTo>
                  <a:lnTo>
                    <a:pt x="548" y="13"/>
                  </a:lnTo>
                  <a:lnTo>
                    <a:pt x="536" y="17"/>
                  </a:lnTo>
                  <a:lnTo>
                    <a:pt x="525" y="23"/>
                  </a:lnTo>
                  <a:lnTo>
                    <a:pt x="514" y="28"/>
                  </a:lnTo>
                  <a:lnTo>
                    <a:pt x="504" y="34"/>
                  </a:lnTo>
                  <a:lnTo>
                    <a:pt x="465" y="58"/>
                  </a:lnTo>
                  <a:lnTo>
                    <a:pt x="466" y="62"/>
                  </a:lnTo>
                  <a:lnTo>
                    <a:pt x="466" y="67"/>
                  </a:lnTo>
                  <a:lnTo>
                    <a:pt x="466" y="72"/>
                  </a:lnTo>
                  <a:lnTo>
                    <a:pt x="466" y="77"/>
                  </a:lnTo>
                  <a:lnTo>
                    <a:pt x="465" y="81"/>
                  </a:lnTo>
                  <a:lnTo>
                    <a:pt x="463" y="86"/>
                  </a:lnTo>
                  <a:lnTo>
                    <a:pt x="462" y="90"/>
                  </a:lnTo>
                  <a:lnTo>
                    <a:pt x="461" y="95"/>
                  </a:lnTo>
                  <a:lnTo>
                    <a:pt x="458" y="99"/>
                  </a:lnTo>
                  <a:lnTo>
                    <a:pt x="456" y="103"/>
                  </a:lnTo>
                  <a:lnTo>
                    <a:pt x="451" y="111"/>
                  </a:lnTo>
                  <a:lnTo>
                    <a:pt x="445" y="117"/>
                  </a:lnTo>
                  <a:lnTo>
                    <a:pt x="436" y="123"/>
                  </a:lnTo>
                  <a:lnTo>
                    <a:pt x="208" y="259"/>
                  </a:lnTo>
                  <a:lnTo>
                    <a:pt x="198" y="275"/>
                  </a:lnTo>
                  <a:lnTo>
                    <a:pt x="189" y="290"/>
                  </a:lnTo>
                  <a:lnTo>
                    <a:pt x="180" y="306"/>
                  </a:lnTo>
                  <a:lnTo>
                    <a:pt x="173" y="323"/>
                  </a:lnTo>
                  <a:lnTo>
                    <a:pt x="165" y="340"/>
                  </a:lnTo>
                  <a:lnTo>
                    <a:pt x="159" y="357"/>
                  </a:lnTo>
                  <a:lnTo>
                    <a:pt x="154" y="374"/>
                  </a:lnTo>
                  <a:lnTo>
                    <a:pt x="149" y="392"/>
                  </a:lnTo>
                  <a:lnTo>
                    <a:pt x="144" y="409"/>
                  </a:lnTo>
                  <a:lnTo>
                    <a:pt x="141" y="427"/>
                  </a:lnTo>
                  <a:lnTo>
                    <a:pt x="137" y="445"/>
                  </a:lnTo>
                  <a:lnTo>
                    <a:pt x="136" y="463"/>
                  </a:lnTo>
                  <a:lnTo>
                    <a:pt x="135" y="481"/>
                  </a:lnTo>
                  <a:lnTo>
                    <a:pt x="134" y="500"/>
                  </a:lnTo>
                  <a:lnTo>
                    <a:pt x="134" y="518"/>
                  </a:lnTo>
                  <a:lnTo>
                    <a:pt x="135" y="536"/>
                  </a:lnTo>
                  <a:close/>
                  <a:moveTo>
                    <a:pt x="217" y="687"/>
                  </a:moveTo>
                  <a:lnTo>
                    <a:pt x="197" y="656"/>
                  </a:lnTo>
                  <a:lnTo>
                    <a:pt x="178" y="624"/>
                  </a:lnTo>
                  <a:lnTo>
                    <a:pt x="169" y="609"/>
                  </a:lnTo>
                  <a:lnTo>
                    <a:pt x="161" y="593"/>
                  </a:lnTo>
                  <a:lnTo>
                    <a:pt x="152" y="576"/>
                  </a:lnTo>
                  <a:lnTo>
                    <a:pt x="145" y="561"/>
                  </a:lnTo>
                  <a:lnTo>
                    <a:pt x="137" y="544"/>
                  </a:lnTo>
                  <a:lnTo>
                    <a:pt x="130" y="527"/>
                  </a:lnTo>
                  <a:lnTo>
                    <a:pt x="123" y="510"/>
                  </a:lnTo>
                  <a:lnTo>
                    <a:pt x="116" y="493"/>
                  </a:lnTo>
                  <a:lnTo>
                    <a:pt x="110" y="476"/>
                  </a:lnTo>
                  <a:lnTo>
                    <a:pt x="105" y="458"/>
                  </a:lnTo>
                  <a:lnTo>
                    <a:pt x="98" y="441"/>
                  </a:lnTo>
                  <a:lnTo>
                    <a:pt x="93" y="423"/>
                  </a:lnTo>
                  <a:lnTo>
                    <a:pt x="93" y="419"/>
                  </a:lnTo>
                  <a:lnTo>
                    <a:pt x="92" y="414"/>
                  </a:lnTo>
                  <a:lnTo>
                    <a:pt x="91" y="410"/>
                  </a:lnTo>
                  <a:lnTo>
                    <a:pt x="89" y="406"/>
                  </a:lnTo>
                  <a:lnTo>
                    <a:pt x="87" y="401"/>
                  </a:lnTo>
                  <a:lnTo>
                    <a:pt x="84" y="398"/>
                  </a:lnTo>
                  <a:lnTo>
                    <a:pt x="82" y="394"/>
                  </a:lnTo>
                  <a:lnTo>
                    <a:pt x="78" y="392"/>
                  </a:lnTo>
                  <a:lnTo>
                    <a:pt x="76" y="388"/>
                  </a:lnTo>
                  <a:lnTo>
                    <a:pt x="72" y="387"/>
                  </a:lnTo>
                  <a:lnTo>
                    <a:pt x="68" y="384"/>
                  </a:lnTo>
                  <a:lnTo>
                    <a:pt x="64" y="383"/>
                  </a:lnTo>
                  <a:lnTo>
                    <a:pt x="59" y="381"/>
                  </a:lnTo>
                  <a:lnTo>
                    <a:pt x="55" y="380"/>
                  </a:lnTo>
                  <a:lnTo>
                    <a:pt x="50" y="380"/>
                  </a:lnTo>
                  <a:lnTo>
                    <a:pt x="47" y="380"/>
                  </a:lnTo>
                  <a:lnTo>
                    <a:pt x="40" y="380"/>
                  </a:lnTo>
                  <a:lnTo>
                    <a:pt x="35" y="381"/>
                  </a:lnTo>
                  <a:lnTo>
                    <a:pt x="30" y="384"/>
                  </a:lnTo>
                  <a:lnTo>
                    <a:pt x="27" y="387"/>
                  </a:lnTo>
                  <a:lnTo>
                    <a:pt x="21" y="389"/>
                  </a:lnTo>
                  <a:lnTo>
                    <a:pt x="18" y="392"/>
                  </a:lnTo>
                  <a:lnTo>
                    <a:pt x="14" y="396"/>
                  </a:lnTo>
                  <a:lnTo>
                    <a:pt x="11" y="401"/>
                  </a:lnTo>
                  <a:lnTo>
                    <a:pt x="6" y="424"/>
                  </a:lnTo>
                  <a:lnTo>
                    <a:pt x="4" y="449"/>
                  </a:lnTo>
                  <a:lnTo>
                    <a:pt x="1" y="472"/>
                  </a:lnTo>
                  <a:lnTo>
                    <a:pt x="0" y="497"/>
                  </a:lnTo>
                  <a:lnTo>
                    <a:pt x="0" y="520"/>
                  </a:lnTo>
                  <a:lnTo>
                    <a:pt x="1" y="544"/>
                  </a:lnTo>
                  <a:lnTo>
                    <a:pt x="4" y="569"/>
                  </a:lnTo>
                  <a:lnTo>
                    <a:pt x="8" y="592"/>
                  </a:lnTo>
                  <a:lnTo>
                    <a:pt x="13" y="615"/>
                  </a:lnTo>
                  <a:lnTo>
                    <a:pt x="19" y="639"/>
                  </a:lnTo>
                  <a:lnTo>
                    <a:pt x="25" y="661"/>
                  </a:lnTo>
                  <a:lnTo>
                    <a:pt x="34" y="684"/>
                  </a:lnTo>
                  <a:lnTo>
                    <a:pt x="43" y="706"/>
                  </a:lnTo>
                  <a:lnTo>
                    <a:pt x="54" y="727"/>
                  </a:lnTo>
                  <a:lnTo>
                    <a:pt x="66" y="748"/>
                  </a:lnTo>
                  <a:lnTo>
                    <a:pt x="78" y="769"/>
                  </a:lnTo>
                  <a:lnTo>
                    <a:pt x="88" y="791"/>
                  </a:lnTo>
                  <a:lnTo>
                    <a:pt x="101" y="812"/>
                  </a:lnTo>
                  <a:lnTo>
                    <a:pt x="113" y="832"/>
                  </a:lnTo>
                  <a:lnTo>
                    <a:pt x="127" y="852"/>
                  </a:lnTo>
                  <a:lnTo>
                    <a:pt x="142" y="870"/>
                  </a:lnTo>
                  <a:lnTo>
                    <a:pt x="157" y="888"/>
                  </a:lnTo>
                  <a:lnTo>
                    <a:pt x="174" y="905"/>
                  </a:lnTo>
                  <a:lnTo>
                    <a:pt x="191" y="921"/>
                  </a:lnTo>
                  <a:lnTo>
                    <a:pt x="209" y="937"/>
                  </a:lnTo>
                  <a:lnTo>
                    <a:pt x="228" y="950"/>
                  </a:lnTo>
                  <a:lnTo>
                    <a:pt x="247" y="964"/>
                  </a:lnTo>
                  <a:lnTo>
                    <a:pt x="267" y="976"/>
                  </a:lnTo>
                  <a:lnTo>
                    <a:pt x="288" y="986"/>
                  </a:lnTo>
                  <a:lnTo>
                    <a:pt x="310" y="996"/>
                  </a:lnTo>
                  <a:lnTo>
                    <a:pt x="331" y="1005"/>
                  </a:lnTo>
                  <a:lnTo>
                    <a:pt x="354" y="1013"/>
                  </a:lnTo>
                  <a:lnTo>
                    <a:pt x="358" y="1012"/>
                  </a:lnTo>
                  <a:lnTo>
                    <a:pt x="363" y="1011"/>
                  </a:lnTo>
                  <a:lnTo>
                    <a:pt x="366" y="1009"/>
                  </a:lnTo>
                  <a:lnTo>
                    <a:pt x="370" y="1008"/>
                  </a:lnTo>
                  <a:lnTo>
                    <a:pt x="374" y="1005"/>
                  </a:lnTo>
                  <a:lnTo>
                    <a:pt x="378" y="1003"/>
                  </a:lnTo>
                  <a:lnTo>
                    <a:pt x="382" y="1000"/>
                  </a:lnTo>
                  <a:lnTo>
                    <a:pt x="384" y="996"/>
                  </a:lnTo>
                  <a:lnTo>
                    <a:pt x="387" y="992"/>
                  </a:lnTo>
                  <a:lnTo>
                    <a:pt x="389" y="990"/>
                  </a:lnTo>
                  <a:lnTo>
                    <a:pt x="392" y="985"/>
                  </a:lnTo>
                  <a:lnTo>
                    <a:pt x="393" y="981"/>
                  </a:lnTo>
                  <a:lnTo>
                    <a:pt x="394" y="977"/>
                  </a:lnTo>
                  <a:lnTo>
                    <a:pt x="395" y="972"/>
                  </a:lnTo>
                  <a:lnTo>
                    <a:pt x="395" y="968"/>
                  </a:lnTo>
                  <a:lnTo>
                    <a:pt x="395" y="963"/>
                  </a:lnTo>
                  <a:lnTo>
                    <a:pt x="394" y="957"/>
                  </a:lnTo>
                  <a:lnTo>
                    <a:pt x="393" y="952"/>
                  </a:lnTo>
                  <a:lnTo>
                    <a:pt x="392" y="947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3" y="934"/>
                  </a:lnTo>
                  <a:lnTo>
                    <a:pt x="379" y="931"/>
                  </a:lnTo>
                  <a:lnTo>
                    <a:pt x="375" y="927"/>
                  </a:lnTo>
                  <a:lnTo>
                    <a:pt x="351" y="901"/>
                  </a:lnTo>
                  <a:lnTo>
                    <a:pt x="329" y="873"/>
                  </a:lnTo>
                  <a:lnTo>
                    <a:pt x="307" y="844"/>
                  </a:lnTo>
                  <a:lnTo>
                    <a:pt x="286" y="814"/>
                  </a:lnTo>
                  <a:lnTo>
                    <a:pt x="267" y="783"/>
                  </a:lnTo>
                  <a:lnTo>
                    <a:pt x="258" y="767"/>
                  </a:lnTo>
                  <a:lnTo>
                    <a:pt x="248" y="752"/>
                  </a:lnTo>
                  <a:lnTo>
                    <a:pt x="241" y="736"/>
                  </a:lnTo>
                  <a:lnTo>
                    <a:pt x="232" y="719"/>
                  </a:lnTo>
                  <a:lnTo>
                    <a:pt x="224" y="704"/>
                  </a:lnTo>
                  <a:lnTo>
                    <a:pt x="217" y="687"/>
                  </a:lnTo>
                  <a:close/>
                  <a:moveTo>
                    <a:pt x="881" y="793"/>
                  </a:moveTo>
                  <a:lnTo>
                    <a:pt x="878" y="788"/>
                  </a:lnTo>
                  <a:lnTo>
                    <a:pt x="874" y="783"/>
                  </a:lnTo>
                  <a:lnTo>
                    <a:pt x="870" y="779"/>
                  </a:lnTo>
                  <a:lnTo>
                    <a:pt x="865" y="775"/>
                  </a:lnTo>
                  <a:lnTo>
                    <a:pt x="861" y="771"/>
                  </a:lnTo>
                  <a:lnTo>
                    <a:pt x="855" y="769"/>
                  </a:lnTo>
                  <a:lnTo>
                    <a:pt x="850" y="766"/>
                  </a:lnTo>
                  <a:lnTo>
                    <a:pt x="845" y="765"/>
                  </a:lnTo>
                  <a:lnTo>
                    <a:pt x="839" y="764"/>
                  </a:lnTo>
                  <a:lnTo>
                    <a:pt x="834" y="762"/>
                  </a:lnTo>
                  <a:lnTo>
                    <a:pt x="827" y="762"/>
                  </a:lnTo>
                  <a:lnTo>
                    <a:pt x="821" y="764"/>
                  </a:lnTo>
                  <a:lnTo>
                    <a:pt x="816" y="765"/>
                  </a:lnTo>
                  <a:lnTo>
                    <a:pt x="810" y="766"/>
                  </a:lnTo>
                  <a:lnTo>
                    <a:pt x="805" y="769"/>
                  </a:lnTo>
                  <a:lnTo>
                    <a:pt x="800" y="771"/>
                  </a:lnTo>
                  <a:lnTo>
                    <a:pt x="485" y="959"/>
                  </a:lnTo>
                  <a:lnTo>
                    <a:pt x="480" y="961"/>
                  </a:lnTo>
                  <a:lnTo>
                    <a:pt x="475" y="965"/>
                  </a:lnTo>
                  <a:lnTo>
                    <a:pt x="471" y="970"/>
                  </a:lnTo>
                  <a:lnTo>
                    <a:pt x="467" y="974"/>
                  </a:lnTo>
                  <a:lnTo>
                    <a:pt x="463" y="979"/>
                  </a:lnTo>
                  <a:lnTo>
                    <a:pt x="461" y="985"/>
                  </a:lnTo>
                  <a:lnTo>
                    <a:pt x="458" y="990"/>
                  </a:lnTo>
                  <a:lnTo>
                    <a:pt x="457" y="996"/>
                  </a:lnTo>
                  <a:lnTo>
                    <a:pt x="456" y="1002"/>
                  </a:lnTo>
                  <a:lnTo>
                    <a:pt x="455" y="1008"/>
                  </a:lnTo>
                  <a:lnTo>
                    <a:pt x="455" y="1015"/>
                  </a:lnTo>
                  <a:lnTo>
                    <a:pt x="455" y="1020"/>
                  </a:lnTo>
                  <a:lnTo>
                    <a:pt x="456" y="1026"/>
                  </a:lnTo>
                  <a:lnTo>
                    <a:pt x="458" y="1031"/>
                  </a:lnTo>
                  <a:lnTo>
                    <a:pt x="460" y="1038"/>
                  </a:lnTo>
                  <a:lnTo>
                    <a:pt x="463" y="1043"/>
                  </a:lnTo>
                  <a:lnTo>
                    <a:pt x="466" y="1048"/>
                  </a:lnTo>
                  <a:lnTo>
                    <a:pt x="470" y="1054"/>
                  </a:lnTo>
                  <a:lnTo>
                    <a:pt x="475" y="1059"/>
                  </a:lnTo>
                  <a:lnTo>
                    <a:pt x="479" y="1063"/>
                  </a:lnTo>
                  <a:lnTo>
                    <a:pt x="484" y="1065"/>
                  </a:lnTo>
                  <a:lnTo>
                    <a:pt x="489" y="1068"/>
                  </a:lnTo>
                  <a:lnTo>
                    <a:pt x="494" y="1070"/>
                  </a:lnTo>
                  <a:lnTo>
                    <a:pt x="500" y="1073"/>
                  </a:lnTo>
                  <a:lnTo>
                    <a:pt x="505" y="1074"/>
                  </a:lnTo>
                  <a:lnTo>
                    <a:pt x="511" y="1074"/>
                  </a:lnTo>
                  <a:lnTo>
                    <a:pt x="516" y="1074"/>
                  </a:lnTo>
                  <a:lnTo>
                    <a:pt x="523" y="1074"/>
                  </a:lnTo>
                  <a:lnTo>
                    <a:pt x="529" y="1073"/>
                  </a:lnTo>
                  <a:lnTo>
                    <a:pt x="534" y="1072"/>
                  </a:lnTo>
                  <a:lnTo>
                    <a:pt x="540" y="1069"/>
                  </a:lnTo>
                  <a:lnTo>
                    <a:pt x="545" y="1067"/>
                  </a:lnTo>
                  <a:lnTo>
                    <a:pt x="860" y="879"/>
                  </a:lnTo>
                  <a:lnTo>
                    <a:pt x="865" y="875"/>
                  </a:lnTo>
                  <a:lnTo>
                    <a:pt x="869" y="871"/>
                  </a:lnTo>
                  <a:lnTo>
                    <a:pt x="874" y="868"/>
                  </a:lnTo>
                  <a:lnTo>
                    <a:pt x="878" y="862"/>
                  </a:lnTo>
                  <a:lnTo>
                    <a:pt x="880" y="858"/>
                  </a:lnTo>
                  <a:lnTo>
                    <a:pt x="884" y="852"/>
                  </a:lnTo>
                  <a:lnTo>
                    <a:pt x="885" y="847"/>
                  </a:lnTo>
                  <a:lnTo>
                    <a:pt x="888" y="842"/>
                  </a:lnTo>
                  <a:lnTo>
                    <a:pt x="889" y="835"/>
                  </a:lnTo>
                  <a:lnTo>
                    <a:pt x="889" y="830"/>
                  </a:lnTo>
                  <a:lnTo>
                    <a:pt x="889" y="823"/>
                  </a:lnTo>
                  <a:lnTo>
                    <a:pt x="889" y="817"/>
                  </a:lnTo>
                  <a:lnTo>
                    <a:pt x="888" y="812"/>
                  </a:lnTo>
                  <a:lnTo>
                    <a:pt x="887" y="805"/>
                  </a:lnTo>
                  <a:lnTo>
                    <a:pt x="884" y="800"/>
                  </a:lnTo>
                  <a:lnTo>
                    <a:pt x="881" y="793"/>
                  </a:lnTo>
                  <a:close/>
                  <a:moveTo>
                    <a:pt x="458" y="38"/>
                  </a:moveTo>
                  <a:lnTo>
                    <a:pt x="455" y="33"/>
                  </a:lnTo>
                  <a:lnTo>
                    <a:pt x="451" y="28"/>
                  </a:lnTo>
                  <a:lnTo>
                    <a:pt x="447" y="23"/>
                  </a:lnTo>
                  <a:lnTo>
                    <a:pt x="442" y="19"/>
                  </a:lnTo>
                  <a:lnTo>
                    <a:pt x="438" y="16"/>
                  </a:lnTo>
                  <a:lnTo>
                    <a:pt x="432" y="13"/>
                  </a:lnTo>
                  <a:lnTo>
                    <a:pt x="427" y="11"/>
                  </a:lnTo>
                  <a:lnTo>
                    <a:pt x="422" y="8"/>
                  </a:lnTo>
                  <a:lnTo>
                    <a:pt x="416" y="7"/>
                  </a:lnTo>
                  <a:lnTo>
                    <a:pt x="411" y="7"/>
                  </a:lnTo>
                  <a:lnTo>
                    <a:pt x="404" y="7"/>
                  </a:lnTo>
                  <a:lnTo>
                    <a:pt x="399" y="7"/>
                  </a:lnTo>
                  <a:lnTo>
                    <a:pt x="393" y="8"/>
                  </a:lnTo>
                  <a:lnTo>
                    <a:pt x="387" y="10"/>
                  </a:lnTo>
                  <a:lnTo>
                    <a:pt x="382" y="12"/>
                  </a:lnTo>
                  <a:lnTo>
                    <a:pt x="377" y="15"/>
                  </a:lnTo>
                  <a:lnTo>
                    <a:pt x="62" y="202"/>
                  </a:lnTo>
                  <a:lnTo>
                    <a:pt x="57" y="206"/>
                  </a:lnTo>
                  <a:lnTo>
                    <a:pt x="52" y="210"/>
                  </a:lnTo>
                  <a:lnTo>
                    <a:pt x="48" y="214"/>
                  </a:lnTo>
                  <a:lnTo>
                    <a:pt x="44" y="219"/>
                  </a:lnTo>
                  <a:lnTo>
                    <a:pt x="40" y="224"/>
                  </a:lnTo>
                  <a:lnTo>
                    <a:pt x="38" y="229"/>
                  </a:lnTo>
                  <a:lnTo>
                    <a:pt x="35" y="234"/>
                  </a:lnTo>
                  <a:lnTo>
                    <a:pt x="34" y="240"/>
                  </a:lnTo>
                  <a:lnTo>
                    <a:pt x="33" y="246"/>
                  </a:lnTo>
                  <a:lnTo>
                    <a:pt x="32" y="251"/>
                  </a:lnTo>
                  <a:lnTo>
                    <a:pt x="32" y="258"/>
                  </a:lnTo>
                  <a:lnTo>
                    <a:pt x="32" y="264"/>
                  </a:lnTo>
                  <a:lnTo>
                    <a:pt x="33" y="270"/>
                  </a:lnTo>
                  <a:lnTo>
                    <a:pt x="35" y="276"/>
                  </a:lnTo>
                  <a:lnTo>
                    <a:pt x="37" y="281"/>
                  </a:lnTo>
                  <a:lnTo>
                    <a:pt x="40" y="288"/>
                  </a:lnTo>
                  <a:lnTo>
                    <a:pt x="43" y="293"/>
                  </a:lnTo>
                  <a:lnTo>
                    <a:pt x="47" y="298"/>
                  </a:lnTo>
                  <a:lnTo>
                    <a:pt x="52" y="302"/>
                  </a:lnTo>
                  <a:lnTo>
                    <a:pt x="55" y="306"/>
                  </a:lnTo>
                  <a:lnTo>
                    <a:pt x="61" y="310"/>
                  </a:lnTo>
                  <a:lnTo>
                    <a:pt x="66" y="312"/>
                  </a:lnTo>
                  <a:lnTo>
                    <a:pt x="71" y="315"/>
                  </a:lnTo>
                  <a:lnTo>
                    <a:pt x="77" y="316"/>
                  </a:lnTo>
                  <a:lnTo>
                    <a:pt x="82" y="318"/>
                  </a:lnTo>
                  <a:lnTo>
                    <a:pt x="88" y="319"/>
                  </a:lnTo>
                  <a:lnTo>
                    <a:pt x="93" y="319"/>
                  </a:lnTo>
                  <a:lnTo>
                    <a:pt x="100" y="318"/>
                  </a:lnTo>
                  <a:lnTo>
                    <a:pt x="106" y="318"/>
                  </a:lnTo>
                  <a:lnTo>
                    <a:pt x="111" y="315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437" y="123"/>
                  </a:lnTo>
                  <a:lnTo>
                    <a:pt x="442" y="120"/>
                  </a:lnTo>
                  <a:lnTo>
                    <a:pt x="446" y="116"/>
                  </a:lnTo>
                  <a:lnTo>
                    <a:pt x="451" y="111"/>
                  </a:lnTo>
                  <a:lnTo>
                    <a:pt x="455" y="107"/>
                  </a:lnTo>
                  <a:lnTo>
                    <a:pt x="457" y="102"/>
                  </a:lnTo>
                  <a:lnTo>
                    <a:pt x="461" y="97"/>
                  </a:lnTo>
                  <a:lnTo>
                    <a:pt x="462" y="91"/>
                  </a:lnTo>
                  <a:lnTo>
                    <a:pt x="465" y="85"/>
                  </a:lnTo>
                  <a:lnTo>
                    <a:pt x="466" y="80"/>
                  </a:lnTo>
                  <a:lnTo>
                    <a:pt x="466" y="73"/>
                  </a:lnTo>
                  <a:lnTo>
                    <a:pt x="466" y="67"/>
                  </a:lnTo>
                  <a:lnTo>
                    <a:pt x="466" y="62"/>
                  </a:lnTo>
                  <a:lnTo>
                    <a:pt x="465" y="55"/>
                  </a:lnTo>
                  <a:lnTo>
                    <a:pt x="463" y="50"/>
                  </a:lnTo>
                  <a:lnTo>
                    <a:pt x="461" y="43"/>
                  </a:lnTo>
                  <a:lnTo>
                    <a:pt x="458" y="38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9" name="Freeform 468"/>
            <p:cNvSpPr>
              <a:spLocks/>
            </p:cNvSpPr>
            <p:nvPr/>
          </p:nvSpPr>
          <p:spPr bwMode="auto">
            <a:xfrm rot="-3565789">
              <a:off x="2443" y="2052"/>
              <a:ext cx="580" cy="595"/>
            </a:xfrm>
            <a:custGeom>
              <a:avLst/>
              <a:gdLst>
                <a:gd name="T0" fmla="*/ 1 w 892"/>
                <a:gd name="T1" fmla="*/ 1 h 908"/>
                <a:gd name="T2" fmla="*/ 1 w 892"/>
                <a:gd name="T3" fmla="*/ 1 h 908"/>
                <a:gd name="T4" fmla="*/ 1 w 892"/>
                <a:gd name="T5" fmla="*/ 1 h 908"/>
                <a:gd name="T6" fmla="*/ 1 w 892"/>
                <a:gd name="T7" fmla="*/ 1 h 908"/>
                <a:gd name="T8" fmla="*/ 1 w 892"/>
                <a:gd name="T9" fmla="*/ 1 h 908"/>
                <a:gd name="T10" fmla="*/ 1 w 892"/>
                <a:gd name="T11" fmla="*/ 1 h 908"/>
                <a:gd name="T12" fmla="*/ 1 w 892"/>
                <a:gd name="T13" fmla="*/ 1 h 908"/>
                <a:gd name="T14" fmla="*/ 1 w 892"/>
                <a:gd name="T15" fmla="*/ 1 h 908"/>
                <a:gd name="T16" fmla="*/ 1 w 892"/>
                <a:gd name="T17" fmla="*/ 1 h 908"/>
                <a:gd name="T18" fmla="*/ 1 w 892"/>
                <a:gd name="T19" fmla="*/ 1 h 908"/>
                <a:gd name="T20" fmla="*/ 1 w 892"/>
                <a:gd name="T21" fmla="*/ 1 h 908"/>
                <a:gd name="T22" fmla="*/ 1 w 892"/>
                <a:gd name="T23" fmla="*/ 1 h 908"/>
                <a:gd name="T24" fmla="*/ 1 w 892"/>
                <a:gd name="T25" fmla="*/ 1 h 908"/>
                <a:gd name="T26" fmla="*/ 1 w 892"/>
                <a:gd name="T27" fmla="*/ 1 h 908"/>
                <a:gd name="T28" fmla="*/ 1 w 892"/>
                <a:gd name="T29" fmla="*/ 1 h 908"/>
                <a:gd name="T30" fmla="*/ 1 w 892"/>
                <a:gd name="T31" fmla="*/ 1 h 908"/>
                <a:gd name="T32" fmla="*/ 1 w 892"/>
                <a:gd name="T33" fmla="*/ 1 h 908"/>
                <a:gd name="T34" fmla="*/ 1 w 892"/>
                <a:gd name="T35" fmla="*/ 1 h 908"/>
                <a:gd name="T36" fmla="*/ 1 w 892"/>
                <a:gd name="T37" fmla="*/ 1 h 908"/>
                <a:gd name="T38" fmla="*/ 1 w 892"/>
                <a:gd name="T39" fmla="*/ 1 h 908"/>
                <a:gd name="T40" fmla="*/ 1 w 892"/>
                <a:gd name="T41" fmla="*/ 1 h 908"/>
                <a:gd name="T42" fmla="*/ 1 w 892"/>
                <a:gd name="T43" fmla="*/ 1 h 908"/>
                <a:gd name="T44" fmla="*/ 1 w 892"/>
                <a:gd name="T45" fmla="*/ 1 h 908"/>
                <a:gd name="T46" fmla="*/ 1 w 892"/>
                <a:gd name="T47" fmla="*/ 1 h 908"/>
                <a:gd name="T48" fmla="*/ 1 w 892"/>
                <a:gd name="T49" fmla="*/ 1 h 908"/>
                <a:gd name="T50" fmla="*/ 1 w 892"/>
                <a:gd name="T51" fmla="*/ 1 h 908"/>
                <a:gd name="T52" fmla="*/ 1 w 892"/>
                <a:gd name="T53" fmla="*/ 1 h 908"/>
                <a:gd name="T54" fmla="*/ 1 w 892"/>
                <a:gd name="T55" fmla="*/ 1 h 908"/>
                <a:gd name="T56" fmla="*/ 1 w 892"/>
                <a:gd name="T57" fmla="*/ 1 h 908"/>
                <a:gd name="T58" fmla="*/ 1 w 892"/>
                <a:gd name="T59" fmla="*/ 1 h 908"/>
                <a:gd name="T60" fmla="*/ 1 w 892"/>
                <a:gd name="T61" fmla="*/ 1 h 908"/>
                <a:gd name="T62" fmla="*/ 1 w 892"/>
                <a:gd name="T63" fmla="*/ 1 h 908"/>
                <a:gd name="T64" fmla="*/ 1 w 892"/>
                <a:gd name="T65" fmla="*/ 1 h 908"/>
                <a:gd name="T66" fmla="*/ 1 w 892"/>
                <a:gd name="T67" fmla="*/ 0 h 908"/>
                <a:gd name="T68" fmla="*/ 1 w 892"/>
                <a:gd name="T69" fmla="*/ 1 h 908"/>
                <a:gd name="T70" fmla="*/ 1 w 892"/>
                <a:gd name="T71" fmla="*/ 1 h 908"/>
                <a:gd name="T72" fmla="*/ 1 w 892"/>
                <a:gd name="T73" fmla="*/ 1 h 908"/>
                <a:gd name="T74" fmla="*/ 1 w 892"/>
                <a:gd name="T75" fmla="*/ 1 h 908"/>
                <a:gd name="T76" fmla="*/ 1 w 892"/>
                <a:gd name="T77" fmla="*/ 1 h 908"/>
                <a:gd name="T78" fmla="*/ 1 w 892"/>
                <a:gd name="T79" fmla="*/ 1 h 908"/>
                <a:gd name="T80" fmla="*/ 1 w 892"/>
                <a:gd name="T81" fmla="*/ 1 h 908"/>
                <a:gd name="T82" fmla="*/ 1 w 892"/>
                <a:gd name="T83" fmla="*/ 1 h 908"/>
                <a:gd name="T84" fmla="*/ 1 w 892"/>
                <a:gd name="T85" fmla="*/ 1 h 908"/>
                <a:gd name="T86" fmla="*/ 1 w 892"/>
                <a:gd name="T87" fmla="*/ 1 h 908"/>
                <a:gd name="T88" fmla="*/ 1 w 892"/>
                <a:gd name="T89" fmla="*/ 1 h 908"/>
                <a:gd name="T90" fmla="*/ 1 w 892"/>
                <a:gd name="T91" fmla="*/ 1 h 908"/>
                <a:gd name="T92" fmla="*/ 1 w 892"/>
                <a:gd name="T93" fmla="*/ 1 h 908"/>
                <a:gd name="T94" fmla="*/ 1 w 892"/>
                <a:gd name="T95" fmla="*/ 1 h 908"/>
                <a:gd name="T96" fmla="*/ 1 w 892"/>
                <a:gd name="T97" fmla="*/ 1 h 9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2"/>
                <a:gd name="T148" fmla="*/ 0 h 908"/>
                <a:gd name="T149" fmla="*/ 892 w 892"/>
                <a:gd name="T150" fmla="*/ 908 h 9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2" h="908">
                  <a:moveTo>
                    <a:pt x="1" y="536"/>
                  </a:moveTo>
                  <a:lnTo>
                    <a:pt x="18" y="575"/>
                  </a:lnTo>
                  <a:lnTo>
                    <a:pt x="39" y="613"/>
                  </a:lnTo>
                  <a:lnTo>
                    <a:pt x="57" y="650"/>
                  </a:lnTo>
                  <a:lnTo>
                    <a:pt x="79" y="688"/>
                  </a:lnTo>
                  <a:lnTo>
                    <a:pt x="99" y="725"/>
                  </a:lnTo>
                  <a:lnTo>
                    <a:pt x="122" y="761"/>
                  </a:lnTo>
                  <a:lnTo>
                    <a:pt x="143" y="797"/>
                  </a:lnTo>
                  <a:lnTo>
                    <a:pt x="167" y="834"/>
                  </a:lnTo>
                  <a:lnTo>
                    <a:pt x="182" y="843"/>
                  </a:lnTo>
                  <a:lnTo>
                    <a:pt x="197" y="853"/>
                  </a:lnTo>
                  <a:lnTo>
                    <a:pt x="212" y="861"/>
                  </a:lnTo>
                  <a:lnTo>
                    <a:pt x="229" y="869"/>
                  </a:lnTo>
                  <a:lnTo>
                    <a:pt x="245" y="877"/>
                  </a:lnTo>
                  <a:lnTo>
                    <a:pt x="261" y="883"/>
                  </a:lnTo>
                  <a:lnTo>
                    <a:pt x="279" y="888"/>
                  </a:lnTo>
                  <a:lnTo>
                    <a:pt x="297" y="894"/>
                  </a:lnTo>
                  <a:lnTo>
                    <a:pt x="313" y="899"/>
                  </a:lnTo>
                  <a:lnTo>
                    <a:pt x="331" y="901"/>
                  </a:lnTo>
                  <a:lnTo>
                    <a:pt x="348" y="904"/>
                  </a:lnTo>
                  <a:lnTo>
                    <a:pt x="366" y="907"/>
                  </a:lnTo>
                  <a:lnTo>
                    <a:pt x="384" y="908"/>
                  </a:lnTo>
                  <a:lnTo>
                    <a:pt x="402" y="908"/>
                  </a:lnTo>
                  <a:lnTo>
                    <a:pt x="420" y="908"/>
                  </a:lnTo>
                  <a:lnTo>
                    <a:pt x="438" y="907"/>
                  </a:lnTo>
                  <a:lnTo>
                    <a:pt x="666" y="771"/>
                  </a:lnTo>
                  <a:lnTo>
                    <a:pt x="669" y="769"/>
                  </a:lnTo>
                  <a:lnTo>
                    <a:pt x="673" y="767"/>
                  </a:lnTo>
                  <a:lnTo>
                    <a:pt x="678" y="766"/>
                  </a:lnTo>
                  <a:lnTo>
                    <a:pt x="682" y="765"/>
                  </a:lnTo>
                  <a:lnTo>
                    <a:pt x="687" y="764"/>
                  </a:lnTo>
                  <a:lnTo>
                    <a:pt x="692" y="764"/>
                  </a:lnTo>
                  <a:lnTo>
                    <a:pt x="696" y="762"/>
                  </a:lnTo>
                  <a:lnTo>
                    <a:pt x="701" y="764"/>
                  </a:lnTo>
                  <a:lnTo>
                    <a:pt x="705" y="764"/>
                  </a:lnTo>
                  <a:lnTo>
                    <a:pt x="710" y="765"/>
                  </a:lnTo>
                  <a:lnTo>
                    <a:pt x="713" y="766"/>
                  </a:lnTo>
                  <a:lnTo>
                    <a:pt x="719" y="767"/>
                  </a:lnTo>
                  <a:lnTo>
                    <a:pt x="722" y="770"/>
                  </a:lnTo>
                  <a:lnTo>
                    <a:pt x="726" y="771"/>
                  </a:lnTo>
                  <a:lnTo>
                    <a:pt x="730" y="774"/>
                  </a:lnTo>
                  <a:lnTo>
                    <a:pt x="734" y="778"/>
                  </a:lnTo>
                  <a:lnTo>
                    <a:pt x="773" y="754"/>
                  </a:lnTo>
                  <a:lnTo>
                    <a:pt x="783" y="748"/>
                  </a:lnTo>
                  <a:lnTo>
                    <a:pt x="793" y="741"/>
                  </a:lnTo>
                  <a:lnTo>
                    <a:pt x="803" y="734"/>
                  </a:lnTo>
                  <a:lnTo>
                    <a:pt x="812" y="726"/>
                  </a:lnTo>
                  <a:lnTo>
                    <a:pt x="820" y="717"/>
                  </a:lnTo>
                  <a:lnTo>
                    <a:pt x="829" y="708"/>
                  </a:lnTo>
                  <a:lnTo>
                    <a:pt x="837" y="699"/>
                  </a:lnTo>
                  <a:lnTo>
                    <a:pt x="844" y="689"/>
                  </a:lnTo>
                  <a:lnTo>
                    <a:pt x="851" y="679"/>
                  </a:lnTo>
                  <a:lnTo>
                    <a:pt x="857" y="669"/>
                  </a:lnTo>
                  <a:lnTo>
                    <a:pt x="863" y="658"/>
                  </a:lnTo>
                  <a:lnTo>
                    <a:pt x="868" y="648"/>
                  </a:lnTo>
                  <a:lnTo>
                    <a:pt x="873" y="637"/>
                  </a:lnTo>
                  <a:lnTo>
                    <a:pt x="877" y="626"/>
                  </a:lnTo>
                  <a:lnTo>
                    <a:pt x="881" y="615"/>
                  </a:lnTo>
                  <a:lnTo>
                    <a:pt x="885" y="604"/>
                  </a:lnTo>
                  <a:lnTo>
                    <a:pt x="887" y="592"/>
                  </a:lnTo>
                  <a:lnTo>
                    <a:pt x="890" y="580"/>
                  </a:lnTo>
                  <a:lnTo>
                    <a:pt x="891" y="569"/>
                  </a:lnTo>
                  <a:lnTo>
                    <a:pt x="892" y="556"/>
                  </a:lnTo>
                  <a:lnTo>
                    <a:pt x="892" y="544"/>
                  </a:lnTo>
                  <a:lnTo>
                    <a:pt x="892" y="532"/>
                  </a:lnTo>
                  <a:lnTo>
                    <a:pt x="892" y="520"/>
                  </a:lnTo>
                  <a:lnTo>
                    <a:pt x="891" y="507"/>
                  </a:lnTo>
                  <a:lnTo>
                    <a:pt x="890" y="496"/>
                  </a:lnTo>
                  <a:lnTo>
                    <a:pt x="887" y="484"/>
                  </a:lnTo>
                  <a:lnTo>
                    <a:pt x="885" y="472"/>
                  </a:lnTo>
                  <a:lnTo>
                    <a:pt x="881" y="459"/>
                  </a:lnTo>
                  <a:lnTo>
                    <a:pt x="876" y="448"/>
                  </a:lnTo>
                  <a:lnTo>
                    <a:pt x="872" y="437"/>
                  </a:lnTo>
                  <a:lnTo>
                    <a:pt x="866" y="426"/>
                  </a:lnTo>
                  <a:lnTo>
                    <a:pt x="861" y="414"/>
                  </a:lnTo>
                  <a:lnTo>
                    <a:pt x="700" y="125"/>
                  </a:lnTo>
                  <a:lnTo>
                    <a:pt x="693" y="115"/>
                  </a:lnTo>
                  <a:lnTo>
                    <a:pt x="686" y="104"/>
                  </a:lnTo>
                  <a:lnTo>
                    <a:pt x="678" y="94"/>
                  </a:lnTo>
                  <a:lnTo>
                    <a:pt x="671" y="85"/>
                  </a:lnTo>
                  <a:lnTo>
                    <a:pt x="663" y="76"/>
                  </a:lnTo>
                  <a:lnTo>
                    <a:pt x="654" y="67"/>
                  </a:lnTo>
                  <a:lnTo>
                    <a:pt x="645" y="59"/>
                  </a:lnTo>
                  <a:lnTo>
                    <a:pt x="635" y="51"/>
                  </a:lnTo>
                  <a:lnTo>
                    <a:pt x="627" y="45"/>
                  </a:lnTo>
                  <a:lnTo>
                    <a:pt x="617" y="38"/>
                  </a:lnTo>
                  <a:lnTo>
                    <a:pt x="606" y="32"/>
                  </a:lnTo>
                  <a:lnTo>
                    <a:pt x="596" y="26"/>
                  </a:lnTo>
                  <a:lnTo>
                    <a:pt x="585" y="21"/>
                  </a:lnTo>
                  <a:lnTo>
                    <a:pt x="575" y="16"/>
                  </a:lnTo>
                  <a:lnTo>
                    <a:pt x="564" y="12"/>
                  </a:lnTo>
                  <a:lnTo>
                    <a:pt x="552" y="10"/>
                  </a:lnTo>
                  <a:lnTo>
                    <a:pt x="541" y="7"/>
                  </a:lnTo>
                  <a:lnTo>
                    <a:pt x="530" y="4"/>
                  </a:lnTo>
                  <a:lnTo>
                    <a:pt x="518" y="3"/>
                  </a:lnTo>
                  <a:lnTo>
                    <a:pt x="507" y="2"/>
                  </a:lnTo>
                  <a:lnTo>
                    <a:pt x="496" y="0"/>
                  </a:lnTo>
                  <a:lnTo>
                    <a:pt x="483" y="0"/>
                  </a:lnTo>
                  <a:lnTo>
                    <a:pt x="472" y="2"/>
                  </a:lnTo>
                  <a:lnTo>
                    <a:pt x="460" y="3"/>
                  </a:lnTo>
                  <a:lnTo>
                    <a:pt x="448" y="4"/>
                  </a:lnTo>
                  <a:lnTo>
                    <a:pt x="436" y="7"/>
                  </a:lnTo>
                  <a:lnTo>
                    <a:pt x="425" y="10"/>
                  </a:lnTo>
                  <a:lnTo>
                    <a:pt x="414" y="13"/>
                  </a:lnTo>
                  <a:lnTo>
                    <a:pt x="402" y="17"/>
                  </a:lnTo>
                  <a:lnTo>
                    <a:pt x="391" y="23"/>
                  </a:lnTo>
                  <a:lnTo>
                    <a:pt x="380" y="28"/>
                  </a:lnTo>
                  <a:lnTo>
                    <a:pt x="370" y="34"/>
                  </a:lnTo>
                  <a:lnTo>
                    <a:pt x="331" y="58"/>
                  </a:lnTo>
                  <a:lnTo>
                    <a:pt x="332" y="62"/>
                  </a:lnTo>
                  <a:lnTo>
                    <a:pt x="332" y="67"/>
                  </a:lnTo>
                  <a:lnTo>
                    <a:pt x="332" y="72"/>
                  </a:lnTo>
                  <a:lnTo>
                    <a:pt x="332" y="77"/>
                  </a:lnTo>
                  <a:lnTo>
                    <a:pt x="331" y="81"/>
                  </a:lnTo>
                  <a:lnTo>
                    <a:pt x="329" y="86"/>
                  </a:lnTo>
                  <a:lnTo>
                    <a:pt x="328" y="90"/>
                  </a:lnTo>
                  <a:lnTo>
                    <a:pt x="327" y="95"/>
                  </a:lnTo>
                  <a:lnTo>
                    <a:pt x="324" y="99"/>
                  </a:lnTo>
                  <a:lnTo>
                    <a:pt x="322" y="103"/>
                  </a:lnTo>
                  <a:lnTo>
                    <a:pt x="317" y="111"/>
                  </a:lnTo>
                  <a:lnTo>
                    <a:pt x="311" y="117"/>
                  </a:lnTo>
                  <a:lnTo>
                    <a:pt x="302" y="123"/>
                  </a:lnTo>
                  <a:lnTo>
                    <a:pt x="74" y="259"/>
                  </a:lnTo>
                  <a:lnTo>
                    <a:pt x="64" y="275"/>
                  </a:lnTo>
                  <a:lnTo>
                    <a:pt x="55" y="290"/>
                  </a:lnTo>
                  <a:lnTo>
                    <a:pt x="46" y="306"/>
                  </a:lnTo>
                  <a:lnTo>
                    <a:pt x="39" y="323"/>
                  </a:lnTo>
                  <a:lnTo>
                    <a:pt x="31" y="340"/>
                  </a:lnTo>
                  <a:lnTo>
                    <a:pt x="25" y="357"/>
                  </a:lnTo>
                  <a:lnTo>
                    <a:pt x="20" y="374"/>
                  </a:lnTo>
                  <a:lnTo>
                    <a:pt x="15" y="392"/>
                  </a:lnTo>
                  <a:lnTo>
                    <a:pt x="10" y="409"/>
                  </a:lnTo>
                  <a:lnTo>
                    <a:pt x="7" y="427"/>
                  </a:lnTo>
                  <a:lnTo>
                    <a:pt x="3" y="445"/>
                  </a:lnTo>
                  <a:lnTo>
                    <a:pt x="2" y="463"/>
                  </a:lnTo>
                  <a:lnTo>
                    <a:pt x="1" y="481"/>
                  </a:lnTo>
                  <a:lnTo>
                    <a:pt x="0" y="500"/>
                  </a:lnTo>
                  <a:lnTo>
                    <a:pt x="0" y="518"/>
                  </a:lnTo>
                  <a:lnTo>
                    <a:pt x="1" y="53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670" name="Group 469"/>
            <p:cNvGrpSpPr>
              <a:grpSpLocks/>
            </p:cNvGrpSpPr>
            <p:nvPr/>
          </p:nvGrpSpPr>
          <p:grpSpPr bwMode="auto">
            <a:xfrm>
              <a:off x="2355" y="2298"/>
              <a:ext cx="773" cy="475"/>
              <a:chOff x="2355" y="2298"/>
              <a:chExt cx="773" cy="475"/>
            </a:xfrm>
          </p:grpSpPr>
          <p:sp>
            <p:nvSpPr>
              <p:cNvPr id="24671" name="Freeform 470"/>
              <p:cNvSpPr>
                <a:spLocks/>
              </p:cNvSpPr>
              <p:nvPr/>
            </p:nvSpPr>
            <p:spPr bwMode="auto">
              <a:xfrm rot="-3565789">
                <a:off x="2616" y="2437"/>
                <a:ext cx="256" cy="415"/>
              </a:xfrm>
              <a:custGeom>
                <a:avLst/>
                <a:gdLst>
                  <a:gd name="T0" fmla="*/ 1 w 395"/>
                  <a:gd name="T1" fmla="*/ 1 h 633"/>
                  <a:gd name="T2" fmla="*/ 1 w 395"/>
                  <a:gd name="T3" fmla="*/ 1 h 633"/>
                  <a:gd name="T4" fmla="*/ 1 w 395"/>
                  <a:gd name="T5" fmla="*/ 1 h 633"/>
                  <a:gd name="T6" fmla="*/ 1 w 395"/>
                  <a:gd name="T7" fmla="*/ 1 h 633"/>
                  <a:gd name="T8" fmla="*/ 1 w 395"/>
                  <a:gd name="T9" fmla="*/ 1 h 633"/>
                  <a:gd name="T10" fmla="*/ 1 w 395"/>
                  <a:gd name="T11" fmla="*/ 1 h 633"/>
                  <a:gd name="T12" fmla="*/ 1 w 395"/>
                  <a:gd name="T13" fmla="*/ 1 h 633"/>
                  <a:gd name="T14" fmla="*/ 1 w 395"/>
                  <a:gd name="T15" fmla="*/ 1 h 633"/>
                  <a:gd name="T16" fmla="*/ 1 w 395"/>
                  <a:gd name="T17" fmla="*/ 1 h 633"/>
                  <a:gd name="T18" fmla="*/ 1 w 395"/>
                  <a:gd name="T19" fmla="*/ 1 h 633"/>
                  <a:gd name="T20" fmla="*/ 1 w 395"/>
                  <a:gd name="T21" fmla="*/ 1 h 633"/>
                  <a:gd name="T22" fmla="*/ 1 w 395"/>
                  <a:gd name="T23" fmla="*/ 1 h 633"/>
                  <a:gd name="T24" fmla="*/ 1 w 395"/>
                  <a:gd name="T25" fmla="*/ 1 h 633"/>
                  <a:gd name="T26" fmla="*/ 1 w 395"/>
                  <a:gd name="T27" fmla="*/ 1 h 633"/>
                  <a:gd name="T28" fmla="*/ 1 w 395"/>
                  <a:gd name="T29" fmla="*/ 0 h 633"/>
                  <a:gd name="T30" fmla="*/ 1 w 395"/>
                  <a:gd name="T31" fmla="*/ 0 h 633"/>
                  <a:gd name="T32" fmla="*/ 1 w 395"/>
                  <a:gd name="T33" fmla="*/ 1 h 633"/>
                  <a:gd name="T34" fmla="*/ 1 w 395"/>
                  <a:gd name="T35" fmla="*/ 1 h 633"/>
                  <a:gd name="T36" fmla="*/ 1 w 395"/>
                  <a:gd name="T37" fmla="*/ 1 h 633"/>
                  <a:gd name="T38" fmla="*/ 1 w 395"/>
                  <a:gd name="T39" fmla="*/ 1 h 633"/>
                  <a:gd name="T40" fmla="*/ 1 w 395"/>
                  <a:gd name="T41" fmla="*/ 1 h 633"/>
                  <a:gd name="T42" fmla="*/ 0 w 395"/>
                  <a:gd name="T43" fmla="*/ 1 h 633"/>
                  <a:gd name="T44" fmla="*/ 1 w 395"/>
                  <a:gd name="T45" fmla="*/ 1 h 633"/>
                  <a:gd name="T46" fmla="*/ 1 w 395"/>
                  <a:gd name="T47" fmla="*/ 1 h 633"/>
                  <a:gd name="T48" fmla="*/ 1 w 395"/>
                  <a:gd name="T49" fmla="*/ 1 h 633"/>
                  <a:gd name="T50" fmla="*/ 1 w 395"/>
                  <a:gd name="T51" fmla="*/ 1 h 633"/>
                  <a:gd name="T52" fmla="*/ 1 w 395"/>
                  <a:gd name="T53" fmla="*/ 1 h 633"/>
                  <a:gd name="T54" fmla="*/ 1 w 395"/>
                  <a:gd name="T55" fmla="*/ 1 h 633"/>
                  <a:gd name="T56" fmla="*/ 1 w 395"/>
                  <a:gd name="T57" fmla="*/ 1 h 633"/>
                  <a:gd name="T58" fmla="*/ 1 w 395"/>
                  <a:gd name="T59" fmla="*/ 1 h 633"/>
                  <a:gd name="T60" fmla="*/ 1 w 395"/>
                  <a:gd name="T61" fmla="*/ 1 h 633"/>
                  <a:gd name="T62" fmla="*/ 1 w 395"/>
                  <a:gd name="T63" fmla="*/ 1 h 633"/>
                  <a:gd name="T64" fmla="*/ 1 w 395"/>
                  <a:gd name="T65" fmla="*/ 1 h 633"/>
                  <a:gd name="T66" fmla="*/ 1 w 395"/>
                  <a:gd name="T67" fmla="*/ 1 h 633"/>
                  <a:gd name="T68" fmla="*/ 1 w 395"/>
                  <a:gd name="T69" fmla="*/ 1 h 633"/>
                  <a:gd name="T70" fmla="*/ 1 w 395"/>
                  <a:gd name="T71" fmla="*/ 1 h 633"/>
                  <a:gd name="T72" fmla="*/ 1 w 395"/>
                  <a:gd name="T73" fmla="*/ 1 h 633"/>
                  <a:gd name="T74" fmla="*/ 1 w 395"/>
                  <a:gd name="T75" fmla="*/ 1 h 633"/>
                  <a:gd name="T76" fmla="*/ 1 w 395"/>
                  <a:gd name="T77" fmla="*/ 1 h 633"/>
                  <a:gd name="T78" fmla="*/ 1 w 395"/>
                  <a:gd name="T79" fmla="*/ 1 h 633"/>
                  <a:gd name="T80" fmla="*/ 1 w 395"/>
                  <a:gd name="T81" fmla="*/ 1 h 633"/>
                  <a:gd name="T82" fmla="*/ 1 w 395"/>
                  <a:gd name="T83" fmla="*/ 1 h 633"/>
                  <a:gd name="T84" fmla="*/ 1 w 395"/>
                  <a:gd name="T85" fmla="*/ 1 h 633"/>
                  <a:gd name="T86" fmla="*/ 1 w 395"/>
                  <a:gd name="T87" fmla="*/ 1 h 633"/>
                  <a:gd name="T88" fmla="*/ 1 w 395"/>
                  <a:gd name="T89" fmla="*/ 1 h 633"/>
                  <a:gd name="T90" fmla="*/ 1 w 395"/>
                  <a:gd name="T91" fmla="*/ 1 h 633"/>
                  <a:gd name="T92" fmla="*/ 1 w 395"/>
                  <a:gd name="T93" fmla="*/ 1 h 633"/>
                  <a:gd name="T94" fmla="*/ 1 w 395"/>
                  <a:gd name="T95" fmla="*/ 1 h 633"/>
                  <a:gd name="T96" fmla="*/ 1 w 395"/>
                  <a:gd name="T97" fmla="*/ 1 h 633"/>
                  <a:gd name="T98" fmla="*/ 1 w 395"/>
                  <a:gd name="T99" fmla="*/ 1 h 633"/>
                  <a:gd name="T100" fmla="*/ 1 w 395"/>
                  <a:gd name="T101" fmla="*/ 1 h 633"/>
                  <a:gd name="T102" fmla="*/ 1 w 395"/>
                  <a:gd name="T103" fmla="*/ 1 h 633"/>
                  <a:gd name="T104" fmla="*/ 1 w 395"/>
                  <a:gd name="T105" fmla="*/ 1 h 6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95"/>
                  <a:gd name="T160" fmla="*/ 0 h 633"/>
                  <a:gd name="T161" fmla="*/ 395 w 395"/>
                  <a:gd name="T162" fmla="*/ 633 h 6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95" h="633">
                    <a:moveTo>
                      <a:pt x="217" y="307"/>
                    </a:moveTo>
                    <a:lnTo>
                      <a:pt x="197" y="276"/>
                    </a:lnTo>
                    <a:lnTo>
                      <a:pt x="178" y="244"/>
                    </a:lnTo>
                    <a:lnTo>
                      <a:pt x="169" y="229"/>
                    </a:lnTo>
                    <a:lnTo>
                      <a:pt x="161" y="213"/>
                    </a:lnTo>
                    <a:lnTo>
                      <a:pt x="152" y="196"/>
                    </a:lnTo>
                    <a:lnTo>
                      <a:pt x="145" y="181"/>
                    </a:lnTo>
                    <a:lnTo>
                      <a:pt x="137" y="164"/>
                    </a:lnTo>
                    <a:lnTo>
                      <a:pt x="130" y="147"/>
                    </a:lnTo>
                    <a:lnTo>
                      <a:pt x="123" y="130"/>
                    </a:lnTo>
                    <a:lnTo>
                      <a:pt x="116" y="113"/>
                    </a:lnTo>
                    <a:lnTo>
                      <a:pt x="110" y="96"/>
                    </a:lnTo>
                    <a:lnTo>
                      <a:pt x="105" y="78"/>
                    </a:lnTo>
                    <a:lnTo>
                      <a:pt x="98" y="61"/>
                    </a:lnTo>
                    <a:lnTo>
                      <a:pt x="93" y="43"/>
                    </a:lnTo>
                    <a:lnTo>
                      <a:pt x="93" y="39"/>
                    </a:lnTo>
                    <a:lnTo>
                      <a:pt x="92" y="34"/>
                    </a:lnTo>
                    <a:lnTo>
                      <a:pt x="91" y="30"/>
                    </a:lnTo>
                    <a:lnTo>
                      <a:pt x="89" y="26"/>
                    </a:lnTo>
                    <a:lnTo>
                      <a:pt x="87" y="21"/>
                    </a:lnTo>
                    <a:lnTo>
                      <a:pt x="84" y="18"/>
                    </a:lnTo>
                    <a:lnTo>
                      <a:pt x="82" y="14"/>
                    </a:lnTo>
                    <a:lnTo>
                      <a:pt x="78" y="12"/>
                    </a:lnTo>
                    <a:lnTo>
                      <a:pt x="76" y="8"/>
                    </a:lnTo>
                    <a:lnTo>
                      <a:pt x="72" y="7"/>
                    </a:lnTo>
                    <a:lnTo>
                      <a:pt x="68" y="4"/>
                    </a:lnTo>
                    <a:lnTo>
                      <a:pt x="64" y="3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5" y="1"/>
                    </a:lnTo>
                    <a:lnTo>
                      <a:pt x="30" y="4"/>
                    </a:lnTo>
                    <a:lnTo>
                      <a:pt x="27" y="7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1" y="21"/>
                    </a:lnTo>
                    <a:lnTo>
                      <a:pt x="6" y="44"/>
                    </a:lnTo>
                    <a:lnTo>
                      <a:pt x="4" y="69"/>
                    </a:lnTo>
                    <a:lnTo>
                      <a:pt x="1" y="92"/>
                    </a:lnTo>
                    <a:lnTo>
                      <a:pt x="0" y="117"/>
                    </a:lnTo>
                    <a:lnTo>
                      <a:pt x="0" y="140"/>
                    </a:lnTo>
                    <a:lnTo>
                      <a:pt x="1" y="164"/>
                    </a:lnTo>
                    <a:lnTo>
                      <a:pt x="4" y="189"/>
                    </a:lnTo>
                    <a:lnTo>
                      <a:pt x="8" y="212"/>
                    </a:lnTo>
                    <a:lnTo>
                      <a:pt x="13" y="235"/>
                    </a:lnTo>
                    <a:lnTo>
                      <a:pt x="19" y="259"/>
                    </a:lnTo>
                    <a:lnTo>
                      <a:pt x="25" y="281"/>
                    </a:lnTo>
                    <a:lnTo>
                      <a:pt x="34" y="304"/>
                    </a:lnTo>
                    <a:lnTo>
                      <a:pt x="43" y="326"/>
                    </a:lnTo>
                    <a:lnTo>
                      <a:pt x="54" y="347"/>
                    </a:lnTo>
                    <a:lnTo>
                      <a:pt x="66" y="368"/>
                    </a:lnTo>
                    <a:lnTo>
                      <a:pt x="78" y="389"/>
                    </a:lnTo>
                    <a:lnTo>
                      <a:pt x="88" y="411"/>
                    </a:lnTo>
                    <a:lnTo>
                      <a:pt x="101" y="432"/>
                    </a:lnTo>
                    <a:lnTo>
                      <a:pt x="113" y="452"/>
                    </a:lnTo>
                    <a:lnTo>
                      <a:pt x="127" y="472"/>
                    </a:lnTo>
                    <a:lnTo>
                      <a:pt x="142" y="490"/>
                    </a:lnTo>
                    <a:lnTo>
                      <a:pt x="157" y="508"/>
                    </a:lnTo>
                    <a:lnTo>
                      <a:pt x="174" y="525"/>
                    </a:lnTo>
                    <a:lnTo>
                      <a:pt x="191" y="541"/>
                    </a:lnTo>
                    <a:lnTo>
                      <a:pt x="209" y="557"/>
                    </a:lnTo>
                    <a:lnTo>
                      <a:pt x="228" y="570"/>
                    </a:lnTo>
                    <a:lnTo>
                      <a:pt x="247" y="584"/>
                    </a:lnTo>
                    <a:lnTo>
                      <a:pt x="267" y="596"/>
                    </a:lnTo>
                    <a:lnTo>
                      <a:pt x="288" y="606"/>
                    </a:lnTo>
                    <a:lnTo>
                      <a:pt x="310" y="616"/>
                    </a:lnTo>
                    <a:lnTo>
                      <a:pt x="331" y="625"/>
                    </a:lnTo>
                    <a:lnTo>
                      <a:pt x="354" y="633"/>
                    </a:lnTo>
                    <a:lnTo>
                      <a:pt x="358" y="632"/>
                    </a:lnTo>
                    <a:lnTo>
                      <a:pt x="363" y="631"/>
                    </a:lnTo>
                    <a:lnTo>
                      <a:pt x="366" y="629"/>
                    </a:lnTo>
                    <a:lnTo>
                      <a:pt x="370" y="628"/>
                    </a:lnTo>
                    <a:lnTo>
                      <a:pt x="374" y="625"/>
                    </a:lnTo>
                    <a:lnTo>
                      <a:pt x="378" y="623"/>
                    </a:lnTo>
                    <a:lnTo>
                      <a:pt x="382" y="620"/>
                    </a:lnTo>
                    <a:lnTo>
                      <a:pt x="384" y="616"/>
                    </a:lnTo>
                    <a:lnTo>
                      <a:pt x="387" y="612"/>
                    </a:lnTo>
                    <a:lnTo>
                      <a:pt x="389" y="610"/>
                    </a:lnTo>
                    <a:lnTo>
                      <a:pt x="392" y="605"/>
                    </a:lnTo>
                    <a:lnTo>
                      <a:pt x="393" y="601"/>
                    </a:lnTo>
                    <a:lnTo>
                      <a:pt x="394" y="597"/>
                    </a:lnTo>
                    <a:lnTo>
                      <a:pt x="395" y="592"/>
                    </a:lnTo>
                    <a:lnTo>
                      <a:pt x="395" y="588"/>
                    </a:lnTo>
                    <a:lnTo>
                      <a:pt x="395" y="583"/>
                    </a:lnTo>
                    <a:lnTo>
                      <a:pt x="394" y="577"/>
                    </a:lnTo>
                    <a:lnTo>
                      <a:pt x="393" y="572"/>
                    </a:lnTo>
                    <a:lnTo>
                      <a:pt x="392" y="567"/>
                    </a:lnTo>
                    <a:lnTo>
                      <a:pt x="389" y="563"/>
                    </a:lnTo>
                    <a:lnTo>
                      <a:pt x="387" y="559"/>
                    </a:lnTo>
                    <a:lnTo>
                      <a:pt x="383" y="554"/>
                    </a:lnTo>
                    <a:lnTo>
                      <a:pt x="379" y="551"/>
                    </a:lnTo>
                    <a:lnTo>
                      <a:pt x="375" y="547"/>
                    </a:lnTo>
                    <a:lnTo>
                      <a:pt x="351" y="521"/>
                    </a:lnTo>
                    <a:lnTo>
                      <a:pt x="329" y="493"/>
                    </a:lnTo>
                    <a:lnTo>
                      <a:pt x="307" y="464"/>
                    </a:lnTo>
                    <a:lnTo>
                      <a:pt x="286" y="434"/>
                    </a:lnTo>
                    <a:lnTo>
                      <a:pt x="267" y="403"/>
                    </a:lnTo>
                    <a:lnTo>
                      <a:pt x="258" y="387"/>
                    </a:lnTo>
                    <a:lnTo>
                      <a:pt x="248" y="372"/>
                    </a:lnTo>
                    <a:lnTo>
                      <a:pt x="241" y="356"/>
                    </a:lnTo>
                    <a:lnTo>
                      <a:pt x="232" y="339"/>
                    </a:lnTo>
                    <a:lnTo>
                      <a:pt x="224" y="324"/>
                    </a:lnTo>
                    <a:lnTo>
                      <a:pt x="217" y="30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2" name="Freeform 471"/>
              <p:cNvSpPr>
                <a:spLocks/>
              </p:cNvSpPr>
              <p:nvPr/>
            </p:nvSpPr>
            <p:spPr bwMode="auto">
              <a:xfrm rot="-3565789">
                <a:off x="2885" y="2351"/>
                <a:ext cx="281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1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0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7"/>
                    </a:lnTo>
                    <a:lnTo>
                      <a:pt x="410" y="13"/>
                    </a:lnTo>
                    <a:lnTo>
                      <a:pt x="406" y="9"/>
                    </a:lnTo>
                    <a:lnTo>
                      <a:pt x="400" y="7"/>
                    </a:lnTo>
                    <a:lnTo>
                      <a:pt x="395" y="4"/>
                    </a:lnTo>
                    <a:lnTo>
                      <a:pt x="390" y="3"/>
                    </a:lnTo>
                    <a:lnTo>
                      <a:pt x="384" y="2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6" y="2"/>
                    </a:lnTo>
                    <a:lnTo>
                      <a:pt x="361" y="3"/>
                    </a:lnTo>
                    <a:lnTo>
                      <a:pt x="355" y="4"/>
                    </a:lnTo>
                    <a:lnTo>
                      <a:pt x="350" y="7"/>
                    </a:lnTo>
                    <a:lnTo>
                      <a:pt x="345" y="9"/>
                    </a:lnTo>
                    <a:lnTo>
                      <a:pt x="30" y="197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8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3"/>
                    </a:lnTo>
                    <a:lnTo>
                      <a:pt x="3" y="228"/>
                    </a:lnTo>
                    <a:lnTo>
                      <a:pt x="2" y="234"/>
                    </a:lnTo>
                    <a:lnTo>
                      <a:pt x="1" y="240"/>
                    </a:lnTo>
                    <a:lnTo>
                      <a:pt x="0" y="246"/>
                    </a:lnTo>
                    <a:lnTo>
                      <a:pt x="0" y="253"/>
                    </a:lnTo>
                    <a:lnTo>
                      <a:pt x="0" y="258"/>
                    </a:lnTo>
                    <a:lnTo>
                      <a:pt x="1" y="264"/>
                    </a:lnTo>
                    <a:lnTo>
                      <a:pt x="3" y="269"/>
                    </a:lnTo>
                    <a:lnTo>
                      <a:pt x="5" y="276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2"/>
                    </a:lnTo>
                    <a:lnTo>
                      <a:pt x="20" y="297"/>
                    </a:lnTo>
                    <a:lnTo>
                      <a:pt x="24" y="301"/>
                    </a:lnTo>
                    <a:lnTo>
                      <a:pt x="29" y="303"/>
                    </a:lnTo>
                    <a:lnTo>
                      <a:pt x="34" y="306"/>
                    </a:lnTo>
                    <a:lnTo>
                      <a:pt x="39" y="308"/>
                    </a:lnTo>
                    <a:lnTo>
                      <a:pt x="45" y="311"/>
                    </a:lnTo>
                    <a:lnTo>
                      <a:pt x="50" y="312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2"/>
                    </a:lnTo>
                    <a:lnTo>
                      <a:pt x="74" y="311"/>
                    </a:lnTo>
                    <a:lnTo>
                      <a:pt x="79" y="310"/>
                    </a:lnTo>
                    <a:lnTo>
                      <a:pt x="85" y="307"/>
                    </a:lnTo>
                    <a:lnTo>
                      <a:pt x="90" y="305"/>
                    </a:lnTo>
                    <a:lnTo>
                      <a:pt x="405" y="117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6"/>
                    </a:lnTo>
                    <a:lnTo>
                      <a:pt x="423" y="100"/>
                    </a:lnTo>
                    <a:lnTo>
                      <a:pt x="425" y="96"/>
                    </a:lnTo>
                    <a:lnTo>
                      <a:pt x="429" y="90"/>
                    </a:lnTo>
                    <a:lnTo>
                      <a:pt x="430" y="85"/>
                    </a:lnTo>
                    <a:lnTo>
                      <a:pt x="433" y="80"/>
                    </a:lnTo>
                    <a:lnTo>
                      <a:pt x="434" y="73"/>
                    </a:lnTo>
                    <a:lnTo>
                      <a:pt x="434" y="68"/>
                    </a:lnTo>
                    <a:lnTo>
                      <a:pt x="434" y="61"/>
                    </a:lnTo>
                    <a:lnTo>
                      <a:pt x="434" y="55"/>
                    </a:lnTo>
                    <a:lnTo>
                      <a:pt x="433" y="50"/>
                    </a:lnTo>
                    <a:lnTo>
                      <a:pt x="432" y="43"/>
                    </a:lnTo>
                    <a:lnTo>
                      <a:pt x="429" y="38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3" name="Freeform 472"/>
              <p:cNvSpPr>
                <a:spLocks/>
              </p:cNvSpPr>
              <p:nvPr/>
            </p:nvSpPr>
            <p:spPr bwMode="auto">
              <a:xfrm rot="-3565789">
                <a:off x="2317" y="2336"/>
                <a:ext cx="282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0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1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6"/>
                    </a:lnTo>
                    <a:lnTo>
                      <a:pt x="410" y="12"/>
                    </a:lnTo>
                    <a:lnTo>
                      <a:pt x="406" y="9"/>
                    </a:lnTo>
                    <a:lnTo>
                      <a:pt x="400" y="6"/>
                    </a:lnTo>
                    <a:lnTo>
                      <a:pt x="395" y="4"/>
                    </a:lnTo>
                    <a:lnTo>
                      <a:pt x="390" y="1"/>
                    </a:lnTo>
                    <a:lnTo>
                      <a:pt x="384" y="0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7" y="0"/>
                    </a:lnTo>
                    <a:lnTo>
                      <a:pt x="361" y="1"/>
                    </a:lnTo>
                    <a:lnTo>
                      <a:pt x="355" y="3"/>
                    </a:lnTo>
                    <a:lnTo>
                      <a:pt x="350" y="5"/>
                    </a:lnTo>
                    <a:lnTo>
                      <a:pt x="345" y="8"/>
                    </a:lnTo>
                    <a:lnTo>
                      <a:pt x="30" y="195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7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2"/>
                    </a:lnTo>
                    <a:lnTo>
                      <a:pt x="3" y="227"/>
                    </a:lnTo>
                    <a:lnTo>
                      <a:pt x="2" y="233"/>
                    </a:lnTo>
                    <a:lnTo>
                      <a:pt x="1" y="239"/>
                    </a:lnTo>
                    <a:lnTo>
                      <a:pt x="0" y="244"/>
                    </a:lnTo>
                    <a:lnTo>
                      <a:pt x="0" y="251"/>
                    </a:lnTo>
                    <a:lnTo>
                      <a:pt x="0" y="257"/>
                    </a:lnTo>
                    <a:lnTo>
                      <a:pt x="1" y="263"/>
                    </a:lnTo>
                    <a:lnTo>
                      <a:pt x="3" y="269"/>
                    </a:lnTo>
                    <a:lnTo>
                      <a:pt x="5" y="274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1"/>
                    </a:lnTo>
                    <a:lnTo>
                      <a:pt x="20" y="295"/>
                    </a:lnTo>
                    <a:lnTo>
                      <a:pt x="23" y="299"/>
                    </a:lnTo>
                    <a:lnTo>
                      <a:pt x="29" y="303"/>
                    </a:lnTo>
                    <a:lnTo>
                      <a:pt x="34" y="305"/>
                    </a:lnTo>
                    <a:lnTo>
                      <a:pt x="39" y="308"/>
                    </a:lnTo>
                    <a:lnTo>
                      <a:pt x="45" y="309"/>
                    </a:lnTo>
                    <a:lnTo>
                      <a:pt x="50" y="311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1"/>
                    </a:lnTo>
                    <a:lnTo>
                      <a:pt x="74" y="311"/>
                    </a:lnTo>
                    <a:lnTo>
                      <a:pt x="79" y="308"/>
                    </a:lnTo>
                    <a:lnTo>
                      <a:pt x="85" y="307"/>
                    </a:lnTo>
                    <a:lnTo>
                      <a:pt x="90" y="303"/>
                    </a:lnTo>
                    <a:lnTo>
                      <a:pt x="405" y="116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4"/>
                    </a:lnTo>
                    <a:lnTo>
                      <a:pt x="423" y="100"/>
                    </a:lnTo>
                    <a:lnTo>
                      <a:pt x="425" y="95"/>
                    </a:lnTo>
                    <a:lnTo>
                      <a:pt x="429" y="90"/>
                    </a:lnTo>
                    <a:lnTo>
                      <a:pt x="430" y="84"/>
                    </a:lnTo>
                    <a:lnTo>
                      <a:pt x="433" y="78"/>
                    </a:lnTo>
                    <a:lnTo>
                      <a:pt x="434" y="73"/>
                    </a:lnTo>
                    <a:lnTo>
                      <a:pt x="434" y="66"/>
                    </a:lnTo>
                    <a:lnTo>
                      <a:pt x="434" y="60"/>
                    </a:lnTo>
                    <a:lnTo>
                      <a:pt x="434" y="55"/>
                    </a:lnTo>
                    <a:lnTo>
                      <a:pt x="433" y="48"/>
                    </a:lnTo>
                    <a:lnTo>
                      <a:pt x="431" y="43"/>
                    </a:lnTo>
                    <a:lnTo>
                      <a:pt x="429" y="36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584" name="Group 466"/>
          <p:cNvGrpSpPr>
            <a:grpSpLocks/>
          </p:cNvGrpSpPr>
          <p:nvPr/>
        </p:nvGrpSpPr>
        <p:grpSpPr bwMode="auto">
          <a:xfrm rot="-5623941">
            <a:off x="5672932" y="4437856"/>
            <a:ext cx="444500" cy="411163"/>
            <a:chOff x="2355" y="2060"/>
            <a:chExt cx="773" cy="713"/>
          </a:xfrm>
        </p:grpSpPr>
        <p:sp>
          <p:nvSpPr>
            <p:cNvPr id="24662" name="Freeform 467"/>
            <p:cNvSpPr>
              <a:spLocks noEditPoints="1"/>
            </p:cNvSpPr>
            <p:nvPr/>
          </p:nvSpPr>
          <p:spPr bwMode="auto">
            <a:xfrm rot="-3565789">
              <a:off x="2425" y="2060"/>
              <a:ext cx="666" cy="705"/>
            </a:xfrm>
            <a:custGeom>
              <a:avLst/>
              <a:gdLst>
                <a:gd name="T0" fmla="*/ 1 w 1026"/>
                <a:gd name="T1" fmla="*/ 1 h 1074"/>
                <a:gd name="T2" fmla="*/ 1 w 1026"/>
                <a:gd name="T3" fmla="*/ 1 h 1074"/>
                <a:gd name="T4" fmla="*/ 1 w 1026"/>
                <a:gd name="T5" fmla="*/ 1 h 1074"/>
                <a:gd name="T6" fmla="*/ 1 w 1026"/>
                <a:gd name="T7" fmla="*/ 1 h 1074"/>
                <a:gd name="T8" fmla="*/ 1 w 1026"/>
                <a:gd name="T9" fmla="*/ 1 h 1074"/>
                <a:gd name="T10" fmla="*/ 1 w 1026"/>
                <a:gd name="T11" fmla="*/ 1 h 1074"/>
                <a:gd name="T12" fmla="*/ 1 w 1026"/>
                <a:gd name="T13" fmla="*/ 1 h 1074"/>
                <a:gd name="T14" fmla="*/ 1 w 1026"/>
                <a:gd name="T15" fmla="*/ 1 h 1074"/>
                <a:gd name="T16" fmla="*/ 1 w 1026"/>
                <a:gd name="T17" fmla="*/ 1 h 1074"/>
                <a:gd name="T18" fmla="*/ 1 w 1026"/>
                <a:gd name="T19" fmla="*/ 1 h 1074"/>
                <a:gd name="T20" fmla="*/ 1 w 1026"/>
                <a:gd name="T21" fmla="*/ 1 h 1074"/>
                <a:gd name="T22" fmla="*/ 1 w 1026"/>
                <a:gd name="T23" fmla="*/ 1 h 1074"/>
                <a:gd name="T24" fmla="*/ 1 w 1026"/>
                <a:gd name="T25" fmla="*/ 1 h 1074"/>
                <a:gd name="T26" fmla="*/ 1 w 1026"/>
                <a:gd name="T27" fmla="*/ 1 h 1074"/>
                <a:gd name="T28" fmla="*/ 1 w 1026"/>
                <a:gd name="T29" fmla="*/ 1 h 1074"/>
                <a:gd name="T30" fmla="*/ 1 w 1026"/>
                <a:gd name="T31" fmla="*/ 1 h 1074"/>
                <a:gd name="T32" fmla="*/ 1 w 1026"/>
                <a:gd name="T33" fmla="*/ 1 h 1074"/>
                <a:gd name="T34" fmla="*/ 1 w 1026"/>
                <a:gd name="T35" fmla="*/ 1 h 1074"/>
                <a:gd name="T36" fmla="*/ 1 w 1026"/>
                <a:gd name="T37" fmla="*/ 1 h 1074"/>
                <a:gd name="T38" fmla="*/ 1 w 1026"/>
                <a:gd name="T39" fmla="*/ 1 h 1074"/>
                <a:gd name="T40" fmla="*/ 1 w 1026"/>
                <a:gd name="T41" fmla="*/ 1 h 1074"/>
                <a:gd name="T42" fmla="*/ 1 w 1026"/>
                <a:gd name="T43" fmla="*/ 1 h 1074"/>
                <a:gd name="T44" fmla="*/ 1 w 1026"/>
                <a:gd name="T45" fmla="*/ 1 h 1074"/>
                <a:gd name="T46" fmla="*/ 1 w 1026"/>
                <a:gd name="T47" fmla="*/ 1 h 1074"/>
                <a:gd name="T48" fmla="*/ 1 w 1026"/>
                <a:gd name="T49" fmla="*/ 1 h 1074"/>
                <a:gd name="T50" fmla="*/ 1 w 1026"/>
                <a:gd name="T51" fmla="*/ 1 h 1074"/>
                <a:gd name="T52" fmla="*/ 1 w 1026"/>
                <a:gd name="T53" fmla="*/ 1 h 1074"/>
                <a:gd name="T54" fmla="*/ 1 w 1026"/>
                <a:gd name="T55" fmla="*/ 1 h 1074"/>
                <a:gd name="T56" fmla="*/ 1 w 1026"/>
                <a:gd name="T57" fmla="*/ 1 h 1074"/>
                <a:gd name="T58" fmla="*/ 1 w 1026"/>
                <a:gd name="T59" fmla="*/ 1 h 1074"/>
                <a:gd name="T60" fmla="*/ 1 w 1026"/>
                <a:gd name="T61" fmla="*/ 1 h 1074"/>
                <a:gd name="T62" fmla="*/ 1 w 1026"/>
                <a:gd name="T63" fmla="*/ 1 h 1074"/>
                <a:gd name="T64" fmla="*/ 1 w 1026"/>
                <a:gd name="T65" fmla="*/ 1 h 1074"/>
                <a:gd name="T66" fmla="*/ 1 w 1026"/>
                <a:gd name="T67" fmla="*/ 1 h 1074"/>
                <a:gd name="T68" fmla="*/ 1 w 1026"/>
                <a:gd name="T69" fmla="*/ 1 h 1074"/>
                <a:gd name="T70" fmla="*/ 1 w 1026"/>
                <a:gd name="T71" fmla="*/ 1 h 1074"/>
                <a:gd name="T72" fmla="*/ 1 w 1026"/>
                <a:gd name="T73" fmla="*/ 1 h 1074"/>
                <a:gd name="T74" fmla="*/ 1 w 1026"/>
                <a:gd name="T75" fmla="*/ 1 h 1074"/>
                <a:gd name="T76" fmla="*/ 1 w 1026"/>
                <a:gd name="T77" fmla="*/ 1 h 1074"/>
                <a:gd name="T78" fmla="*/ 1 w 1026"/>
                <a:gd name="T79" fmla="*/ 1 h 1074"/>
                <a:gd name="T80" fmla="*/ 1 w 1026"/>
                <a:gd name="T81" fmla="*/ 1 h 1074"/>
                <a:gd name="T82" fmla="*/ 1 w 1026"/>
                <a:gd name="T83" fmla="*/ 1 h 1074"/>
                <a:gd name="T84" fmla="*/ 1 w 1026"/>
                <a:gd name="T85" fmla="*/ 1 h 1074"/>
                <a:gd name="T86" fmla="*/ 1 w 1026"/>
                <a:gd name="T87" fmla="*/ 1 h 1074"/>
                <a:gd name="T88" fmla="*/ 1 w 1026"/>
                <a:gd name="T89" fmla="*/ 1 h 1074"/>
                <a:gd name="T90" fmla="*/ 1 w 1026"/>
                <a:gd name="T91" fmla="*/ 1 h 1074"/>
                <a:gd name="T92" fmla="*/ 1 w 1026"/>
                <a:gd name="T93" fmla="*/ 1 h 1074"/>
                <a:gd name="T94" fmla="*/ 1 w 1026"/>
                <a:gd name="T95" fmla="*/ 1 h 1074"/>
                <a:gd name="T96" fmla="*/ 1 w 1026"/>
                <a:gd name="T97" fmla="*/ 1 h 1074"/>
                <a:gd name="T98" fmla="*/ 1 w 1026"/>
                <a:gd name="T99" fmla="*/ 1 h 1074"/>
                <a:gd name="T100" fmla="*/ 1 w 1026"/>
                <a:gd name="T101" fmla="*/ 1 h 1074"/>
                <a:gd name="T102" fmla="*/ 1 w 1026"/>
                <a:gd name="T103" fmla="*/ 1 h 1074"/>
                <a:gd name="T104" fmla="*/ 1 w 1026"/>
                <a:gd name="T105" fmla="*/ 1 h 1074"/>
                <a:gd name="T106" fmla="*/ 1 w 1026"/>
                <a:gd name="T107" fmla="*/ 1 h 1074"/>
                <a:gd name="T108" fmla="*/ 1 w 1026"/>
                <a:gd name="T109" fmla="*/ 1 h 1074"/>
                <a:gd name="T110" fmla="*/ 1 w 1026"/>
                <a:gd name="T111" fmla="*/ 1 h 1074"/>
                <a:gd name="T112" fmla="*/ 1 w 1026"/>
                <a:gd name="T113" fmla="*/ 1 h 10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6"/>
                <a:gd name="T172" fmla="*/ 0 h 1074"/>
                <a:gd name="T173" fmla="*/ 1026 w 1026"/>
                <a:gd name="T174" fmla="*/ 1074 h 10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6" h="1074">
                  <a:moveTo>
                    <a:pt x="135" y="536"/>
                  </a:moveTo>
                  <a:lnTo>
                    <a:pt x="152" y="575"/>
                  </a:lnTo>
                  <a:lnTo>
                    <a:pt x="173" y="613"/>
                  </a:lnTo>
                  <a:lnTo>
                    <a:pt x="191" y="650"/>
                  </a:lnTo>
                  <a:lnTo>
                    <a:pt x="213" y="688"/>
                  </a:lnTo>
                  <a:lnTo>
                    <a:pt x="233" y="725"/>
                  </a:lnTo>
                  <a:lnTo>
                    <a:pt x="256" y="761"/>
                  </a:lnTo>
                  <a:lnTo>
                    <a:pt x="277" y="797"/>
                  </a:lnTo>
                  <a:lnTo>
                    <a:pt x="301" y="834"/>
                  </a:lnTo>
                  <a:lnTo>
                    <a:pt x="316" y="843"/>
                  </a:lnTo>
                  <a:lnTo>
                    <a:pt x="331" y="853"/>
                  </a:lnTo>
                  <a:lnTo>
                    <a:pt x="346" y="861"/>
                  </a:lnTo>
                  <a:lnTo>
                    <a:pt x="363" y="869"/>
                  </a:lnTo>
                  <a:lnTo>
                    <a:pt x="379" y="877"/>
                  </a:lnTo>
                  <a:lnTo>
                    <a:pt x="395" y="883"/>
                  </a:lnTo>
                  <a:lnTo>
                    <a:pt x="413" y="888"/>
                  </a:lnTo>
                  <a:lnTo>
                    <a:pt x="431" y="894"/>
                  </a:lnTo>
                  <a:lnTo>
                    <a:pt x="447" y="899"/>
                  </a:lnTo>
                  <a:lnTo>
                    <a:pt x="465" y="901"/>
                  </a:lnTo>
                  <a:lnTo>
                    <a:pt x="482" y="904"/>
                  </a:lnTo>
                  <a:lnTo>
                    <a:pt x="500" y="907"/>
                  </a:lnTo>
                  <a:lnTo>
                    <a:pt x="518" y="908"/>
                  </a:lnTo>
                  <a:lnTo>
                    <a:pt x="536" y="908"/>
                  </a:lnTo>
                  <a:lnTo>
                    <a:pt x="554" y="908"/>
                  </a:lnTo>
                  <a:lnTo>
                    <a:pt x="572" y="907"/>
                  </a:lnTo>
                  <a:lnTo>
                    <a:pt x="800" y="771"/>
                  </a:lnTo>
                  <a:lnTo>
                    <a:pt x="803" y="769"/>
                  </a:lnTo>
                  <a:lnTo>
                    <a:pt x="807" y="767"/>
                  </a:lnTo>
                  <a:lnTo>
                    <a:pt x="812" y="766"/>
                  </a:lnTo>
                  <a:lnTo>
                    <a:pt x="816" y="765"/>
                  </a:lnTo>
                  <a:lnTo>
                    <a:pt x="821" y="764"/>
                  </a:lnTo>
                  <a:lnTo>
                    <a:pt x="826" y="764"/>
                  </a:lnTo>
                  <a:lnTo>
                    <a:pt x="830" y="762"/>
                  </a:lnTo>
                  <a:lnTo>
                    <a:pt x="835" y="764"/>
                  </a:lnTo>
                  <a:lnTo>
                    <a:pt x="839" y="764"/>
                  </a:lnTo>
                  <a:lnTo>
                    <a:pt x="844" y="765"/>
                  </a:lnTo>
                  <a:lnTo>
                    <a:pt x="847" y="766"/>
                  </a:lnTo>
                  <a:lnTo>
                    <a:pt x="853" y="767"/>
                  </a:lnTo>
                  <a:lnTo>
                    <a:pt x="856" y="770"/>
                  </a:lnTo>
                  <a:lnTo>
                    <a:pt x="860" y="771"/>
                  </a:lnTo>
                  <a:lnTo>
                    <a:pt x="864" y="774"/>
                  </a:lnTo>
                  <a:lnTo>
                    <a:pt x="868" y="778"/>
                  </a:lnTo>
                  <a:lnTo>
                    <a:pt x="907" y="754"/>
                  </a:lnTo>
                  <a:lnTo>
                    <a:pt x="917" y="748"/>
                  </a:lnTo>
                  <a:lnTo>
                    <a:pt x="927" y="741"/>
                  </a:lnTo>
                  <a:lnTo>
                    <a:pt x="937" y="734"/>
                  </a:lnTo>
                  <a:lnTo>
                    <a:pt x="946" y="726"/>
                  </a:lnTo>
                  <a:lnTo>
                    <a:pt x="954" y="717"/>
                  </a:lnTo>
                  <a:lnTo>
                    <a:pt x="963" y="708"/>
                  </a:lnTo>
                  <a:lnTo>
                    <a:pt x="971" y="699"/>
                  </a:lnTo>
                  <a:lnTo>
                    <a:pt x="978" y="689"/>
                  </a:lnTo>
                  <a:lnTo>
                    <a:pt x="985" y="679"/>
                  </a:lnTo>
                  <a:lnTo>
                    <a:pt x="991" y="669"/>
                  </a:lnTo>
                  <a:lnTo>
                    <a:pt x="997" y="658"/>
                  </a:lnTo>
                  <a:lnTo>
                    <a:pt x="1002" y="648"/>
                  </a:lnTo>
                  <a:lnTo>
                    <a:pt x="1007" y="637"/>
                  </a:lnTo>
                  <a:lnTo>
                    <a:pt x="1011" y="626"/>
                  </a:lnTo>
                  <a:lnTo>
                    <a:pt x="1015" y="615"/>
                  </a:lnTo>
                  <a:lnTo>
                    <a:pt x="1019" y="604"/>
                  </a:lnTo>
                  <a:lnTo>
                    <a:pt x="1021" y="592"/>
                  </a:lnTo>
                  <a:lnTo>
                    <a:pt x="1024" y="580"/>
                  </a:lnTo>
                  <a:lnTo>
                    <a:pt x="1025" y="569"/>
                  </a:lnTo>
                  <a:lnTo>
                    <a:pt x="1026" y="556"/>
                  </a:lnTo>
                  <a:lnTo>
                    <a:pt x="1026" y="544"/>
                  </a:lnTo>
                  <a:lnTo>
                    <a:pt x="1026" y="532"/>
                  </a:lnTo>
                  <a:lnTo>
                    <a:pt x="1026" y="520"/>
                  </a:lnTo>
                  <a:lnTo>
                    <a:pt x="1025" y="507"/>
                  </a:lnTo>
                  <a:lnTo>
                    <a:pt x="1024" y="496"/>
                  </a:lnTo>
                  <a:lnTo>
                    <a:pt x="1021" y="484"/>
                  </a:lnTo>
                  <a:lnTo>
                    <a:pt x="1019" y="472"/>
                  </a:lnTo>
                  <a:lnTo>
                    <a:pt x="1015" y="459"/>
                  </a:lnTo>
                  <a:lnTo>
                    <a:pt x="1010" y="448"/>
                  </a:lnTo>
                  <a:lnTo>
                    <a:pt x="1006" y="437"/>
                  </a:lnTo>
                  <a:lnTo>
                    <a:pt x="1000" y="426"/>
                  </a:lnTo>
                  <a:lnTo>
                    <a:pt x="995" y="414"/>
                  </a:lnTo>
                  <a:lnTo>
                    <a:pt x="834" y="125"/>
                  </a:lnTo>
                  <a:lnTo>
                    <a:pt x="827" y="115"/>
                  </a:lnTo>
                  <a:lnTo>
                    <a:pt x="820" y="104"/>
                  </a:lnTo>
                  <a:lnTo>
                    <a:pt x="812" y="94"/>
                  </a:lnTo>
                  <a:lnTo>
                    <a:pt x="805" y="85"/>
                  </a:lnTo>
                  <a:lnTo>
                    <a:pt x="797" y="76"/>
                  </a:lnTo>
                  <a:lnTo>
                    <a:pt x="788" y="67"/>
                  </a:lnTo>
                  <a:lnTo>
                    <a:pt x="779" y="59"/>
                  </a:lnTo>
                  <a:lnTo>
                    <a:pt x="769" y="51"/>
                  </a:lnTo>
                  <a:lnTo>
                    <a:pt x="761" y="45"/>
                  </a:lnTo>
                  <a:lnTo>
                    <a:pt x="751" y="38"/>
                  </a:lnTo>
                  <a:lnTo>
                    <a:pt x="740" y="32"/>
                  </a:lnTo>
                  <a:lnTo>
                    <a:pt x="730" y="26"/>
                  </a:lnTo>
                  <a:lnTo>
                    <a:pt x="719" y="21"/>
                  </a:lnTo>
                  <a:lnTo>
                    <a:pt x="709" y="16"/>
                  </a:lnTo>
                  <a:lnTo>
                    <a:pt x="698" y="12"/>
                  </a:lnTo>
                  <a:lnTo>
                    <a:pt x="686" y="10"/>
                  </a:lnTo>
                  <a:lnTo>
                    <a:pt x="675" y="7"/>
                  </a:lnTo>
                  <a:lnTo>
                    <a:pt x="664" y="4"/>
                  </a:lnTo>
                  <a:lnTo>
                    <a:pt x="652" y="3"/>
                  </a:lnTo>
                  <a:lnTo>
                    <a:pt x="641" y="2"/>
                  </a:lnTo>
                  <a:lnTo>
                    <a:pt x="630" y="0"/>
                  </a:lnTo>
                  <a:lnTo>
                    <a:pt x="617" y="0"/>
                  </a:lnTo>
                  <a:lnTo>
                    <a:pt x="606" y="2"/>
                  </a:lnTo>
                  <a:lnTo>
                    <a:pt x="594" y="3"/>
                  </a:lnTo>
                  <a:lnTo>
                    <a:pt x="582" y="4"/>
                  </a:lnTo>
                  <a:lnTo>
                    <a:pt x="570" y="7"/>
                  </a:lnTo>
                  <a:lnTo>
                    <a:pt x="559" y="10"/>
                  </a:lnTo>
                  <a:lnTo>
                    <a:pt x="548" y="13"/>
                  </a:lnTo>
                  <a:lnTo>
                    <a:pt x="536" y="17"/>
                  </a:lnTo>
                  <a:lnTo>
                    <a:pt x="525" y="23"/>
                  </a:lnTo>
                  <a:lnTo>
                    <a:pt x="514" y="28"/>
                  </a:lnTo>
                  <a:lnTo>
                    <a:pt x="504" y="34"/>
                  </a:lnTo>
                  <a:lnTo>
                    <a:pt x="465" y="58"/>
                  </a:lnTo>
                  <a:lnTo>
                    <a:pt x="466" y="62"/>
                  </a:lnTo>
                  <a:lnTo>
                    <a:pt x="466" y="67"/>
                  </a:lnTo>
                  <a:lnTo>
                    <a:pt x="466" y="72"/>
                  </a:lnTo>
                  <a:lnTo>
                    <a:pt x="466" y="77"/>
                  </a:lnTo>
                  <a:lnTo>
                    <a:pt x="465" y="81"/>
                  </a:lnTo>
                  <a:lnTo>
                    <a:pt x="463" y="86"/>
                  </a:lnTo>
                  <a:lnTo>
                    <a:pt x="462" y="90"/>
                  </a:lnTo>
                  <a:lnTo>
                    <a:pt x="461" y="95"/>
                  </a:lnTo>
                  <a:lnTo>
                    <a:pt x="458" y="99"/>
                  </a:lnTo>
                  <a:lnTo>
                    <a:pt x="456" y="103"/>
                  </a:lnTo>
                  <a:lnTo>
                    <a:pt x="451" y="111"/>
                  </a:lnTo>
                  <a:lnTo>
                    <a:pt x="445" y="117"/>
                  </a:lnTo>
                  <a:lnTo>
                    <a:pt x="436" y="123"/>
                  </a:lnTo>
                  <a:lnTo>
                    <a:pt x="208" y="259"/>
                  </a:lnTo>
                  <a:lnTo>
                    <a:pt x="198" y="275"/>
                  </a:lnTo>
                  <a:lnTo>
                    <a:pt x="189" y="290"/>
                  </a:lnTo>
                  <a:lnTo>
                    <a:pt x="180" y="306"/>
                  </a:lnTo>
                  <a:lnTo>
                    <a:pt x="173" y="323"/>
                  </a:lnTo>
                  <a:lnTo>
                    <a:pt x="165" y="340"/>
                  </a:lnTo>
                  <a:lnTo>
                    <a:pt x="159" y="357"/>
                  </a:lnTo>
                  <a:lnTo>
                    <a:pt x="154" y="374"/>
                  </a:lnTo>
                  <a:lnTo>
                    <a:pt x="149" y="392"/>
                  </a:lnTo>
                  <a:lnTo>
                    <a:pt x="144" y="409"/>
                  </a:lnTo>
                  <a:lnTo>
                    <a:pt x="141" y="427"/>
                  </a:lnTo>
                  <a:lnTo>
                    <a:pt x="137" y="445"/>
                  </a:lnTo>
                  <a:lnTo>
                    <a:pt x="136" y="463"/>
                  </a:lnTo>
                  <a:lnTo>
                    <a:pt x="135" y="481"/>
                  </a:lnTo>
                  <a:lnTo>
                    <a:pt x="134" y="500"/>
                  </a:lnTo>
                  <a:lnTo>
                    <a:pt x="134" y="518"/>
                  </a:lnTo>
                  <a:lnTo>
                    <a:pt x="135" y="536"/>
                  </a:lnTo>
                  <a:close/>
                  <a:moveTo>
                    <a:pt x="217" y="687"/>
                  </a:moveTo>
                  <a:lnTo>
                    <a:pt x="197" y="656"/>
                  </a:lnTo>
                  <a:lnTo>
                    <a:pt x="178" y="624"/>
                  </a:lnTo>
                  <a:lnTo>
                    <a:pt x="169" y="609"/>
                  </a:lnTo>
                  <a:lnTo>
                    <a:pt x="161" y="593"/>
                  </a:lnTo>
                  <a:lnTo>
                    <a:pt x="152" y="576"/>
                  </a:lnTo>
                  <a:lnTo>
                    <a:pt x="145" y="561"/>
                  </a:lnTo>
                  <a:lnTo>
                    <a:pt x="137" y="544"/>
                  </a:lnTo>
                  <a:lnTo>
                    <a:pt x="130" y="527"/>
                  </a:lnTo>
                  <a:lnTo>
                    <a:pt x="123" y="510"/>
                  </a:lnTo>
                  <a:lnTo>
                    <a:pt x="116" y="493"/>
                  </a:lnTo>
                  <a:lnTo>
                    <a:pt x="110" y="476"/>
                  </a:lnTo>
                  <a:lnTo>
                    <a:pt x="105" y="458"/>
                  </a:lnTo>
                  <a:lnTo>
                    <a:pt x="98" y="441"/>
                  </a:lnTo>
                  <a:lnTo>
                    <a:pt x="93" y="423"/>
                  </a:lnTo>
                  <a:lnTo>
                    <a:pt x="93" y="419"/>
                  </a:lnTo>
                  <a:lnTo>
                    <a:pt x="92" y="414"/>
                  </a:lnTo>
                  <a:lnTo>
                    <a:pt x="91" y="410"/>
                  </a:lnTo>
                  <a:lnTo>
                    <a:pt x="89" y="406"/>
                  </a:lnTo>
                  <a:lnTo>
                    <a:pt x="87" y="401"/>
                  </a:lnTo>
                  <a:lnTo>
                    <a:pt x="84" y="398"/>
                  </a:lnTo>
                  <a:lnTo>
                    <a:pt x="82" y="394"/>
                  </a:lnTo>
                  <a:lnTo>
                    <a:pt x="78" y="392"/>
                  </a:lnTo>
                  <a:lnTo>
                    <a:pt x="76" y="388"/>
                  </a:lnTo>
                  <a:lnTo>
                    <a:pt x="72" y="387"/>
                  </a:lnTo>
                  <a:lnTo>
                    <a:pt x="68" y="384"/>
                  </a:lnTo>
                  <a:lnTo>
                    <a:pt x="64" y="383"/>
                  </a:lnTo>
                  <a:lnTo>
                    <a:pt x="59" y="381"/>
                  </a:lnTo>
                  <a:lnTo>
                    <a:pt x="55" y="380"/>
                  </a:lnTo>
                  <a:lnTo>
                    <a:pt x="50" y="380"/>
                  </a:lnTo>
                  <a:lnTo>
                    <a:pt x="47" y="380"/>
                  </a:lnTo>
                  <a:lnTo>
                    <a:pt x="40" y="380"/>
                  </a:lnTo>
                  <a:lnTo>
                    <a:pt x="35" y="381"/>
                  </a:lnTo>
                  <a:lnTo>
                    <a:pt x="30" y="384"/>
                  </a:lnTo>
                  <a:lnTo>
                    <a:pt x="27" y="387"/>
                  </a:lnTo>
                  <a:lnTo>
                    <a:pt x="21" y="389"/>
                  </a:lnTo>
                  <a:lnTo>
                    <a:pt x="18" y="392"/>
                  </a:lnTo>
                  <a:lnTo>
                    <a:pt x="14" y="396"/>
                  </a:lnTo>
                  <a:lnTo>
                    <a:pt x="11" y="401"/>
                  </a:lnTo>
                  <a:lnTo>
                    <a:pt x="6" y="424"/>
                  </a:lnTo>
                  <a:lnTo>
                    <a:pt x="4" y="449"/>
                  </a:lnTo>
                  <a:lnTo>
                    <a:pt x="1" y="472"/>
                  </a:lnTo>
                  <a:lnTo>
                    <a:pt x="0" y="497"/>
                  </a:lnTo>
                  <a:lnTo>
                    <a:pt x="0" y="520"/>
                  </a:lnTo>
                  <a:lnTo>
                    <a:pt x="1" y="544"/>
                  </a:lnTo>
                  <a:lnTo>
                    <a:pt x="4" y="569"/>
                  </a:lnTo>
                  <a:lnTo>
                    <a:pt x="8" y="592"/>
                  </a:lnTo>
                  <a:lnTo>
                    <a:pt x="13" y="615"/>
                  </a:lnTo>
                  <a:lnTo>
                    <a:pt x="19" y="639"/>
                  </a:lnTo>
                  <a:lnTo>
                    <a:pt x="25" y="661"/>
                  </a:lnTo>
                  <a:lnTo>
                    <a:pt x="34" y="684"/>
                  </a:lnTo>
                  <a:lnTo>
                    <a:pt x="43" y="706"/>
                  </a:lnTo>
                  <a:lnTo>
                    <a:pt x="54" y="727"/>
                  </a:lnTo>
                  <a:lnTo>
                    <a:pt x="66" y="748"/>
                  </a:lnTo>
                  <a:lnTo>
                    <a:pt x="78" y="769"/>
                  </a:lnTo>
                  <a:lnTo>
                    <a:pt x="88" y="791"/>
                  </a:lnTo>
                  <a:lnTo>
                    <a:pt x="101" y="812"/>
                  </a:lnTo>
                  <a:lnTo>
                    <a:pt x="113" y="832"/>
                  </a:lnTo>
                  <a:lnTo>
                    <a:pt x="127" y="852"/>
                  </a:lnTo>
                  <a:lnTo>
                    <a:pt x="142" y="870"/>
                  </a:lnTo>
                  <a:lnTo>
                    <a:pt x="157" y="888"/>
                  </a:lnTo>
                  <a:lnTo>
                    <a:pt x="174" y="905"/>
                  </a:lnTo>
                  <a:lnTo>
                    <a:pt x="191" y="921"/>
                  </a:lnTo>
                  <a:lnTo>
                    <a:pt x="209" y="937"/>
                  </a:lnTo>
                  <a:lnTo>
                    <a:pt x="228" y="950"/>
                  </a:lnTo>
                  <a:lnTo>
                    <a:pt x="247" y="964"/>
                  </a:lnTo>
                  <a:lnTo>
                    <a:pt x="267" y="976"/>
                  </a:lnTo>
                  <a:lnTo>
                    <a:pt x="288" y="986"/>
                  </a:lnTo>
                  <a:lnTo>
                    <a:pt x="310" y="996"/>
                  </a:lnTo>
                  <a:lnTo>
                    <a:pt x="331" y="1005"/>
                  </a:lnTo>
                  <a:lnTo>
                    <a:pt x="354" y="1013"/>
                  </a:lnTo>
                  <a:lnTo>
                    <a:pt x="358" y="1012"/>
                  </a:lnTo>
                  <a:lnTo>
                    <a:pt x="363" y="1011"/>
                  </a:lnTo>
                  <a:lnTo>
                    <a:pt x="366" y="1009"/>
                  </a:lnTo>
                  <a:lnTo>
                    <a:pt x="370" y="1008"/>
                  </a:lnTo>
                  <a:lnTo>
                    <a:pt x="374" y="1005"/>
                  </a:lnTo>
                  <a:lnTo>
                    <a:pt x="378" y="1003"/>
                  </a:lnTo>
                  <a:lnTo>
                    <a:pt x="382" y="1000"/>
                  </a:lnTo>
                  <a:lnTo>
                    <a:pt x="384" y="996"/>
                  </a:lnTo>
                  <a:lnTo>
                    <a:pt x="387" y="992"/>
                  </a:lnTo>
                  <a:lnTo>
                    <a:pt x="389" y="990"/>
                  </a:lnTo>
                  <a:lnTo>
                    <a:pt x="392" y="985"/>
                  </a:lnTo>
                  <a:lnTo>
                    <a:pt x="393" y="981"/>
                  </a:lnTo>
                  <a:lnTo>
                    <a:pt x="394" y="977"/>
                  </a:lnTo>
                  <a:lnTo>
                    <a:pt x="395" y="972"/>
                  </a:lnTo>
                  <a:lnTo>
                    <a:pt x="395" y="968"/>
                  </a:lnTo>
                  <a:lnTo>
                    <a:pt x="395" y="963"/>
                  </a:lnTo>
                  <a:lnTo>
                    <a:pt x="394" y="957"/>
                  </a:lnTo>
                  <a:lnTo>
                    <a:pt x="393" y="952"/>
                  </a:lnTo>
                  <a:lnTo>
                    <a:pt x="392" y="947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3" y="934"/>
                  </a:lnTo>
                  <a:lnTo>
                    <a:pt x="379" y="931"/>
                  </a:lnTo>
                  <a:lnTo>
                    <a:pt x="375" y="927"/>
                  </a:lnTo>
                  <a:lnTo>
                    <a:pt x="351" y="901"/>
                  </a:lnTo>
                  <a:lnTo>
                    <a:pt x="329" y="873"/>
                  </a:lnTo>
                  <a:lnTo>
                    <a:pt x="307" y="844"/>
                  </a:lnTo>
                  <a:lnTo>
                    <a:pt x="286" y="814"/>
                  </a:lnTo>
                  <a:lnTo>
                    <a:pt x="267" y="783"/>
                  </a:lnTo>
                  <a:lnTo>
                    <a:pt x="258" y="767"/>
                  </a:lnTo>
                  <a:lnTo>
                    <a:pt x="248" y="752"/>
                  </a:lnTo>
                  <a:lnTo>
                    <a:pt x="241" y="736"/>
                  </a:lnTo>
                  <a:lnTo>
                    <a:pt x="232" y="719"/>
                  </a:lnTo>
                  <a:lnTo>
                    <a:pt x="224" y="704"/>
                  </a:lnTo>
                  <a:lnTo>
                    <a:pt x="217" y="687"/>
                  </a:lnTo>
                  <a:close/>
                  <a:moveTo>
                    <a:pt x="881" y="793"/>
                  </a:moveTo>
                  <a:lnTo>
                    <a:pt x="878" y="788"/>
                  </a:lnTo>
                  <a:lnTo>
                    <a:pt x="874" y="783"/>
                  </a:lnTo>
                  <a:lnTo>
                    <a:pt x="870" y="779"/>
                  </a:lnTo>
                  <a:lnTo>
                    <a:pt x="865" y="775"/>
                  </a:lnTo>
                  <a:lnTo>
                    <a:pt x="861" y="771"/>
                  </a:lnTo>
                  <a:lnTo>
                    <a:pt x="855" y="769"/>
                  </a:lnTo>
                  <a:lnTo>
                    <a:pt x="850" y="766"/>
                  </a:lnTo>
                  <a:lnTo>
                    <a:pt x="845" y="765"/>
                  </a:lnTo>
                  <a:lnTo>
                    <a:pt x="839" y="764"/>
                  </a:lnTo>
                  <a:lnTo>
                    <a:pt x="834" y="762"/>
                  </a:lnTo>
                  <a:lnTo>
                    <a:pt x="827" y="762"/>
                  </a:lnTo>
                  <a:lnTo>
                    <a:pt x="821" y="764"/>
                  </a:lnTo>
                  <a:lnTo>
                    <a:pt x="816" y="765"/>
                  </a:lnTo>
                  <a:lnTo>
                    <a:pt x="810" y="766"/>
                  </a:lnTo>
                  <a:lnTo>
                    <a:pt x="805" y="769"/>
                  </a:lnTo>
                  <a:lnTo>
                    <a:pt x="800" y="771"/>
                  </a:lnTo>
                  <a:lnTo>
                    <a:pt x="485" y="959"/>
                  </a:lnTo>
                  <a:lnTo>
                    <a:pt x="480" y="961"/>
                  </a:lnTo>
                  <a:lnTo>
                    <a:pt x="475" y="965"/>
                  </a:lnTo>
                  <a:lnTo>
                    <a:pt x="471" y="970"/>
                  </a:lnTo>
                  <a:lnTo>
                    <a:pt x="467" y="974"/>
                  </a:lnTo>
                  <a:lnTo>
                    <a:pt x="463" y="979"/>
                  </a:lnTo>
                  <a:lnTo>
                    <a:pt x="461" y="985"/>
                  </a:lnTo>
                  <a:lnTo>
                    <a:pt x="458" y="990"/>
                  </a:lnTo>
                  <a:lnTo>
                    <a:pt x="457" y="996"/>
                  </a:lnTo>
                  <a:lnTo>
                    <a:pt x="456" y="1002"/>
                  </a:lnTo>
                  <a:lnTo>
                    <a:pt x="455" y="1008"/>
                  </a:lnTo>
                  <a:lnTo>
                    <a:pt x="455" y="1015"/>
                  </a:lnTo>
                  <a:lnTo>
                    <a:pt x="455" y="1020"/>
                  </a:lnTo>
                  <a:lnTo>
                    <a:pt x="456" y="1026"/>
                  </a:lnTo>
                  <a:lnTo>
                    <a:pt x="458" y="1031"/>
                  </a:lnTo>
                  <a:lnTo>
                    <a:pt x="460" y="1038"/>
                  </a:lnTo>
                  <a:lnTo>
                    <a:pt x="463" y="1043"/>
                  </a:lnTo>
                  <a:lnTo>
                    <a:pt x="466" y="1048"/>
                  </a:lnTo>
                  <a:lnTo>
                    <a:pt x="470" y="1054"/>
                  </a:lnTo>
                  <a:lnTo>
                    <a:pt x="475" y="1059"/>
                  </a:lnTo>
                  <a:lnTo>
                    <a:pt x="479" y="1063"/>
                  </a:lnTo>
                  <a:lnTo>
                    <a:pt x="484" y="1065"/>
                  </a:lnTo>
                  <a:lnTo>
                    <a:pt x="489" y="1068"/>
                  </a:lnTo>
                  <a:lnTo>
                    <a:pt x="494" y="1070"/>
                  </a:lnTo>
                  <a:lnTo>
                    <a:pt x="500" y="1073"/>
                  </a:lnTo>
                  <a:lnTo>
                    <a:pt x="505" y="1074"/>
                  </a:lnTo>
                  <a:lnTo>
                    <a:pt x="511" y="1074"/>
                  </a:lnTo>
                  <a:lnTo>
                    <a:pt x="516" y="1074"/>
                  </a:lnTo>
                  <a:lnTo>
                    <a:pt x="523" y="1074"/>
                  </a:lnTo>
                  <a:lnTo>
                    <a:pt x="529" y="1073"/>
                  </a:lnTo>
                  <a:lnTo>
                    <a:pt x="534" y="1072"/>
                  </a:lnTo>
                  <a:lnTo>
                    <a:pt x="540" y="1069"/>
                  </a:lnTo>
                  <a:lnTo>
                    <a:pt x="545" y="1067"/>
                  </a:lnTo>
                  <a:lnTo>
                    <a:pt x="860" y="879"/>
                  </a:lnTo>
                  <a:lnTo>
                    <a:pt x="865" y="875"/>
                  </a:lnTo>
                  <a:lnTo>
                    <a:pt x="869" y="871"/>
                  </a:lnTo>
                  <a:lnTo>
                    <a:pt x="874" y="868"/>
                  </a:lnTo>
                  <a:lnTo>
                    <a:pt x="878" y="862"/>
                  </a:lnTo>
                  <a:lnTo>
                    <a:pt x="880" y="858"/>
                  </a:lnTo>
                  <a:lnTo>
                    <a:pt x="884" y="852"/>
                  </a:lnTo>
                  <a:lnTo>
                    <a:pt x="885" y="847"/>
                  </a:lnTo>
                  <a:lnTo>
                    <a:pt x="888" y="842"/>
                  </a:lnTo>
                  <a:lnTo>
                    <a:pt x="889" y="835"/>
                  </a:lnTo>
                  <a:lnTo>
                    <a:pt x="889" y="830"/>
                  </a:lnTo>
                  <a:lnTo>
                    <a:pt x="889" y="823"/>
                  </a:lnTo>
                  <a:lnTo>
                    <a:pt x="889" y="817"/>
                  </a:lnTo>
                  <a:lnTo>
                    <a:pt x="888" y="812"/>
                  </a:lnTo>
                  <a:lnTo>
                    <a:pt x="887" y="805"/>
                  </a:lnTo>
                  <a:lnTo>
                    <a:pt x="884" y="800"/>
                  </a:lnTo>
                  <a:lnTo>
                    <a:pt x="881" y="793"/>
                  </a:lnTo>
                  <a:close/>
                  <a:moveTo>
                    <a:pt x="458" y="38"/>
                  </a:moveTo>
                  <a:lnTo>
                    <a:pt x="455" y="33"/>
                  </a:lnTo>
                  <a:lnTo>
                    <a:pt x="451" y="28"/>
                  </a:lnTo>
                  <a:lnTo>
                    <a:pt x="447" y="23"/>
                  </a:lnTo>
                  <a:lnTo>
                    <a:pt x="442" y="19"/>
                  </a:lnTo>
                  <a:lnTo>
                    <a:pt x="438" y="16"/>
                  </a:lnTo>
                  <a:lnTo>
                    <a:pt x="432" y="13"/>
                  </a:lnTo>
                  <a:lnTo>
                    <a:pt x="427" y="11"/>
                  </a:lnTo>
                  <a:lnTo>
                    <a:pt x="422" y="8"/>
                  </a:lnTo>
                  <a:lnTo>
                    <a:pt x="416" y="7"/>
                  </a:lnTo>
                  <a:lnTo>
                    <a:pt x="411" y="7"/>
                  </a:lnTo>
                  <a:lnTo>
                    <a:pt x="404" y="7"/>
                  </a:lnTo>
                  <a:lnTo>
                    <a:pt x="399" y="7"/>
                  </a:lnTo>
                  <a:lnTo>
                    <a:pt x="393" y="8"/>
                  </a:lnTo>
                  <a:lnTo>
                    <a:pt x="387" y="10"/>
                  </a:lnTo>
                  <a:lnTo>
                    <a:pt x="382" y="12"/>
                  </a:lnTo>
                  <a:lnTo>
                    <a:pt x="377" y="15"/>
                  </a:lnTo>
                  <a:lnTo>
                    <a:pt x="62" y="202"/>
                  </a:lnTo>
                  <a:lnTo>
                    <a:pt x="57" y="206"/>
                  </a:lnTo>
                  <a:lnTo>
                    <a:pt x="52" y="210"/>
                  </a:lnTo>
                  <a:lnTo>
                    <a:pt x="48" y="214"/>
                  </a:lnTo>
                  <a:lnTo>
                    <a:pt x="44" y="219"/>
                  </a:lnTo>
                  <a:lnTo>
                    <a:pt x="40" y="224"/>
                  </a:lnTo>
                  <a:lnTo>
                    <a:pt x="38" y="229"/>
                  </a:lnTo>
                  <a:lnTo>
                    <a:pt x="35" y="234"/>
                  </a:lnTo>
                  <a:lnTo>
                    <a:pt x="34" y="240"/>
                  </a:lnTo>
                  <a:lnTo>
                    <a:pt x="33" y="246"/>
                  </a:lnTo>
                  <a:lnTo>
                    <a:pt x="32" y="251"/>
                  </a:lnTo>
                  <a:lnTo>
                    <a:pt x="32" y="258"/>
                  </a:lnTo>
                  <a:lnTo>
                    <a:pt x="32" y="264"/>
                  </a:lnTo>
                  <a:lnTo>
                    <a:pt x="33" y="270"/>
                  </a:lnTo>
                  <a:lnTo>
                    <a:pt x="35" y="276"/>
                  </a:lnTo>
                  <a:lnTo>
                    <a:pt x="37" y="281"/>
                  </a:lnTo>
                  <a:lnTo>
                    <a:pt x="40" y="288"/>
                  </a:lnTo>
                  <a:lnTo>
                    <a:pt x="43" y="293"/>
                  </a:lnTo>
                  <a:lnTo>
                    <a:pt x="47" y="298"/>
                  </a:lnTo>
                  <a:lnTo>
                    <a:pt x="52" y="302"/>
                  </a:lnTo>
                  <a:lnTo>
                    <a:pt x="55" y="306"/>
                  </a:lnTo>
                  <a:lnTo>
                    <a:pt x="61" y="310"/>
                  </a:lnTo>
                  <a:lnTo>
                    <a:pt x="66" y="312"/>
                  </a:lnTo>
                  <a:lnTo>
                    <a:pt x="71" y="315"/>
                  </a:lnTo>
                  <a:lnTo>
                    <a:pt x="77" y="316"/>
                  </a:lnTo>
                  <a:lnTo>
                    <a:pt x="82" y="318"/>
                  </a:lnTo>
                  <a:lnTo>
                    <a:pt x="88" y="319"/>
                  </a:lnTo>
                  <a:lnTo>
                    <a:pt x="93" y="319"/>
                  </a:lnTo>
                  <a:lnTo>
                    <a:pt x="100" y="318"/>
                  </a:lnTo>
                  <a:lnTo>
                    <a:pt x="106" y="318"/>
                  </a:lnTo>
                  <a:lnTo>
                    <a:pt x="111" y="315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437" y="123"/>
                  </a:lnTo>
                  <a:lnTo>
                    <a:pt x="442" y="120"/>
                  </a:lnTo>
                  <a:lnTo>
                    <a:pt x="446" y="116"/>
                  </a:lnTo>
                  <a:lnTo>
                    <a:pt x="451" y="111"/>
                  </a:lnTo>
                  <a:lnTo>
                    <a:pt x="455" y="107"/>
                  </a:lnTo>
                  <a:lnTo>
                    <a:pt x="457" y="102"/>
                  </a:lnTo>
                  <a:lnTo>
                    <a:pt x="461" y="97"/>
                  </a:lnTo>
                  <a:lnTo>
                    <a:pt x="462" y="91"/>
                  </a:lnTo>
                  <a:lnTo>
                    <a:pt x="465" y="85"/>
                  </a:lnTo>
                  <a:lnTo>
                    <a:pt x="466" y="80"/>
                  </a:lnTo>
                  <a:lnTo>
                    <a:pt x="466" y="73"/>
                  </a:lnTo>
                  <a:lnTo>
                    <a:pt x="466" y="67"/>
                  </a:lnTo>
                  <a:lnTo>
                    <a:pt x="466" y="62"/>
                  </a:lnTo>
                  <a:lnTo>
                    <a:pt x="465" y="55"/>
                  </a:lnTo>
                  <a:lnTo>
                    <a:pt x="463" y="50"/>
                  </a:lnTo>
                  <a:lnTo>
                    <a:pt x="461" y="43"/>
                  </a:lnTo>
                  <a:lnTo>
                    <a:pt x="458" y="38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3" name="Freeform 468"/>
            <p:cNvSpPr>
              <a:spLocks/>
            </p:cNvSpPr>
            <p:nvPr/>
          </p:nvSpPr>
          <p:spPr bwMode="auto">
            <a:xfrm rot="-3565789">
              <a:off x="2443" y="2052"/>
              <a:ext cx="580" cy="595"/>
            </a:xfrm>
            <a:custGeom>
              <a:avLst/>
              <a:gdLst>
                <a:gd name="T0" fmla="*/ 1 w 892"/>
                <a:gd name="T1" fmla="*/ 1 h 908"/>
                <a:gd name="T2" fmla="*/ 1 w 892"/>
                <a:gd name="T3" fmla="*/ 1 h 908"/>
                <a:gd name="T4" fmla="*/ 1 w 892"/>
                <a:gd name="T5" fmla="*/ 1 h 908"/>
                <a:gd name="T6" fmla="*/ 1 w 892"/>
                <a:gd name="T7" fmla="*/ 1 h 908"/>
                <a:gd name="T8" fmla="*/ 1 w 892"/>
                <a:gd name="T9" fmla="*/ 1 h 908"/>
                <a:gd name="T10" fmla="*/ 1 w 892"/>
                <a:gd name="T11" fmla="*/ 1 h 908"/>
                <a:gd name="T12" fmla="*/ 1 w 892"/>
                <a:gd name="T13" fmla="*/ 1 h 908"/>
                <a:gd name="T14" fmla="*/ 1 w 892"/>
                <a:gd name="T15" fmla="*/ 1 h 908"/>
                <a:gd name="T16" fmla="*/ 1 w 892"/>
                <a:gd name="T17" fmla="*/ 1 h 908"/>
                <a:gd name="T18" fmla="*/ 1 w 892"/>
                <a:gd name="T19" fmla="*/ 1 h 908"/>
                <a:gd name="T20" fmla="*/ 1 w 892"/>
                <a:gd name="T21" fmla="*/ 1 h 908"/>
                <a:gd name="T22" fmla="*/ 1 w 892"/>
                <a:gd name="T23" fmla="*/ 1 h 908"/>
                <a:gd name="T24" fmla="*/ 1 w 892"/>
                <a:gd name="T25" fmla="*/ 1 h 908"/>
                <a:gd name="T26" fmla="*/ 1 w 892"/>
                <a:gd name="T27" fmla="*/ 1 h 908"/>
                <a:gd name="T28" fmla="*/ 1 w 892"/>
                <a:gd name="T29" fmla="*/ 1 h 908"/>
                <a:gd name="T30" fmla="*/ 1 w 892"/>
                <a:gd name="T31" fmla="*/ 1 h 908"/>
                <a:gd name="T32" fmla="*/ 1 w 892"/>
                <a:gd name="T33" fmla="*/ 1 h 908"/>
                <a:gd name="T34" fmla="*/ 1 w 892"/>
                <a:gd name="T35" fmla="*/ 1 h 908"/>
                <a:gd name="T36" fmla="*/ 1 w 892"/>
                <a:gd name="T37" fmla="*/ 1 h 908"/>
                <a:gd name="T38" fmla="*/ 1 w 892"/>
                <a:gd name="T39" fmla="*/ 1 h 908"/>
                <a:gd name="T40" fmla="*/ 1 w 892"/>
                <a:gd name="T41" fmla="*/ 1 h 908"/>
                <a:gd name="T42" fmla="*/ 1 w 892"/>
                <a:gd name="T43" fmla="*/ 1 h 908"/>
                <a:gd name="T44" fmla="*/ 1 w 892"/>
                <a:gd name="T45" fmla="*/ 1 h 908"/>
                <a:gd name="T46" fmla="*/ 1 w 892"/>
                <a:gd name="T47" fmla="*/ 1 h 908"/>
                <a:gd name="T48" fmla="*/ 1 w 892"/>
                <a:gd name="T49" fmla="*/ 1 h 908"/>
                <a:gd name="T50" fmla="*/ 1 w 892"/>
                <a:gd name="T51" fmla="*/ 1 h 908"/>
                <a:gd name="T52" fmla="*/ 1 w 892"/>
                <a:gd name="T53" fmla="*/ 1 h 908"/>
                <a:gd name="T54" fmla="*/ 1 w 892"/>
                <a:gd name="T55" fmla="*/ 1 h 908"/>
                <a:gd name="T56" fmla="*/ 1 w 892"/>
                <a:gd name="T57" fmla="*/ 1 h 908"/>
                <a:gd name="T58" fmla="*/ 1 w 892"/>
                <a:gd name="T59" fmla="*/ 1 h 908"/>
                <a:gd name="T60" fmla="*/ 1 w 892"/>
                <a:gd name="T61" fmla="*/ 1 h 908"/>
                <a:gd name="T62" fmla="*/ 1 w 892"/>
                <a:gd name="T63" fmla="*/ 1 h 908"/>
                <a:gd name="T64" fmla="*/ 1 w 892"/>
                <a:gd name="T65" fmla="*/ 1 h 908"/>
                <a:gd name="T66" fmla="*/ 1 w 892"/>
                <a:gd name="T67" fmla="*/ 0 h 908"/>
                <a:gd name="T68" fmla="*/ 1 w 892"/>
                <a:gd name="T69" fmla="*/ 1 h 908"/>
                <a:gd name="T70" fmla="*/ 1 w 892"/>
                <a:gd name="T71" fmla="*/ 1 h 908"/>
                <a:gd name="T72" fmla="*/ 1 w 892"/>
                <a:gd name="T73" fmla="*/ 1 h 908"/>
                <a:gd name="T74" fmla="*/ 1 w 892"/>
                <a:gd name="T75" fmla="*/ 1 h 908"/>
                <a:gd name="T76" fmla="*/ 1 w 892"/>
                <a:gd name="T77" fmla="*/ 1 h 908"/>
                <a:gd name="T78" fmla="*/ 1 w 892"/>
                <a:gd name="T79" fmla="*/ 1 h 908"/>
                <a:gd name="T80" fmla="*/ 1 w 892"/>
                <a:gd name="T81" fmla="*/ 1 h 908"/>
                <a:gd name="T82" fmla="*/ 1 w 892"/>
                <a:gd name="T83" fmla="*/ 1 h 908"/>
                <a:gd name="T84" fmla="*/ 1 w 892"/>
                <a:gd name="T85" fmla="*/ 1 h 908"/>
                <a:gd name="T86" fmla="*/ 1 w 892"/>
                <a:gd name="T87" fmla="*/ 1 h 908"/>
                <a:gd name="T88" fmla="*/ 1 w 892"/>
                <a:gd name="T89" fmla="*/ 1 h 908"/>
                <a:gd name="T90" fmla="*/ 1 w 892"/>
                <a:gd name="T91" fmla="*/ 1 h 908"/>
                <a:gd name="T92" fmla="*/ 1 w 892"/>
                <a:gd name="T93" fmla="*/ 1 h 908"/>
                <a:gd name="T94" fmla="*/ 1 w 892"/>
                <a:gd name="T95" fmla="*/ 1 h 908"/>
                <a:gd name="T96" fmla="*/ 1 w 892"/>
                <a:gd name="T97" fmla="*/ 1 h 9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2"/>
                <a:gd name="T148" fmla="*/ 0 h 908"/>
                <a:gd name="T149" fmla="*/ 892 w 892"/>
                <a:gd name="T150" fmla="*/ 908 h 9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2" h="908">
                  <a:moveTo>
                    <a:pt x="1" y="536"/>
                  </a:moveTo>
                  <a:lnTo>
                    <a:pt x="18" y="575"/>
                  </a:lnTo>
                  <a:lnTo>
                    <a:pt x="39" y="613"/>
                  </a:lnTo>
                  <a:lnTo>
                    <a:pt x="57" y="650"/>
                  </a:lnTo>
                  <a:lnTo>
                    <a:pt x="79" y="688"/>
                  </a:lnTo>
                  <a:lnTo>
                    <a:pt x="99" y="725"/>
                  </a:lnTo>
                  <a:lnTo>
                    <a:pt x="122" y="761"/>
                  </a:lnTo>
                  <a:lnTo>
                    <a:pt x="143" y="797"/>
                  </a:lnTo>
                  <a:lnTo>
                    <a:pt x="167" y="834"/>
                  </a:lnTo>
                  <a:lnTo>
                    <a:pt x="182" y="843"/>
                  </a:lnTo>
                  <a:lnTo>
                    <a:pt x="197" y="853"/>
                  </a:lnTo>
                  <a:lnTo>
                    <a:pt x="212" y="861"/>
                  </a:lnTo>
                  <a:lnTo>
                    <a:pt x="229" y="869"/>
                  </a:lnTo>
                  <a:lnTo>
                    <a:pt x="245" y="877"/>
                  </a:lnTo>
                  <a:lnTo>
                    <a:pt x="261" y="883"/>
                  </a:lnTo>
                  <a:lnTo>
                    <a:pt x="279" y="888"/>
                  </a:lnTo>
                  <a:lnTo>
                    <a:pt x="297" y="894"/>
                  </a:lnTo>
                  <a:lnTo>
                    <a:pt x="313" y="899"/>
                  </a:lnTo>
                  <a:lnTo>
                    <a:pt x="331" y="901"/>
                  </a:lnTo>
                  <a:lnTo>
                    <a:pt x="348" y="904"/>
                  </a:lnTo>
                  <a:lnTo>
                    <a:pt x="366" y="907"/>
                  </a:lnTo>
                  <a:lnTo>
                    <a:pt x="384" y="908"/>
                  </a:lnTo>
                  <a:lnTo>
                    <a:pt x="402" y="908"/>
                  </a:lnTo>
                  <a:lnTo>
                    <a:pt x="420" y="908"/>
                  </a:lnTo>
                  <a:lnTo>
                    <a:pt x="438" y="907"/>
                  </a:lnTo>
                  <a:lnTo>
                    <a:pt x="666" y="771"/>
                  </a:lnTo>
                  <a:lnTo>
                    <a:pt x="669" y="769"/>
                  </a:lnTo>
                  <a:lnTo>
                    <a:pt x="673" y="767"/>
                  </a:lnTo>
                  <a:lnTo>
                    <a:pt x="678" y="766"/>
                  </a:lnTo>
                  <a:lnTo>
                    <a:pt x="682" y="765"/>
                  </a:lnTo>
                  <a:lnTo>
                    <a:pt x="687" y="764"/>
                  </a:lnTo>
                  <a:lnTo>
                    <a:pt x="692" y="764"/>
                  </a:lnTo>
                  <a:lnTo>
                    <a:pt x="696" y="762"/>
                  </a:lnTo>
                  <a:lnTo>
                    <a:pt x="701" y="764"/>
                  </a:lnTo>
                  <a:lnTo>
                    <a:pt x="705" y="764"/>
                  </a:lnTo>
                  <a:lnTo>
                    <a:pt x="710" y="765"/>
                  </a:lnTo>
                  <a:lnTo>
                    <a:pt x="713" y="766"/>
                  </a:lnTo>
                  <a:lnTo>
                    <a:pt x="719" y="767"/>
                  </a:lnTo>
                  <a:lnTo>
                    <a:pt x="722" y="770"/>
                  </a:lnTo>
                  <a:lnTo>
                    <a:pt x="726" y="771"/>
                  </a:lnTo>
                  <a:lnTo>
                    <a:pt x="730" y="774"/>
                  </a:lnTo>
                  <a:lnTo>
                    <a:pt x="734" y="778"/>
                  </a:lnTo>
                  <a:lnTo>
                    <a:pt x="773" y="754"/>
                  </a:lnTo>
                  <a:lnTo>
                    <a:pt x="783" y="748"/>
                  </a:lnTo>
                  <a:lnTo>
                    <a:pt x="793" y="741"/>
                  </a:lnTo>
                  <a:lnTo>
                    <a:pt x="803" y="734"/>
                  </a:lnTo>
                  <a:lnTo>
                    <a:pt x="812" y="726"/>
                  </a:lnTo>
                  <a:lnTo>
                    <a:pt x="820" y="717"/>
                  </a:lnTo>
                  <a:lnTo>
                    <a:pt x="829" y="708"/>
                  </a:lnTo>
                  <a:lnTo>
                    <a:pt x="837" y="699"/>
                  </a:lnTo>
                  <a:lnTo>
                    <a:pt x="844" y="689"/>
                  </a:lnTo>
                  <a:lnTo>
                    <a:pt x="851" y="679"/>
                  </a:lnTo>
                  <a:lnTo>
                    <a:pt x="857" y="669"/>
                  </a:lnTo>
                  <a:lnTo>
                    <a:pt x="863" y="658"/>
                  </a:lnTo>
                  <a:lnTo>
                    <a:pt x="868" y="648"/>
                  </a:lnTo>
                  <a:lnTo>
                    <a:pt x="873" y="637"/>
                  </a:lnTo>
                  <a:lnTo>
                    <a:pt x="877" y="626"/>
                  </a:lnTo>
                  <a:lnTo>
                    <a:pt x="881" y="615"/>
                  </a:lnTo>
                  <a:lnTo>
                    <a:pt x="885" y="604"/>
                  </a:lnTo>
                  <a:lnTo>
                    <a:pt x="887" y="592"/>
                  </a:lnTo>
                  <a:lnTo>
                    <a:pt x="890" y="580"/>
                  </a:lnTo>
                  <a:lnTo>
                    <a:pt x="891" y="569"/>
                  </a:lnTo>
                  <a:lnTo>
                    <a:pt x="892" y="556"/>
                  </a:lnTo>
                  <a:lnTo>
                    <a:pt x="892" y="544"/>
                  </a:lnTo>
                  <a:lnTo>
                    <a:pt x="892" y="532"/>
                  </a:lnTo>
                  <a:lnTo>
                    <a:pt x="892" y="520"/>
                  </a:lnTo>
                  <a:lnTo>
                    <a:pt x="891" y="507"/>
                  </a:lnTo>
                  <a:lnTo>
                    <a:pt x="890" y="496"/>
                  </a:lnTo>
                  <a:lnTo>
                    <a:pt x="887" y="484"/>
                  </a:lnTo>
                  <a:lnTo>
                    <a:pt x="885" y="472"/>
                  </a:lnTo>
                  <a:lnTo>
                    <a:pt x="881" y="459"/>
                  </a:lnTo>
                  <a:lnTo>
                    <a:pt x="876" y="448"/>
                  </a:lnTo>
                  <a:lnTo>
                    <a:pt x="872" y="437"/>
                  </a:lnTo>
                  <a:lnTo>
                    <a:pt x="866" y="426"/>
                  </a:lnTo>
                  <a:lnTo>
                    <a:pt x="861" y="414"/>
                  </a:lnTo>
                  <a:lnTo>
                    <a:pt x="700" y="125"/>
                  </a:lnTo>
                  <a:lnTo>
                    <a:pt x="693" y="115"/>
                  </a:lnTo>
                  <a:lnTo>
                    <a:pt x="686" y="104"/>
                  </a:lnTo>
                  <a:lnTo>
                    <a:pt x="678" y="94"/>
                  </a:lnTo>
                  <a:lnTo>
                    <a:pt x="671" y="85"/>
                  </a:lnTo>
                  <a:lnTo>
                    <a:pt x="663" y="76"/>
                  </a:lnTo>
                  <a:lnTo>
                    <a:pt x="654" y="67"/>
                  </a:lnTo>
                  <a:lnTo>
                    <a:pt x="645" y="59"/>
                  </a:lnTo>
                  <a:lnTo>
                    <a:pt x="635" y="51"/>
                  </a:lnTo>
                  <a:lnTo>
                    <a:pt x="627" y="45"/>
                  </a:lnTo>
                  <a:lnTo>
                    <a:pt x="617" y="38"/>
                  </a:lnTo>
                  <a:lnTo>
                    <a:pt x="606" y="32"/>
                  </a:lnTo>
                  <a:lnTo>
                    <a:pt x="596" y="26"/>
                  </a:lnTo>
                  <a:lnTo>
                    <a:pt x="585" y="21"/>
                  </a:lnTo>
                  <a:lnTo>
                    <a:pt x="575" y="16"/>
                  </a:lnTo>
                  <a:lnTo>
                    <a:pt x="564" y="12"/>
                  </a:lnTo>
                  <a:lnTo>
                    <a:pt x="552" y="10"/>
                  </a:lnTo>
                  <a:lnTo>
                    <a:pt x="541" y="7"/>
                  </a:lnTo>
                  <a:lnTo>
                    <a:pt x="530" y="4"/>
                  </a:lnTo>
                  <a:lnTo>
                    <a:pt x="518" y="3"/>
                  </a:lnTo>
                  <a:lnTo>
                    <a:pt x="507" y="2"/>
                  </a:lnTo>
                  <a:lnTo>
                    <a:pt x="496" y="0"/>
                  </a:lnTo>
                  <a:lnTo>
                    <a:pt x="483" y="0"/>
                  </a:lnTo>
                  <a:lnTo>
                    <a:pt x="472" y="2"/>
                  </a:lnTo>
                  <a:lnTo>
                    <a:pt x="460" y="3"/>
                  </a:lnTo>
                  <a:lnTo>
                    <a:pt x="448" y="4"/>
                  </a:lnTo>
                  <a:lnTo>
                    <a:pt x="436" y="7"/>
                  </a:lnTo>
                  <a:lnTo>
                    <a:pt x="425" y="10"/>
                  </a:lnTo>
                  <a:lnTo>
                    <a:pt x="414" y="13"/>
                  </a:lnTo>
                  <a:lnTo>
                    <a:pt x="402" y="17"/>
                  </a:lnTo>
                  <a:lnTo>
                    <a:pt x="391" y="23"/>
                  </a:lnTo>
                  <a:lnTo>
                    <a:pt x="380" y="28"/>
                  </a:lnTo>
                  <a:lnTo>
                    <a:pt x="370" y="34"/>
                  </a:lnTo>
                  <a:lnTo>
                    <a:pt x="331" y="58"/>
                  </a:lnTo>
                  <a:lnTo>
                    <a:pt x="332" y="62"/>
                  </a:lnTo>
                  <a:lnTo>
                    <a:pt x="332" y="67"/>
                  </a:lnTo>
                  <a:lnTo>
                    <a:pt x="332" y="72"/>
                  </a:lnTo>
                  <a:lnTo>
                    <a:pt x="332" y="77"/>
                  </a:lnTo>
                  <a:lnTo>
                    <a:pt x="331" y="81"/>
                  </a:lnTo>
                  <a:lnTo>
                    <a:pt x="329" y="86"/>
                  </a:lnTo>
                  <a:lnTo>
                    <a:pt x="328" y="90"/>
                  </a:lnTo>
                  <a:lnTo>
                    <a:pt x="327" y="95"/>
                  </a:lnTo>
                  <a:lnTo>
                    <a:pt x="324" y="99"/>
                  </a:lnTo>
                  <a:lnTo>
                    <a:pt x="322" y="103"/>
                  </a:lnTo>
                  <a:lnTo>
                    <a:pt x="317" y="111"/>
                  </a:lnTo>
                  <a:lnTo>
                    <a:pt x="311" y="117"/>
                  </a:lnTo>
                  <a:lnTo>
                    <a:pt x="302" y="123"/>
                  </a:lnTo>
                  <a:lnTo>
                    <a:pt x="74" y="259"/>
                  </a:lnTo>
                  <a:lnTo>
                    <a:pt x="64" y="275"/>
                  </a:lnTo>
                  <a:lnTo>
                    <a:pt x="55" y="290"/>
                  </a:lnTo>
                  <a:lnTo>
                    <a:pt x="46" y="306"/>
                  </a:lnTo>
                  <a:lnTo>
                    <a:pt x="39" y="323"/>
                  </a:lnTo>
                  <a:lnTo>
                    <a:pt x="31" y="340"/>
                  </a:lnTo>
                  <a:lnTo>
                    <a:pt x="25" y="357"/>
                  </a:lnTo>
                  <a:lnTo>
                    <a:pt x="20" y="374"/>
                  </a:lnTo>
                  <a:lnTo>
                    <a:pt x="15" y="392"/>
                  </a:lnTo>
                  <a:lnTo>
                    <a:pt x="10" y="409"/>
                  </a:lnTo>
                  <a:lnTo>
                    <a:pt x="7" y="427"/>
                  </a:lnTo>
                  <a:lnTo>
                    <a:pt x="3" y="445"/>
                  </a:lnTo>
                  <a:lnTo>
                    <a:pt x="2" y="463"/>
                  </a:lnTo>
                  <a:lnTo>
                    <a:pt x="1" y="481"/>
                  </a:lnTo>
                  <a:lnTo>
                    <a:pt x="0" y="500"/>
                  </a:lnTo>
                  <a:lnTo>
                    <a:pt x="0" y="518"/>
                  </a:lnTo>
                  <a:lnTo>
                    <a:pt x="1" y="53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664" name="Group 469"/>
            <p:cNvGrpSpPr>
              <a:grpSpLocks/>
            </p:cNvGrpSpPr>
            <p:nvPr/>
          </p:nvGrpSpPr>
          <p:grpSpPr bwMode="auto">
            <a:xfrm>
              <a:off x="2355" y="2298"/>
              <a:ext cx="773" cy="475"/>
              <a:chOff x="2355" y="2298"/>
              <a:chExt cx="773" cy="475"/>
            </a:xfrm>
          </p:grpSpPr>
          <p:sp>
            <p:nvSpPr>
              <p:cNvPr id="24665" name="Freeform 470"/>
              <p:cNvSpPr>
                <a:spLocks/>
              </p:cNvSpPr>
              <p:nvPr/>
            </p:nvSpPr>
            <p:spPr bwMode="auto">
              <a:xfrm rot="-3565789">
                <a:off x="2616" y="2437"/>
                <a:ext cx="256" cy="415"/>
              </a:xfrm>
              <a:custGeom>
                <a:avLst/>
                <a:gdLst>
                  <a:gd name="T0" fmla="*/ 1 w 395"/>
                  <a:gd name="T1" fmla="*/ 1 h 633"/>
                  <a:gd name="T2" fmla="*/ 1 w 395"/>
                  <a:gd name="T3" fmla="*/ 1 h 633"/>
                  <a:gd name="T4" fmla="*/ 1 w 395"/>
                  <a:gd name="T5" fmla="*/ 1 h 633"/>
                  <a:gd name="T6" fmla="*/ 1 w 395"/>
                  <a:gd name="T7" fmla="*/ 1 h 633"/>
                  <a:gd name="T8" fmla="*/ 1 w 395"/>
                  <a:gd name="T9" fmla="*/ 1 h 633"/>
                  <a:gd name="T10" fmla="*/ 1 w 395"/>
                  <a:gd name="T11" fmla="*/ 1 h 633"/>
                  <a:gd name="T12" fmla="*/ 1 w 395"/>
                  <a:gd name="T13" fmla="*/ 1 h 633"/>
                  <a:gd name="T14" fmla="*/ 1 w 395"/>
                  <a:gd name="T15" fmla="*/ 1 h 633"/>
                  <a:gd name="T16" fmla="*/ 1 w 395"/>
                  <a:gd name="T17" fmla="*/ 1 h 633"/>
                  <a:gd name="T18" fmla="*/ 1 w 395"/>
                  <a:gd name="T19" fmla="*/ 1 h 633"/>
                  <a:gd name="T20" fmla="*/ 1 w 395"/>
                  <a:gd name="T21" fmla="*/ 1 h 633"/>
                  <a:gd name="T22" fmla="*/ 1 w 395"/>
                  <a:gd name="T23" fmla="*/ 1 h 633"/>
                  <a:gd name="T24" fmla="*/ 1 w 395"/>
                  <a:gd name="T25" fmla="*/ 1 h 633"/>
                  <a:gd name="T26" fmla="*/ 1 w 395"/>
                  <a:gd name="T27" fmla="*/ 1 h 633"/>
                  <a:gd name="T28" fmla="*/ 1 w 395"/>
                  <a:gd name="T29" fmla="*/ 0 h 633"/>
                  <a:gd name="T30" fmla="*/ 1 w 395"/>
                  <a:gd name="T31" fmla="*/ 0 h 633"/>
                  <a:gd name="T32" fmla="*/ 1 w 395"/>
                  <a:gd name="T33" fmla="*/ 1 h 633"/>
                  <a:gd name="T34" fmla="*/ 1 w 395"/>
                  <a:gd name="T35" fmla="*/ 1 h 633"/>
                  <a:gd name="T36" fmla="*/ 1 w 395"/>
                  <a:gd name="T37" fmla="*/ 1 h 633"/>
                  <a:gd name="T38" fmla="*/ 1 w 395"/>
                  <a:gd name="T39" fmla="*/ 1 h 633"/>
                  <a:gd name="T40" fmla="*/ 1 w 395"/>
                  <a:gd name="T41" fmla="*/ 1 h 633"/>
                  <a:gd name="T42" fmla="*/ 0 w 395"/>
                  <a:gd name="T43" fmla="*/ 1 h 633"/>
                  <a:gd name="T44" fmla="*/ 1 w 395"/>
                  <a:gd name="T45" fmla="*/ 1 h 633"/>
                  <a:gd name="T46" fmla="*/ 1 w 395"/>
                  <a:gd name="T47" fmla="*/ 1 h 633"/>
                  <a:gd name="T48" fmla="*/ 1 w 395"/>
                  <a:gd name="T49" fmla="*/ 1 h 633"/>
                  <a:gd name="T50" fmla="*/ 1 w 395"/>
                  <a:gd name="T51" fmla="*/ 1 h 633"/>
                  <a:gd name="T52" fmla="*/ 1 w 395"/>
                  <a:gd name="T53" fmla="*/ 1 h 633"/>
                  <a:gd name="T54" fmla="*/ 1 w 395"/>
                  <a:gd name="T55" fmla="*/ 1 h 633"/>
                  <a:gd name="T56" fmla="*/ 1 w 395"/>
                  <a:gd name="T57" fmla="*/ 1 h 633"/>
                  <a:gd name="T58" fmla="*/ 1 w 395"/>
                  <a:gd name="T59" fmla="*/ 1 h 633"/>
                  <a:gd name="T60" fmla="*/ 1 w 395"/>
                  <a:gd name="T61" fmla="*/ 1 h 633"/>
                  <a:gd name="T62" fmla="*/ 1 w 395"/>
                  <a:gd name="T63" fmla="*/ 1 h 633"/>
                  <a:gd name="T64" fmla="*/ 1 w 395"/>
                  <a:gd name="T65" fmla="*/ 1 h 633"/>
                  <a:gd name="T66" fmla="*/ 1 w 395"/>
                  <a:gd name="T67" fmla="*/ 1 h 633"/>
                  <a:gd name="T68" fmla="*/ 1 w 395"/>
                  <a:gd name="T69" fmla="*/ 1 h 633"/>
                  <a:gd name="T70" fmla="*/ 1 w 395"/>
                  <a:gd name="T71" fmla="*/ 1 h 633"/>
                  <a:gd name="T72" fmla="*/ 1 w 395"/>
                  <a:gd name="T73" fmla="*/ 1 h 633"/>
                  <a:gd name="T74" fmla="*/ 1 w 395"/>
                  <a:gd name="T75" fmla="*/ 1 h 633"/>
                  <a:gd name="T76" fmla="*/ 1 w 395"/>
                  <a:gd name="T77" fmla="*/ 1 h 633"/>
                  <a:gd name="T78" fmla="*/ 1 w 395"/>
                  <a:gd name="T79" fmla="*/ 1 h 633"/>
                  <a:gd name="T80" fmla="*/ 1 w 395"/>
                  <a:gd name="T81" fmla="*/ 1 h 633"/>
                  <a:gd name="T82" fmla="*/ 1 w 395"/>
                  <a:gd name="T83" fmla="*/ 1 h 633"/>
                  <a:gd name="T84" fmla="*/ 1 w 395"/>
                  <a:gd name="T85" fmla="*/ 1 h 633"/>
                  <a:gd name="T86" fmla="*/ 1 w 395"/>
                  <a:gd name="T87" fmla="*/ 1 h 633"/>
                  <a:gd name="T88" fmla="*/ 1 w 395"/>
                  <a:gd name="T89" fmla="*/ 1 h 633"/>
                  <a:gd name="T90" fmla="*/ 1 w 395"/>
                  <a:gd name="T91" fmla="*/ 1 h 633"/>
                  <a:gd name="T92" fmla="*/ 1 w 395"/>
                  <a:gd name="T93" fmla="*/ 1 h 633"/>
                  <a:gd name="T94" fmla="*/ 1 w 395"/>
                  <a:gd name="T95" fmla="*/ 1 h 633"/>
                  <a:gd name="T96" fmla="*/ 1 w 395"/>
                  <a:gd name="T97" fmla="*/ 1 h 633"/>
                  <a:gd name="T98" fmla="*/ 1 w 395"/>
                  <a:gd name="T99" fmla="*/ 1 h 633"/>
                  <a:gd name="T100" fmla="*/ 1 w 395"/>
                  <a:gd name="T101" fmla="*/ 1 h 633"/>
                  <a:gd name="T102" fmla="*/ 1 w 395"/>
                  <a:gd name="T103" fmla="*/ 1 h 633"/>
                  <a:gd name="T104" fmla="*/ 1 w 395"/>
                  <a:gd name="T105" fmla="*/ 1 h 6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95"/>
                  <a:gd name="T160" fmla="*/ 0 h 633"/>
                  <a:gd name="T161" fmla="*/ 395 w 395"/>
                  <a:gd name="T162" fmla="*/ 633 h 6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95" h="633">
                    <a:moveTo>
                      <a:pt x="217" y="307"/>
                    </a:moveTo>
                    <a:lnTo>
                      <a:pt x="197" y="276"/>
                    </a:lnTo>
                    <a:lnTo>
                      <a:pt x="178" y="244"/>
                    </a:lnTo>
                    <a:lnTo>
                      <a:pt x="169" y="229"/>
                    </a:lnTo>
                    <a:lnTo>
                      <a:pt x="161" y="213"/>
                    </a:lnTo>
                    <a:lnTo>
                      <a:pt x="152" y="196"/>
                    </a:lnTo>
                    <a:lnTo>
                      <a:pt x="145" y="181"/>
                    </a:lnTo>
                    <a:lnTo>
                      <a:pt x="137" y="164"/>
                    </a:lnTo>
                    <a:lnTo>
                      <a:pt x="130" y="147"/>
                    </a:lnTo>
                    <a:lnTo>
                      <a:pt x="123" y="130"/>
                    </a:lnTo>
                    <a:lnTo>
                      <a:pt x="116" y="113"/>
                    </a:lnTo>
                    <a:lnTo>
                      <a:pt x="110" y="96"/>
                    </a:lnTo>
                    <a:lnTo>
                      <a:pt x="105" y="78"/>
                    </a:lnTo>
                    <a:lnTo>
                      <a:pt x="98" y="61"/>
                    </a:lnTo>
                    <a:lnTo>
                      <a:pt x="93" y="43"/>
                    </a:lnTo>
                    <a:lnTo>
                      <a:pt x="93" y="39"/>
                    </a:lnTo>
                    <a:lnTo>
                      <a:pt x="92" y="34"/>
                    </a:lnTo>
                    <a:lnTo>
                      <a:pt x="91" y="30"/>
                    </a:lnTo>
                    <a:lnTo>
                      <a:pt x="89" y="26"/>
                    </a:lnTo>
                    <a:lnTo>
                      <a:pt x="87" y="21"/>
                    </a:lnTo>
                    <a:lnTo>
                      <a:pt x="84" y="18"/>
                    </a:lnTo>
                    <a:lnTo>
                      <a:pt x="82" y="14"/>
                    </a:lnTo>
                    <a:lnTo>
                      <a:pt x="78" y="12"/>
                    </a:lnTo>
                    <a:lnTo>
                      <a:pt x="76" y="8"/>
                    </a:lnTo>
                    <a:lnTo>
                      <a:pt x="72" y="7"/>
                    </a:lnTo>
                    <a:lnTo>
                      <a:pt x="68" y="4"/>
                    </a:lnTo>
                    <a:lnTo>
                      <a:pt x="64" y="3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5" y="1"/>
                    </a:lnTo>
                    <a:lnTo>
                      <a:pt x="30" y="4"/>
                    </a:lnTo>
                    <a:lnTo>
                      <a:pt x="27" y="7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1" y="21"/>
                    </a:lnTo>
                    <a:lnTo>
                      <a:pt x="6" y="44"/>
                    </a:lnTo>
                    <a:lnTo>
                      <a:pt x="4" y="69"/>
                    </a:lnTo>
                    <a:lnTo>
                      <a:pt x="1" y="92"/>
                    </a:lnTo>
                    <a:lnTo>
                      <a:pt x="0" y="117"/>
                    </a:lnTo>
                    <a:lnTo>
                      <a:pt x="0" y="140"/>
                    </a:lnTo>
                    <a:lnTo>
                      <a:pt x="1" y="164"/>
                    </a:lnTo>
                    <a:lnTo>
                      <a:pt x="4" y="189"/>
                    </a:lnTo>
                    <a:lnTo>
                      <a:pt x="8" y="212"/>
                    </a:lnTo>
                    <a:lnTo>
                      <a:pt x="13" y="235"/>
                    </a:lnTo>
                    <a:lnTo>
                      <a:pt x="19" y="259"/>
                    </a:lnTo>
                    <a:lnTo>
                      <a:pt x="25" y="281"/>
                    </a:lnTo>
                    <a:lnTo>
                      <a:pt x="34" y="304"/>
                    </a:lnTo>
                    <a:lnTo>
                      <a:pt x="43" y="326"/>
                    </a:lnTo>
                    <a:lnTo>
                      <a:pt x="54" y="347"/>
                    </a:lnTo>
                    <a:lnTo>
                      <a:pt x="66" y="368"/>
                    </a:lnTo>
                    <a:lnTo>
                      <a:pt x="78" y="389"/>
                    </a:lnTo>
                    <a:lnTo>
                      <a:pt x="88" y="411"/>
                    </a:lnTo>
                    <a:lnTo>
                      <a:pt x="101" y="432"/>
                    </a:lnTo>
                    <a:lnTo>
                      <a:pt x="113" y="452"/>
                    </a:lnTo>
                    <a:lnTo>
                      <a:pt x="127" y="472"/>
                    </a:lnTo>
                    <a:lnTo>
                      <a:pt x="142" y="490"/>
                    </a:lnTo>
                    <a:lnTo>
                      <a:pt x="157" y="508"/>
                    </a:lnTo>
                    <a:lnTo>
                      <a:pt x="174" y="525"/>
                    </a:lnTo>
                    <a:lnTo>
                      <a:pt x="191" y="541"/>
                    </a:lnTo>
                    <a:lnTo>
                      <a:pt x="209" y="557"/>
                    </a:lnTo>
                    <a:lnTo>
                      <a:pt x="228" y="570"/>
                    </a:lnTo>
                    <a:lnTo>
                      <a:pt x="247" y="584"/>
                    </a:lnTo>
                    <a:lnTo>
                      <a:pt x="267" y="596"/>
                    </a:lnTo>
                    <a:lnTo>
                      <a:pt x="288" y="606"/>
                    </a:lnTo>
                    <a:lnTo>
                      <a:pt x="310" y="616"/>
                    </a:lnTo>
                    <a:lnTo>
                      <a:pt x="331" y="625"/>
                    </a:lnTo>
                    <a:lnTo>
                      <a:pt x="354" y="633"/>
                    </a:lnTo>
                    <a:lnTo>
                      <a:pt x="358" y="632"/>
                    </a:lnTo>
                    <a:lnTo>
                      <a:pt x="363" y="631"/>
                    </a:lnTo>
                    <a:lnTo>
                      <a:pt x="366" y="629"/>
                    </a:lnTo>
                    <a:lnTo>
                      <a:pt x="370" y="628"/>
                    </a:lnTo>
                    <a:lnTo>
                      <a:pt x="374" y="625"/>
                    </a:lnTo>
                    <a:lnTo>
                      <a:pt x="378" y="623"/>
                    </a:lnTo>
                    <a:lnTo>
                      <a:pt x="382" y="620"/>
                    </a:lnTo>
                    <a:lnTo>
                      <a:pt x="384" y="616"/>
                    </a:lnTo>
                    <a:lnTo>
                      <a:pt x="387" y="612"/>
                    </a:lnTo>
                    <a:lnTo>
                      <a:pt x="389" y="610"/>
                    </a:lnTo>
                    <a:lnTo>
                      <a:pt x="392" y="605"/>
                    </a:lnTo>
                    <a:lnTo>
                      <a:pt x="393" y="601"/>
                    </a:lnTo>
                    <a:lnTo>
                      <a:pt x="394" y="597"/>
                    </a:lnTo>
                    <a:lnTo>
                      <a:pt x="395" y="592"/>
                    </a:lnTo>
                    <a:lnTo>
                      <a:pt x="395" y="588"/>
                    </a:lnTo>
                    <a:lnTo>
                      <a:pt x="395" y="583"/>
                    </a:lnTo>
                    <a:lnTo>
                      <a:pt x="394" y="577"/>
                    </a:lnTo>
                    <a:lnTo>
                      <a:pt x="393" y="572"/>
                    </a:lnTo>
                    <a:lnTo>
                      <a:pt x="392" y="567"/>
                    </a:lnTo>
                    <a:lnTo>
                      <a:pt x="389" y="563"/>
                    </a:lnTo>
                    <a:lnTo>
                      <a:pt x="387" y="559"/>
                    </a:lnTo>
                    <a:lnTo>
                      <a:pt x="383" y="554"/>
                    </a:lnTo>
                    <a:lnTo>
                      <a:pt x="379" y="551"/>
                    </a:lnTo>
                    <a:lnTo>
                      <a:pt x="375" y="547"/>
                    </a:lnTo>
                    <a:lnTo>
                      <a:pt x="351" y="521"/>
                    </a:lnTo>
                    <a:lnTo>
                      <a:pt x="329" y="493"/>
                    </a:lnTo>
                    <a:lnTo>
                      <a:pt x="307" y="464"/>
                    </a:lnTo>
                    <a:lnTo>
                      <a:pt x="286" y="434"/>
                    </a:lnTo>
                    <a:lnTo>
                      <a:pt x="267" y="403"/>
                    </a:lnTo>
                    <a:lnTo>
                      <a:pt x="258" y="387"/>
                    </a:lnTo>
                    <a:lnTo>
                      <a:pt x="248" y="372"/>
                    </a:lnTo>
                    <a:lnTo>
                      <a:pt x="241" y="356"/>
                    </a:lnTo>
                    <a:lnTo>
                      <a:pt x="232" y="339"/>
                    </a:lnTo>
                    <a:lnTo>
                      <a:pt x="224" y="324"/>
                    </a:lnTo>
                    <a:lnTo>
                      <a:pt x="217" y="30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6" name="Freeform 471"/>
              <p:cNvSpPr>
                <a:spLocks/>
              </p:cNvSpPr>
              <p:nvPr/>
            </p:nvSpPr>
            <p:spPr bwMode="auto">
              <a:xfrm rot="-3565789">
                <a:off x="2885" y="2351"/>
                <a:ext cx="281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1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0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7"/>
                    </a:lnTo>
                    <a:lnTo>
                      <a:pt x="410" y="13"/>
                    </a:lnTo>
                    <a:lnTo>
                      <a:pt x="406" y="9"/>
                    </a:lnTo>
                    <a:lnTo>
                      <a:pt x="400" y="7"/>
                    </a:lnTo>
                    <a:lnTo>
                      <a:pt x="395" y="4"/>
                    </a:lnTo>
                    <a:lnTo>
                      <a:pt x="390" y="3"/>
                    </a:lnTo>
                    <a:lnTo>
                      <a:pt x="384" y="2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6" y="2"/>
                    </a:lnTo>
                    <a:lnTo>
                      <a:pt x="361" y="3"/>
                    </a:lnTo>
                    <a:lnTo>
                      <a:pt x="355" y="4"/>
                    </a:lnTo>
                    <a:lnTo>
                      <a:pt x="350" y="7"/>
                    </a:lnTo>
                    <a:lnTo>
                      <a:pt x="345" y="9"/>
                    </a:lnTo>
                    <a:lnTo>
                      <a:pt x="30" y="197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8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3"/>
                    </a:lnTo>
                    <a:lnTo>
                      <a:pt x="3" y="228"/>
                    </a:lnTo>
                    <a:lnTo>
                      <a:pt x="2" y="234"/>
                    </a:lnTo>
                    <a:lnTo>
                      <a:pt x="1" y="240"/>
                    </a:lnTo>
                    <a:lnTo>
                      <a:pt x="0" y="246"/>
                    </a:lnTo>
                    <a:lnTo>
                      <a:pt x="0" y="253"/>
                    </a:lnTo>
                    <a:lnTo>
                      <a:pt x="0" y="258"/>
                    </a:lnTo>
                    <a:lnTo>
                      <a:pt x="1" y="264"/>
                    </a:lnTo>
                    <a:lnTo>
                      <a:pt x="3" y="269"/>
                    </a:lnTo>
                    <a:lnTo>
                      <a:pt x="5" y="276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2"/>
                    </a:lnTo>
                    <a:lnTo>
                      <a:pt x="20" y="297"/>
                    </a:lnTo>
                    <a:lnTo>
                      <a:pt x="24" y="301"/>
                    </a:lnTo>
                    <a:lnTo>
                      <a:pt x="29" y="303"/>
                    </a:lnTo>
                    <a:lnTo>
                      <a:pt x="34" y="306"/>
                    </a:lnTo>
                    <a:lnTo>
                      <a:pt x="39" y="308"/>
                    </a:lnTo>
                    <a:lnTo>
                      <a:pt x="45" y="311"/>
                    </a:lnTo>
                    <a:lnTo>
                      <a:pt x="50" y="312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2"/>
                    </a:lnTo>
                    <a:lnTo>
                      <a:pt x="74" y="311"/>
                    </a:lnTo>
                    <a:lnTo>
                      <a:pt x="79" y="310"/>
                    </a:lnTo>
                    <a:lnTo>
                      <a:pt x="85" y="307"/>
                    </a:lnTo>
                    <a:lnTo>
                      <a:pt x="90" y="305"/>
                    </a:lnTo>
                    <a:lnTo>
                      <a:pt x="405" y="117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6"/>
                    </a:lnTo>
                    <a:lnTo>
                      <a:pt x="423" y="100"/>
                    </a:lnTo>
                    <a:lnTo>
                      <a:pt x="425" y="96"/>
                    </a:lnTo>
                    <a:lnTo>
                      <a:pt x="429" y="90"/>
                    </a:lnTo>
                    <a:lnTo>
                      <a:pt x="430" y="85"/>
                    </a:lnTo>
                    <a:lnTo>
                      <a:pt x="433" y="80"/>
                    </a:lnTo>
                    <a:lnTo>
                      <a:pt x="434" y="73"/>
                    </a:lnTo>
                    <a:lnTo>
                      <a:pt x="434" y="68"/>
                    </a:lnTo>
                    <a:lnTo>
                      <a:pt x="434" y="61"/>
                    </a:lnTo>
                    <a:lnTo>
                      <a:pt x="434" y="55"/>
                    </a:lnTo>
                    <a:lnTo>
                      <a:pt x="433" y="50"/>
                    </a:lnTo>
                    <a:lnTo>
                      <a:pt x="432" y="43"/>
                    </a:lnTo>
                    <a:lnTo>
                      <a:pt x="429" y="38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7" name="Freeform 472"/>
              <p:cNvSpPr>
                <a:spLocks/>
              </p:cNvSpPr>
              <p:nvPr/>
            </p:nvSpPr>
            <p:spPr bwMode="auto">
              <a:xfrm rot="-3565789">
                <a:off x="2317" y="2336"/>
                <a:ext cx="282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0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1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6"/>
                    </a:lnTo>
                    <a:lnTo>
                      <a:pt x="410" y="12"/>
                    </a:lnTo>
                    <a:lnTo>
                      <a:pt x="406" y="9"/>
                    </a:lnTo>
                    <a:lnTo>
                      <a:pt x="400" y="6"/>
                    </a:lnTo>
                    <a:lnTo>
                      <a:pt x="395" y="4"/>
                    </a:lnTo>
                    <a:lnTo>
                      <a:pt x="390" y="1"/>
                    </a:lnTo>
                    <a:lnTo>
                      <a:pt x="384" y="0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7" y="0"/>
                    </a:lnTo>
                    <a:lnTo>
                      <a:pt x="361" y="1"/>
                    </a:lnTo>
                    <a:lnTo>
                      <a:pt x="355" y="3"/>
                    </a:lnTo>
                    <a:lnTo>
                      <a:pt x="350" y="5"/>
                    </a:lnTo>
                    <a:lnTo>
                      <a:pt x="345" y="8"/>
                    </a:lnTo>
                    <a:lnTo>
                      <a:pt x="30" y="195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7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2"/>
                    </a:lnTo>
                    <a:lnTo>
                      <a:pt x="3" y="227"/>
                    </a:lnTo>
                    <a:lnTo>
                      <a:pt x="2" y="233"/>
                    </a:lnTo>
                    <a:lnTo>
                      <a:pt x="1" y="239"/>
                    </a:lnTo>
                    <a:lnTo>
                      <a:pt x="0" y="244"/>
                    </a:lnTo>
                    <a:lnTo>
                      <a:pt x="0" y="251"/>
                    </a:lnTo>
                    <a:lnTo>
                      <a:pt x="0" y="257"/>
                    </a:lnTo>
                    <a:lnTo>
                      <a:pt x="1" y="263"/>
                    </a:lnTo>
                    <a:lnTo>
                      <a:pt x="3" y="269"/>
                    </a:lnTo>
                    <a:lnTo>
                      <a:pt x="5" y="274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1"/>
                    </a:lnTo>
                    <a:lnTo>
                      <a:pt x="20" y="295"/>
                    </a:lnTo>
                    <a:lnTo>
                      <a:pt x="23" y="299"/>
                    </a:lnTo>
                    <a:lnTo>
                      <a:pt x="29" y="303"/>
                    </a:lnTo>
                    <a:lnTo>
                      <a:pt x="34" y="305"/>
                    </a:lnTo>
                    <a:lnTo>
                      <a:pt x="39" y="308"/>
                    </a:lnTo>
                    <a:lnTo>
                      <a:pt x="45" y="309"/>
                    </a:lnTo>
                    <a:lnTo>
                      <a:pt x="50" y="311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1"/>
                    </a:lnTo>
                    <a:lnTo>
                      <a:pt x="74" y="311"/>
                    </a:lnTo>
                    <a:lnTo>
                      <a:pt x="79" y="308"/>
                    </a:lnTo>
                    <a:lnTo>
                      <a:pt x="85" y="307"/>
                    </a:lnTo>
                    <a:lnTo>
                      <a:pt x="90" y="303"/>
                    </a:lnTo>
                    <a:lnTo>
                      <a:pt x="405" y="116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4"/>
                    </a:lnTo>
                    <a:lnTo>
                      <a:pt x="423" y="100"/>
                    </a:lnTo>
                    <a:lnTo>
                      <a:pt x="425" y="95"/>
                    </a:lnTo>
                    <a:lnTo>
                      <a:pt x="429" y="90"/>
                    </a:lnTo>
                    <a:lnTo>
                      <a:pt x="430" y="84"/>
                    </a:lnTo>
                    <a:lnTo>
                      <a:pt x="433" y="78"/>
                    </a:lnTo>
                    <a:lnTo>
                      <a:pt x="434" y="73"/>
                    </a:lnTo>
                    <a:lnTo>
                      <a:pt x="434" y="66"/>
                    </a:lnTo>
                    <a:lnTo>
                      <a:pt x="434" y="60"/>
                    </a:lnTo>
                    <a:lnTo>
                      <a:pt x="434" y="55"/>
                    </a:lnTo>
                    <a:lnTo>
                      <a:pt x="433" y="48"/>
                    </a:lnTo>
                    <a:lnTo>
                      <a:pt x="431" y="43"/>
                    </a:lnTo>
                    <a:lnTo>
                      <a:pt x="429" y="36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585" name="Group 466"/>
          <p:cNvGrpSpPr>
            <a:grpSpLocks/>
          </p:cNvGrpSpPr>
          <p:nvPr/>
        </p:nvGrpSpPr>
        <p:grpSpPr bwMode="auto">
          <a:xfrm rot="-5400000">
            <a:off x="5672138" y="4797425"/>
            <a:ext cx="446087" cy="411163"/>
            <a:chOff x="2355" y="2060"/>
            <a:chExt cx="773" cy="713"/>
          </a:xfrm>
        </p:grpSpPr>
        <p:sp>
          <p:nvSpPr>
            <p:cNvPr id="24656" name="Freeform 467"/>
            <p:cNvSpPr>
              <a:spLocks noEditPoints="1"/>
            </p:cNvSpPr>
            <p:nvPr/>
          </p:nvSpPr>
          <p:spPr bwMode="auto">
            <a:xfrm rot="-3565789">
              <a:off x="2425" y="2060"/>
              <a:ext cx="666" cy="705"/>
            </a:xfrm>
            <a:custGeom>
              <a:avLst/>
              <a:gdLst>
                <a:gd name="T0" fmla="*/ 1 w 1026"/>
                <a:gd name="T1" fmla="*/ 1 h 1074"/>
                <a:gd name="T2" fmla="*/ 1 w 1026"/>
                <a:gd name="T3" fmla="*/ 1 h 1074"/>
                <a:gd name="T4" fmla="*/ 1 w 1026"/>
                <a:gd name="T5" fmla="*/ 1 h 1074"/>
                <a:gd name="T6" fmla="*/ 1 w 1026"/>
                <a:gd name="T7" fmla="*/ 1 h 1074"/>
                <a:gd name="T8" fmla="*/ 1 w 1026"/>
                <a:gd name="T9" fmla="*/ 1 h 1074"/>
                <a:gd name="T10" fmla="*/ 1 w 1026"/>
                <a:gd name="T11" fmla="*/ 1 h 1074"/>
                <a:gd name="T12" fmla="*/ 1 w 1026"/>
                <a:gd name="T13" fmla="*/ 1 h 1074"/>
                <a:gd name="T14" fmla="*/ 1 w 1026"/>
                <a:gd name="T15" fmla="*/ 1 h 1074"/>
                <a:gd name="T16" fmla="*/ 1 w 1026"/>
                <a:gd name="T17" fmla="*/ 1 h 1074"/>
                <a:gd name="T18" fmla="*/ 1 w 1026"/>
                <a:gd name="T19" fmla="*/ 1 h 1074"/>
                <a:gd name="T20" fmla="*/ 1 w 1026"/>
                <a:gd name="T21" fmla="*/ 1 h 1074"/>
                <a:gd name="T22" fmla="*/ 1 w 1026"/>
                <a:gd name="T23" fmla="*/ 1 h 1074"/>
                <a:gd name="T24" fmla="*/ 1 w 1026"/>
                <a:gd name="T25" fmla="*/ 1 h 1074"/>
                <a:gd name="T26" fmla="*/ 1 w 1026"/>
                <a:gd name="T27" fmla="*/ 1 h 1074"/>
                <a:gd name="T28" fmla="*/ 1 w 1026"/>
                <a:gd name="T29" fmla="*/ 1 h 1074"/>
                <a:gd name="T30" fmla="*/ 1 w 1026"/>
                <a:gd name="T31" fmla="*/ 1 h 1074"/>
                <a:gd name="T32" fmla="*/ 1 w 1026"/>
                <a:gd name="T33" fmla="*/ 1 h 1074"/>
                <a:gd name="T34" fmla="*/ 1 w 1026"/>
                <a:gd name="T35" fmla="*/ 1 h 1074"/>
                <a:gd name="T36" fmla="*/ 1 w 1026"/>
                <a:gd name="T37" fmla="*/ 1 h 1074"/>
                <a:gd name="T38" fmla="*/ 1 w 1026"/>
                <a:gd name="T39" fmla="*/ 1 h 1074"/>
                <a:gd name="T40" fmla="*/ 1 w 1026"/>
                <a:gd name="T41" fmla="*/ 1 h 1074"/>
                <a:gd name="T42" fmla="*/ 1 w 1026"/>
                <a:gd name="T43" fmla="*/ 1 h 1074"/>
                <a:gd name="T44" fmla="*/ 1 w 1026"/>
                <a:gd name="T45" fmla="*/ 1 h 1074"/>
                <a:gd name="T46" fmla="*/ 1 w 1026"/>
                <a:gd name="T47" fmla="*/ 1 h 1074"/>
                <a:gd name="T48" fmla="*/ 1 w 1026"/>
                <a:gd name="T49" fmla="*/ 1 h 1074"/>
                <a:gd name="T50" fmla="*/ 1 w 1026"/>
                <a:gd name="T51" fmla="*/ 1 h 1074"/>
                <a:gd name="T52" fmla="*/ 1 w 1026"/>
                <a:gd name="T53" fmla="*/ 1 h 1074"/>
                <a:gd name="T54" fmla="*/ 1 w 1026"/>
                <a:gd name="T55" fmla="*/ 1 h 1074"/>
                <a:gd name="T56" fmla="*/ 1 w 1026"/>
                <a:gd name="T57" fmla="*/ 1 h 1074"/>
                <a:gd name="T58" fmla="*/ 1 w 1026"/>
                <a:gd name="T59" fmla="*/ 1 h 1074"/>
                <a:gd name="T60" fmla="*/ 1 w 1026"/>
                <a:gd name="T61" fmla="*/ 1 h 1074"/>
                <a:gd name="T62" fmla="*/ 1 w 1026"/>
                <a:gd name="T63" fmla="*/ 1 h 1074"/>
                <a:gd name="T64" fmla="*/ 1 w 1026"/>
                <a:gd name="T65" fmla="*/ 1 h 1074"/>
                <a:gd name="T66" fmla="*/ 1 w 1026"/>
                <a:gd name="T67" fmla="*/ 1 h 1074"/>
                <a:gd name="T68" fmla="*/ 1 w 1026"/>
                <a:gd name="T69" fmla="*/ 1 h 1074"/>
                <a:gd name="T70" fmla="*/ 1 w 1026"/>
                <a:gd name="T71" fmla="*/ 1 h 1074"/>
                <a:gd name="T72" fmla="*/ 1 w 1026"/>
                <a:gd name="T73" fmla="*/ 1 h 1074"/>
                <a:gd name="T74" fmla="*/ 1 w 1026"/>
                <a:gd name="T75" fmla="*/ 1 h 1074"/>
                <a:gd name="T76" fmla="*/ 1 w 1026"/>
                <a:gd name="T77" fmla="*/ 1 h 1074"/>
                <a:gd name="T78" fmla="*/ 1 w 1026"/>
                <a:gd name="T79" fmla="*/ 1 h 1074"/>
                <a:gd name="T80" fmla="*/ 1 w 1026"/>
                <a:gd name="T81" fmla="*/ 1 h 1074"/>
                <a:gd name="T82" fmla="*/ 1 w 1026"/>
                <a:gd name="T83" fmla="*/ 1 h 1074"/>
                <a:gd name="T84" fmla="*/ 1 w 1026"/>
                <a:gd name="T85" fmla="*/ 1 h 1074"/>
                <a:gd name="T86" fmla="*/ 1 w 1026"/>
                <a:gd name="T87" fmla="*/ 1 h 1074"/>
                <a:gd name="T88" fmla="*/ 1 w 1026"/>
                <a:gd name="T89" fmla="*/ 1 h 1074"/>
                <a:gd name="T90" fmla="*/ 1 w 1026"/>
                <a:gd name="T91" fmla="*/ 1 h 1074"/>
                <a:gd name="T92" fmla="*/ 1 w 1026"/>
                <a:gd name="T93" fmla="*/ 1 h 1074"/>
                <a:gd name="T94" fmla="*/ 1 w 1026"/>
                <a:gd name="T95" fmla="*/ 1 h 1074"/>
                <a:gd name="T96" fmla="*/ 1 w 1026"/>
                <a:gd name="T97" fmla="*/ 1 h 1074"/>
                <a:gd name="T98" fmla="*/ 1 w 1026"/>
                <a:gd name="T99" fmla="*/ 1 h 1074"/>
                <a:gd name="T100" fmla="*/ 1 w 1026"/>
                <a:gd name="T101" fmla="*/ 1 h 1074"/>
                <a:gd name="T102" fmla="*/ 1 w 1026"/>
                <a:gd name="T103" fmla="*/ 1 h 1074"/>
                <a:gd name="T104" fmla="*/ 1 w 1026"/>
                <a:gd name="T105" fmla="*/ 1 h 1074"/>
                <a:gd name="T106" fmla="*/ 1 w 1026"/>
                <a:gd name="T107" fmla="*/ 1 h 1074"/>
                <a:gd name="T108" fmla="*/ 1 w 1026"/>
                <a:gd name="T109" fmla="*/ 1 h 1074"/>
                <a:gd name="T110" fmla="*/ 1 w 1026"/>
                <a:gd name="T111" fmla="*/ 1 h 1074"/>
                <a:gd name="T112" fmla="*/ 1 w 1026"/>
                <a:gd name="T113" fmla="*/ 1 h 10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6"/>
                <a:gd name="T172" fmla="*/ 0 h 1074"/>
                <a:gd name="T173" fmla="*/ 1026 w 1026"/>
                <a:gd name="T174" fmla="*/ 1074 h 10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6" h="1074">
                  <a:moveTo>
                    <a:pt x="135" y="536"/>
                  </a:moveTo>
                  <a:lnTo>
                    <a:pt x="152" y="575"/>
                  </a:lnTo>
                  <a:lnTo>
                    <a:pt x="173" y="613"/>
                  </a:lnTo>
                  <a:lnTo>
                    <a:pt x="191" y="650"/>
                  </a:lnTo>
                  <a:lnTo>
                    <a:pt x="213" y="688"/>
                  </a:lnTo>
                  <a:lnTo>
                    <a:pt x="233" y="725"/>
                  </a:lnTo>
                  <a:lnTo>
                    <a:pt x="256" y="761"/>
                  </a:lnTo>
                  <a:lnTo>
                    <a:pt x="277" y="797"/>
                  </a:lnTo>
                  <a:lnTo>
                    <a:pt x="301" y="834"/>
                  </a:lnTo>
                  <a:lnTo>
                    <a:pt x="316" y="843"/>
                  </a:lnTo>
                  <a:lnTo>
                    <a:pt x="331" y="853"/>
                  </a:lnTo>
                  <a:lnTo>
                    <a:pt x="346" y="861"/>
                  </a:lnTo>
                  <a:lnTo>
                    <a:pt x="363" y="869"/>
                  </a:lnTo>
                  <a:lnTo>
                    <a:pt x="379" y="877"/>
                  </a:lnTo>
                  <a:lnTo>
                    <a:pt x="395" y="883"/>
                  </a:lnTo>
                  <a:lnTo>
                    <a:pt x="413" y="888"/>
                  </a:lnTo>
                  <a:lnTo>
                    <a:pt x="431" y="894"/>
                  </a:lnTo>
                  <a:lnTo>
                    <a:pt x="447" y="899"/>
                  </a:lnTo>
                  <a:lnTo>
                    <a:pt x="465" y="901"/>
                  </a:lnTo>
                  <a:lnTo>
                    <a:pt x="482" y="904"/>
                  </a:lnTo>
                  <a:lnTo>
                    <a:pt x="500" y="907"/>
                  </a:lnTo>
                  <a:lnTo>
                    <a:pt x="518" y="908"/>
                  </a:lnTo>
                  <a:lnTo>
                    <a:pt x="536" y="908"/>
                  </a:lnTo>
                  <a:lnTo>
                    <a:pt x="554" y="908"/>
                  </a:lnTo>
                  <a:lnTo>
                    <a:pt x="572" y="907"/>
                  </a:lnTo>
                  <a:lnTo>
                    <a:pt x="800" y="771"/>
                  </a:lnTo>
                  <a:lnTo>
                    <a:pt x="803" y="769"/>
                  </a:lnTo>
                  <a:lnTo>
                    <a:pt x="807" y="767"/>
                  </a:lnTo>
                  <a:lnTo>
                    <a:pt x="812" y="766"/>
                  </a:lnTo>
                  <a:lnTo>
                    <a:pt x="816" y="765"/>
                  </a:lnTo>
                  <a:lnTo>
                    <a:pt x="821" y="764"/>
                  </a:lnTo>
                  <a:lnTo>
                    <a:pt x="826" y="764"/>
                  </a:lnTo>
                  <a:lnTo>
                    <a:pt x="830" y="762"/>
                  </a:lnTo>
                  <a:lnTo>
                    <a:pt x="835" y="764"/>
                  </a:lnTo>
                  <a:lnTo>
                    <a:pt x="839" y="764"/>
                  </a:lnTo>
                  <a:lnTo>
                    <a:pt x="844" y="765"/>
                  </a:lnTo>
                  <a:lnTo>
                    <a:pt x="847" y="766"/>
                  </a:lnTo>
                  <a:lnTo>
                    <a:pt x="853" y="767"/>
                  </a:lnTo>
                  <a:lnTo>
                    <a:pt x="856" y="770"/>
                  </a:lnTo>
                  <a:lnTo>
                    <a:pt x="860" y="771"/>
                  </a:lnTo>
                  <a:lnTo>
                    <a:pt x="864" y="774"/>
                  </a:lnTo>
                  <a:lnTo>
                    <a:pt x="868" y="778"/>
                  </a:lnTo>
                  <a:lnTo>
                    <a:pt x="907" y="754"/>
                  </a:lnTo>
                  <a:lnTo>
                    <a:pt x="917" y="748"/>
                  </a:lnTo>
                  <a:lnTo>
                    <a:pt x="927" y="741"/>
                  </a:lnTo>
                  <a:lnTo>
                    <a:pt x="937" y="734"/>
                  </a:lnTo>
                  <a:lnTo>
                    <a:pt x="946" y="726"/>
                  </a:lnTo>
                  <a:lnTo>
                    <a:pt x="954" y="717"/>
                  </a:lnTo>
                  <a:lnTo>
                    <a:pt x="963" y="708"/>
                  </a:lnTo>
                  <a:lnTo>
                    <a:pt x="971" y="699"/>
                  </a:lnTo>
                  <a:lnTo>
                    <a:pt x="978" y="689"/>
                  </a:lnTo>
                  <a:lnTo>
                    <a:pt x="985" y="679"/>
                  </a:lnTo>
                  <a:lnTo>
                    <a:pt x="991" y="669"/>
                  </a:lnTo>
                  <a:lnTo>
                    <a:pt x="997" y="658"/>
                  </a:lnTo>
                  <a:lnTo>
                    <a:pt x="1002" y="648"/>
                  </a:lnTo>
                  <a:lnTo>
                    <a:pt x="1007" y="637"/>
                  </a:lnTo>
                  <a:lnTo>
                    <a:pt x="1011" y="626"/>
                  </a:lnTo>
                  <a:lnTo>
                    <a:pt x="1015" y="615"/>
                  </a:lnTo>
                  <a:lnTo>
                    <a:pt x="1019" y="604"/>
                  </a:lnTo>
                  <a:lnTo>
                    <a:pt x="1021" y="592"/>
                  </a:lnTo>
                  <a:lnTo>
                    <a:pt x="1024" y="580"/>
                  </a:lnTo>
                  <a:lnTo>
                    <a:pt x="1025" y="569"/>
                  </a:lnTo>
                  <a:lnTo>
                    <a:pt x="1026" y="556"/>
                  </a:lnTo>
                  <a:lnTo>
                    <a:pt x="1026" y="544"/>
                  </a:lnTo>
                  <a:lnTo>
                    <a:pt x="1026" y="532"/>
                  </a:lnTo>
                  <a:lnTo>
                    <a:pt x="1026" y="520"/>
                  </a:lnTo>
                  <a:lnTo>
                    <a:pt x="1025" y="507"/>
                  </a:lnTo>
                  <a:lnTo>
                    <a:pt x="1024" y="496"/>
                  </a:lnTo>
                  <a:lnTo>
                    <a:pt x="1021" y="484"/>
                  </a:lnTo>
                  <a:lnTo>
                    <a:pt x="1019" y="472"/>
                  </a:lnTo>
                  <a:lnTo>
                    <a:pt x="1015" y="459"/>
                  </a:lnTo>
                  <a:lnTo>
                    <a:pt x="1010" y="448"/>
                  </a:lnTo>
                  <a:lnTo>
                    <a:pt x="1006" y="437"/>
                  </a:lnTo>
                  <a:lnTo>
                    <a:pt x="1000" y="426"/>
                  </a:lnTo>
                  <a:lnTo>
                    <a:pt x="995" y="414"/>
                  </a:lnTo>
                  <a:lnTo>
                    <a:pt x="834" y="125"/>
                  </a:lnTo>
                  <a:lnTo>
                    <a:pt x="827" y="115"/>
                  </a:lnTo>
                  <a:lnTo>
                    <a:pt x="820" y="104"/>
                  </a:lnTo>
                  <a:lnTo>
                    <a:pt x="812" y="94"/>
                  </a:lnTo>
                  <a:lnTo>
                    <a:pt x="805" y="85"/>
                  </a:lnTo>
                  <a:lnTo>
                    <a:pt x="797" y="76"/>
                  </a:lnTo>
                  <a:lnTo>
                    <a:pt x="788" y="67"/>
                  </a:lnTo>
                  <a:lnTo>
                    <a:pt x="779" y="59"/>
                  </a:lnTo>
                  <a:lnTo>
                    <a:pt x="769" y="51"/>
                  </a:lnTo>
                  <a:lnTo>
                    <a:pt x="761" y="45"/>
                  </a:lnTo>
                  <a:lnTo>
                    <a:pt x="751" y="38"/>
                  </a:lnTo>
                  <a:lnTo>
                    <a:pt x="740" y="32"/>
                  </a:lnTo>
                  <a:lnTo>
                    <a:pt x="730" y="26"/>
                  </a:lnTo>
                  <a:lnTo>
                    <a:pt x="719" y="21"/>
                  </a:lnTo>
                  <a:lnTo>
                    <a:pt x="709" y="16"/>
                  </a:lnTo>
                  <a:lnTo>
                    <a:pt x="698" y="12"/>
                  </a:lnTo>
                  <a:lnTo>
                    <a:pt x="686" y="10"/>
                  </a:lnTo>
                  <a:lnTo>
                    <a:pt x="675" y="7"/>
                  </a:lnTo>
                  <a:lnTo>
                    <a:pt x="664" y="4"/>
                  </a:lnTo>
                  <a:lnTo>
                    <a:pt x="652" y="3"/>
                  </a:lnTo>
                  <a:lnTo>
                    <a:pt x="641" y="2"/>
                  </a:lnTo>
                  <a:lnTo>
                    <a:pt x="630" y="0"/>
                  </a:lnTo>
                  <a:lnTo>
                    <a:pt x="617" y="0"/>
                  </a:lnTo>
                  <a:lnTo>
                    <a:pt x="606" y="2"/>
                  </a:lnTo>
                  <a:lnTo>
                    <a:pt x="594" y="3"/>
                  </a:lnTo>
                  <a:lnTo>
                    <a:pt x="582" y="4"/>
                  </a:lnTo>
                  <a:lnTo>
                    <a:pt x="570" y="7"/>
                  </a:lnTo>
                  <a:lnTo>
                    <a:pt x="559" y="10"/>
                  </a:lnTo>
                  <a:lnTo>
                    <a:pt x="548" y="13"/>
                  </a:lnTo>
                  <a:lnTo>
                    <a:pt x="536" y="17"/>
                  </a:lnTo>
                  <a:lnTo>
                    <a:pt x="525" y="23"/>
                  </a:lnTo>
                  <a:lnTo>
                    <a:pt x="514" y="28"/>
                  </a:lnTo>
                  <a:lnTo>
                    <a:pt x="504" y="34"/>
                  </a:lnTo>
                  <a:lnTo>
                    <a:pt x="465" y="58"/>
                  </a:lnTo>
                  <a:lnTo>
                    <a:pt x="466" y="62"/>
                  </a:lnTo>
                  <a:lnTo>
                    <a:pt x="466" y="67"/>
                  </a:lnTo>
                  <a:lnTo>
                    <a:pt x="466" y="72"/>
                  </a:lnTo>
                  <a:lnTo>
                    <a:pt x="466" y="77"/>
                  </a:lnTo>
                  <a:lnTo>
                    <a:pt x="465" y="81"/>
                  </a:lnTo>
                  <a:lnTo>
                    <a:pt x="463" y="86"/>
                  </a:lnTo>
                  <a:lnTo>
                    <a:pt x="462" y="90"/>
                  </a:lnTo>
                  <a:lnTo>
                    <a:pt x="461" y="95"/>
                  </a:lnTo>
                  <a:lnTo>
                    <a:pt x="458" y="99"/>
                  </a:lnTo>
                  <a:lnTo>
                    <a:pt x="456" y="103"/>
                  </a:lnTo>
                  <a:lnTo>
                    <a:pt x="451" y="111"/>
                  </a:lnTo>
                  <a:lnTo>
                    <a:pt x="445" y="117"/>
                  </a:lnTo>
                  <a:lnTo>
                    <a:pt x="436" y="123"/>
                  </a:lnTo>
                  <a:lnTo>
                    <a:pt x="208" y="259"/>
                  </a:lnTo>
                  <a:lnTo>
                    <a:pt x="198" y="275"/>
                  </a:lnTo>
                  <a:lnTo>
                    <a:pt x="189" y="290"/>
                  </a:lnTo>
                  <a:lnTo>
                    <a:pt x="180" y="306"/>
                  </a:lnTo>
                  <a:lnTo>
                    <a:pt x="173" y="323"/>
                  </a:lnTo>
                  <a:lnTo>
                    <a:pt x="165" y="340"/>
                  </a:lnTo>
                  <a:lnTo>
                    <a:pt x="159" y="357"/>
                  </a:lnTo>
                  <a:lnTo>
                    <a:pt x="154" y="374"/>
                  </a:lnTo>
                  <a:lnTo>
                    <a:pt x="149" y="392"/>
                  </a:lnTo>
                  <a:lnTo>
                    <a:pt x="144" y="409"/>
                  </a:lnTo>
                  <a:lnTo>
                    <a:pt x="141" y="427"/>
                  </a:lnTo>
                  <a:lnTo>
                    <a:pt x="137" y="445"/>
                  </a:lnTo>
                  <a:lnTo>
                    <a:pt x="136" y="463"/>
                  </a:lnTo>
                  <a:lnTo>
                    <a:pt x="135" y="481"/>
                  </a:lnTo>
                  <a:lnTo>
                    <a:pt x="134" y="500"/>
                  </a:lnTo>
                  <a:lnTo>
                    <a:pt x="134" y="518"/>
                  </a:lnTo>
                  <a:lnTo>
                    <a:pt x="135" y="536"/>
                  </a:lnTo>
                  <a:close/>
                  <a:moveTo>
                    <a:pt x="217" y="687"/>
                  </a:moveTo>
                  <a:lnTo>
                    <a:pt x="197" y="656"/>
                  </a:lnTo>
                  <a:lnTo>
                    <a:pt x="178" y="624"/>
                  </a:lnTo>
                  <a:lnTo>
                    <a:pt x="169" y="609"/>
                  </a:lnTo>
                  <a:lnTo>
                    <a:pt x="161" y="593"/>
                  </a:lnTo>
                  <a:lnTo>
                    <a:pt x="152" y="576"/>
                  </a:lnTo>
                  <a:lnTo>
                    <a:pt x="145" y="561"/>
                  </a:lnTo>
                  <a:lnTo>
                    <a:pt x="137" y="544"/>
                  </a:lnTo>
                  <a:lnTo>
                    <a:pt x="130" y="527"/>
                  </a:lnTo>
                  <a:lnTo>
                    <a:pt x="123" y="510"/>
                  </a:lnTo>
                  <a:lnTo>
                    <a:pt x="116" y="493"/>
                  </a:lnTo>
                  <a:lnTo>
                    <a:pt x="110" y="476"/>
                  </a:lnTo>
                  <a:lnTo>
                    <a:pt x="105" y="458"/>
                  </a:lnTo>
                  <a:lnTo>
                    <a:pt x="98" y="441"/>
                  </a:lnTo>
                  <a:lnTo>
                    <a:pt x="93" y="423"/>
                  </a:lnTo>
                  <a:lnTo>
                    <a:pt x="93" y="419"/>
                  </a:lnTo>
                  <a:lnTo>
                    <a:pt x="92" y="414"/>
                  </a:lnTo>
                  <a:lnTo>
                    <a:pt x="91" y="410"/>
                  </a:lnTo>
                  <a:lnTo>
                    <a:pt x="89" y="406"/>
                  </a:lnTo>
                  <a:lnTo>
                    <a:pt x="87" y="401"/>
                  </a:lnTo>
                  <a:lnTo>
                    <a:pt x="84" y="398"/>
                  </a:lnTo>
                  <a:lnTo>
                    <a:pt x="82" y="394"/>
                  </a:lnTo>
                  <a:lnTo>
                    <a:pt x="78" y="392"/>
                  </a:lnTo>
                  <a:lnTo>
                    <a:pt x="76" y="388"/>
                  </a:lnTo>
                  <a:lnTo>
                    <a:pt x="72" y="387"/>
                  </a:lnTo>
                  <a:lnTo>
                    <a:pt x="68" y="384"/>
                  </a:lnTo>
                  <a:lnTo>
                    <a:pt x="64" y="383"/>
                  </a:lnTo>
                  <a:lnTo>
                    <a:pt x="59" y="381"/>
                  </a:lnTo>
                  <a:lnTo>
                    <a:pt x="55" y="380"/>
                  </a:lnTo>
                  <a:lnTo>
                    <a:pt x="50" y="380"/>
                  </a:lnTo>
                  <a:lnTo>
                    <a:pt x="47" y="380"/>
                  </a:lnTo>
                  <a:lnTo>
                    <a:pt x="40" y="380"/>
                  </a:lnTo>
                  <a:lnTo>
                    <a:pt x="35" y="381"/>
                  </a:lnTo>
                  <a:lnTo>
                    <a:pt x="30" y="384"/>
                  </a:lnTo>
                  <a:lnTo>
                    <a:pt x="27" y="387"/>
                  </a:lnTo>
                  <a:lnTo>
                    <a:pt x="21" y="389"/>
                  </a:lnTo>
                  <a:lnTo>
                    <a:pt x="18" y="392"/>
                  </a:lnTo>
                  <a:lnTo>
                    <a:pt x="14" y="396"/>
                  </a:lnTo>
                  <a:lnTo>
                    <a:pt x="11" y="401"/>
                  </a:lnTo>
                  <a:lnTo>
                    <a:pt x="6" y="424"/>
                  </a:lnTo>
                  <a:lnTo>
                    <a:pt x="4" y="449"/>
                  </a:lnTo>
                  <a:lnTo>
                    <a:pt x="1" y="472"/>
                  </a:lnTo>
                  <a:lnTo>
                    <a:pt x="0" y="497"/>
                  </a:lnTo>
                  <a:lnTo>
                    <a:pt x="0" y="520"/>
                  </a:lnTo>
                  <a:lnTo>
                    <a:pt x="1" y="544"/>
                  </a:lnTo>
                  <a:lnTo>
                    <a:pt x="4" y="569"/>
                  </a:lnTo>
                  <a:lnTo>
                    <a:pt x="8" y="592"/>
                  </a:lnTo>
                  <a:lnTo>
                    <a:pt x="13" y="615"/>
                  </a:lnTo>
                  <a:lnTo>
                    <a:pt x="19" y="639"/>
                  </a:lnTo>
                  <a:lnTo>
                    <a:pt x="25" y="661"/>
                  </a:lnTo>
                  <a:lnTo>
                    <a:pt x="34" y="684"/>
                  </a:lnTo>
                  <a:lnTo>
                    <a:pt x="43" y="706"/>
                  </a:lnTo>
                  <a:lnTo>
                    <a:pt x="54" y="727"/>
                  </a:lnTo>
                  <a:lnTo>
                    <a:pt x="66" y="748"/>
                  </a:lnTo>
                  <a:lnTo>
                    <a:pt x="78" y="769"/>
                  </a:lnTo>
                  <a:lnTo>
                    <a:pt x="88" y="791"/>
                  </a:lnTo>
                  <a:lnTo>
                    <a:pt x="101" y="812"/>
                  </a:lnTo>
                  <a:lnTo>
                    <a:pt x="113" y="832"/>
                  </a:lnTo>
                  <a:lnTo>
                    <a:pt x="127" y="852"/>
                  </a:lnTo>
                  <a:lnTo>
                    <a:pt x="142" y="870"/>
                  </a:lnTo>
                  <a:lnTo>
                    <a:pt x="157" y="888"/>
                  </a:lnTo>
                  <a:lnTo>
                    <a:pt x="174" y="905"/>
                  </a:lnTo>
                  <a:lnTo>
                    <a:pt x="191" y="921"/>
                  </a:lnTo>
                  <a:lnTo>
                    <a:pt x="209" y="937"/>
                  </a:lnTo>
                  <a:lnTo>
                    <a:pt x="228" y="950"/>
                  </a:lnTo>
                  <a:lnTo>
                    <a:pt x="247" y="964"/>
                  </a:lnTo>
                  <a:lnTo>
                    <a:pt x="267" y="976"/>
                  </a:lnTo>
                  <a:lnTo>
                    <a:pt x="288" y="986"/>
                  </a:lnTo>
                  <a:lnTo>
                    <a:pt x="310" y="996"/>
                  </a:lnTo>
                  <a:lnTo>
                    <a:pt x="331" y="1005"/>
                  </a:lnTo>
                  <a:lnTo>
                    <a:pt x="354" y="1013"/>
                  </a:lnTo>
                  <a:lnTo>
                    <a:pt x="358" y="1012"/>
                  </a:lnTo>
                  <a:lnTo>
                    <a:pt x="363" y="1011"/>
                  </a:lnTo>
                  <a:lnTo>
                    <a:pt x="366" y="1009"/>
                  </a:lnTo>
                  <a:lnTo>
                    <a:pt x="370" y="1008"/>
                  </a:lnTo>
                  <a:lnTo>
                    <a:pt x="374" y="1005"/>
                  </a:lnTo>
                  <a:lnTo>
                    <a:pt x="378" y="1003"/>
                  </a:lnTo>
                  <a:lnTo>
                    <a:pt x="382" y="1000"/>
                  </a:lnTo>
                  <a:lnTo>
                    <a:pt x="384" y="996"/>
                  </a:lnTo>
                  <a:lnTo>
                    <a:pt x="387" y="992"/>
                  </a:lnTo>
                  <a:lnTo>
                    <a:pt x="389" y="990"/>
                  </a:lnTo>
                  <a:lnTo>
                    <a:pt x="392" y="985"/>
                  </a:lnTo>
                  <a:lnTo>
                    <a:pt x="393" y="981"/>
                  </a:lnTo>
                  <a:lnTo>
                    <a:pt x="394" y="977"/>
                  </a:lnTo>
                  <a:lnTo>
                    <a:pt x="395" y="972"/>
                  </a:lnTo>
                  <a:lnTo>
                    <a:pt x="395" y="968"/>
                  </a:lnTo>
                  <a:lnTo>
                    <a:pt x="395" y="963"/>
                  </a:lnTo>
                  <a:lnTo>
                    <a:pt x="394" y="957"/>
                  </a:lnTo>
                  <a:lnTo>
                    <a:pt x="393" y="952"/>
                  </a:lnTo>
                  <a:lnTo>
                    <a:pt x="392" y="947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3" y="934"/>
                  </a:lnTo>
                  <a:lnTo>
                    <a:pt x="379" y="931"/>
                  </a:lnTo>
                  <a:lnTo>
                    <a:pt x="375" y="927"/>
                  </a:lnTo>
                  <a:lnTo>
                    <a:pt x="351" y="901"/>
                  </a:lnTo>
                  <a:lnTo>
                    <a:pt x="329" y="873"/>
                  </a:lnTo>
                  <a:lnTo>
                    <a:pt x="307" y="844"/>
                  </a:lnTo>
                  <a:lnTo>
                    <a:pt x="286" y="814"/>
                  </a:lnTo>
                  <a:lnTo>
                    <a:pt x="267" y="783"/>
                  </a:lnTo>
                  <a:lnTo>
                    <a:pt x="258" y="767"/>
                  </a:lnTo>
                  <a:lnTo>
                    <a:pt x="248" y="752"/>
                  </a:lnTo>
                  <a:lnTo>
                    <a:pt x="241" y="736"/>
                  </a:lnTo>
                  <a:lnTo>
                    <a:pt x="232" y="719"/>
                  </a:lnTo>
                  <a:lnTo>
                    <a:pt x="224" y="704"/>
                  </a:lnTo>
                  <a:lnTo>
                    <a:pt x="217" y="687"/>
                  </a:lnTo>
                  <a:close/>
                  <a:moveTo>
                    <a:pt x="881" y="793"/>
                  </a:moveTo>
                  <a:lnTo>
                    <a:pt x="878" y="788"/>
                  </a:lnTo>
                  <a:lnTo>
                    <a:pt x="874" y="783"/>
                  </a:lnTo>
                  <a:lnTo>
                    <a:pt x="870" y="779"/>
                  </a:lnTo>
                  <a:lnTo>
                    <a:pt x="865" y="775"/>
                  </a:lnTo>
                  <a:lnTo>
                    <a:pt x="861" y="771"/>
                  </a:lnTo>
                  <a:lnTo>
                    <a:pt x="855" y="769"/>
                  </a:lnTo>
                  <a:lnTo>
                    <a:pt x="850" y="766"/>
                  </a:lnTo>
                  <a:lnTo>
                    <a:pt x="845" y="765"/>
                  </a:lnTo>
                  <a:lnTo>
                    <a:pt x="839" y="764"/>
                  </a:lnTo>
                  <a:lnTo>
                    <a:pt x="834" y="762"/>
                  </a:lnTo>
                  <a:lnTo>
                    <a:pt x="827" y="762"/>
                  </a:lnTo>
                  <a:lnTo>
                    <a:pt x="821" y="764"/>
                  </a:lnTo>
                  <a:lnTo>
                    <a:pt x="816" y="765"/>
                  </a:lnTo>
                  <a:lnTo>
                    <a:pt x="810" y="766"/>
                  </a:lnTo>
                  <a:lnTo>
                    <a:pt x="805" y="769"/>
                  </a:lnTo>
                  <a:lnTo>
                    <a:pt x="800" y="771"/>
                  </a:lnTo>
                  <a:lnTo>
                    <a:pt x="485" y="959"/>
                  </a:lnTo>
                  <a:lnTo>
                    <a:pt x="480" y="961"/>
                  </a:lnTo>
                  <a:lnTo>
                    <a:pt x="475" y="965"/>
                  </a:lnTo>
                  <a:lnTo>
                    <a:pt x="471" y="970"/>
                  </a:lnTo>
                  <a:lnTo>
                    <a:pt x="467" y="974"/>
                  </a:lnTo>
                  <a:lnTo>
                    <a:pt x="463" y="979"/>
                  </a:lnTo>
                  <a:lnTo>
                    <a:pt x="461" y="985"/>
                  </a:lnTo>
                  <a:lnTo>
                    <a:pt x="458" y="990"/>
                  </a:lnTo>
                  <a:lnTo>
                    <a:pt x="457" y="996"/>
                  </a:lnTo>
                  <a:lnTo>
                    <a:pt x="456" y="1002"/>
                  </a:lnTo>
                  <a:lnTo>
                    <a:pt x="455" y="1008"/>
                  </a:lnTo>
                  <a:lnTo>
                    <a:pt x="455" y="1015"/>
                  </a:lnTo>
                  <a:lnTo>
                    <a:pt x="455" y="1020"/>
                  </a:lnTo>
                  <a:lnTo>
                    <a:pt x="456" y="1026"/>
                  </a:lnTo>
                  <a:lnTo>
                    <a:pt x="458" y="1031"/>
                  </a:lnTo>
                  <a:lnTo>
                    <a:pt x="460" y="1038"/>
                  </a:lnTo>
                  <a:lnTo>
                    <a:pt x="463" y="1043"/>
                  </a:lnTo>
                  <a:lnTo>
                    <a:pt x="466" y="1048"/>
                  </a:lnTo>
                  <a:lnTo>
                    <a:pt x="470" y="1054"/>
                  </a:lnTo>
                  <a:lnTo>
                    <a:pt x="475" y="1059"/>
                  </a:lnTo>
                  <a:lnTo>
                    <a:pt x="479" y="1063"/>
                  </a:lnTo>
                  <a:lnTo>
                    <a:pt x="484" y="1065"/>
                  </a:lnTo>
                  <a:lnTo>
                    <a:pt x="489" y="1068"/>
                  </a:lnTo>
                  <a:lnTo>
                    <a:pt x="494" y="1070"/>
                  </a:lnTo>
                  <a:lnTo>
                    <a:pt x="500" y="1073"/>
                  </a:lnTo>
                  <a:lnTo>
                    <a:pt x="505" y="1074"/>
                  </a:lnTo>
                  <a:lnTo>
                    <a:pt x="511" y="1074"/>
                  </a:lnTo>
                  <a:lnTo>
                    <a:pt x="516" y="1074"/>
                  </a:lnTo>
                  <a:lnTo>
                    <a:pt x="523" y="1074"/>
                  </a:lnTo>
                  <a:lnTo>
                    <a:pt x="529" y="1073"/>
                  </a:lnTo>
                  <a:lnTo>
                    <a:pt x="534" y="1072"/>
                  </a:lnTo>
                  <a:lnTo>
                    <a:pt x="540" y="1069"/>
                  </a:lnTo>
                  <a:lnTo>
                    <a:pt x="545" y="1067"/>
                  </a:lnTo>
                  <a:lnTo>
                    <a:pt x="860" y="879"/>
                  </a:lnTo>
                  <a:lnTo>
                    <a:pt x="865" y="875"/>
                  </a:lnTo>
                  <a:lnTo>
                    <a:pt x="869" y="871"/>
                  </a:lnTo>
                  <a:lnTo>
                    <a:pt x="874" y="868"/>
                  </a:lnTo>
                  <a:lnTo>
                    <a:pt x="878" y="862"/>
                  </a:lnTo>
                  <a:lnTo>
                    <a:pt x="880" y="858"/>
                  </a:lnTo>
                  <a:lnTo>
                    <a:pt x="884" y="852"/>
                  </a:lnTo>
                  <a:lnTo>
                    <a:pt x="885" y="847"/>
                  </a:lnTo>
                  <a:lnTo>
                    <a:pt x="888" y="842"/>
                  </a:lnTo>
                  <a:lnTo>
                    <a:pt x="889" y="835"/>
                  </a:lnTo>
                  <a:lnTo>
                    <a:pt x="889" y="830"/>
                  </a:lnTo>
                  <a:lnTo>
                    <a:pt x="889" y="823"/>
                  </a:lnTo>
                  <a:lnTo>
                    <a:pt x="889" y="817"/>
                  </a:lnTo>
                  <a:lnTo>
                    <a:pt x="888" y="812"/>
                  </a:lnTo>
                  <a:lnTo>
                    <a:pt x="887" y="805"/>
                  </a:lnTo>
                  <a:lnTo>
                    <a:pt x="884" y="800"/>
                  </a:lnTo>
                  <a:lnTo>
                    <a:pt x="881" y="793"/>
                  </a:lnTo>
                  <a:close/>
                  <a:moveTo>
                    <a:pt x="458" y="38"/>
                  </a:moveTo>
                  <a:lnTo>
                    <a:pt x="455" y="33"/>
                  </a:lnTo>
                  <a:lnTo>
                    <a:pt x="451" y="28"/>
                  </a:lnTo>
                  <a:lnTo>
                    <a:pt x="447" y="23"/>
                  </a:lnTo>
                  <a:lnTo>
                    <a:pt x="442" y="19"/>
                  </a:lnTo>
                  <a:lnTo>
                    <a:pt x="438" y="16"/>
                  </a:lnTo>
                  <a:lnTo>
                    <a:pt x="432" y="13"/>
                  </a:lnTo>
                  <a:lnTo>
                    <a:pt x="427" y="11"/>
                  </a:lnTo>
                  <a:lnTo>
                    <a:pt x="422" y="8"/>
                  </a:lnTo>
                  <a:lnTo>
                    <a:pt x="416" y="7"/>
                  </a:lnTo>
                  <a:lnTo>
                    <a:pt x="411" y="7"/>
                  </a:lnTo>
                  <a:lnTo>
                    <a:pt x="404" y="7"/>
                  </a:lnTo>
                  <a:lnTo>
                    <a:pt x="399" y="7"/>
                  </a:lnTo>
                  <a:lnTo>
                    <a:pt x="393" y="8"/>
                  </a:lnTo>
                  <a:lnTo>
                    <a:pt x="387" y="10"/>
                  </a:lnTo>
                  <a:lnTo>
                    <a:pt x="382" y="12"/>
                  </a:lnTo>
                  <a:lnTo>
                    <a:pt x="377" y="15"/>
                  </a:lnTo>
                  <a:lnTo>
                    <a:pt x="62" y="202"/>
                  </a:lnTo>
                  <a:lnTo>
                    <a:pt x="57" y="206"/>
                  </a:lnTo>
                  <a:lnTo>
                    <a:pt x="52" y="210"/>
                  </a:lnTo>
                  <a:lnTo>
                    <a:pt x="48" y="214"/>
                  </a:lnTo>
                  <a:lnTo>
                    <a:pt x="44" y="219"/>
                  </a:lnTo>
                  <a:lnTo>
                    <a:pt x="40" y="224"/>
                  </a:lnTo>
                  <a:lnTo>
                    <a:pt x="38" y="229"/>
                  </a:lnTo>
                  <a:lnTo>
                    <a:pt x="35" y="234"/>
                  </a:lnTo>
                  <a:lnTo>
                    <a:pt x="34" y="240"/>
                  </a:lnTo>
                  <a:lnTo>
                    <a:pt x="33" y="246"/>
                  </a:lnTo>
                  <a:lnTo>
                    <a:pt x="32" y="251"/>
                  </a:lnTo>
                  <a:lnTo>
                    <a:pt x="32" y="258"/>
                  </a:lnTo>
                  <a:lnTo>
                    <a:pt x="32" y="264"/>
                  </a:lnTo>
                  <a:lnTo>
                    <a:pt x="33" y="270"/>
                  </a:lnTo>
                  <a:lnTo>
                    <a:pt x="35" y="276"/>
                  </a:lnTo>
                  <a:lnTo>
                    <a:pt x="37" y="281"/>
                  </a:lnTo>
                  <a:lnTo>
                    <a:pt x="40" y="288"/>
                  </a:lnTo>
                  <a:lnTo>
                    <a:pt x="43" y="293"/>
                  </a:lnTo>
                  <a:lnTo>
                    <a:pt x="47" y="298"/>
                  </a:lnTo>
                  <a:lnTo>
                    <a:pt x="52" y="302"/>
                  </a:lnTo>
                  <a:lnTo>
                    <a:pt x="55" y="306"/>
                  </a:lnTo>
                  <a:lnTo>
                    <a:pt x="61" y="310"/>
                  </a:lnTo>
                  <a:lnTo>
                    <a:pt x="66" y="312"/>
                  </a:lnTo>
                  <a:lnTo>
                    <a:pt x="71" y="315"/>
                  </a:lnTo>
                  <a:lnTo>
                    <a:pt x="77" y="316"/>
                  </a:lnTo>
                  <a:lnTo>
                    <a:pt x="82" y="318"/>
                  </a:lnTo>
                  <a:lnTo>
                    <a:pt x="88" y="319"/>
                  </a:lnTo>
                  <a:lnTo>
                    <a:pt x="93" y="319"/>
                  </a:lnTo>
                  <a:lnTo>
                    <a:pt x="100" y="318"/>
                  </a:lnTo>
                  <a:lnTo>
                    <a:pt x="106" y="318"/>
                  </a:lnTo>
                  <a:lnTo>
                    <a:pt x="111" y="315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437" y="123"/>
                  </a:lnTo>
                  <a:lnTo>
                    <a:pt x="442" y="120"/>
                  </a:lnTo>
                  <a:lnTo>
                    <a:pt x="446" y="116"/>
                  </a:lnTo>
                  <a:lnTo>
                    <a:pt x="451" y="111"/>
                  </a:lnTo>
                  <a:lnTo>
                    <a:pt x="455" y="107"/>
                  </a:lnTo>
                  <a:lnTo>
                    <a:pt x="457" y="102"/>
                  </a:lnTo>
                  <a:lnTo>
                    <a:pt x="461" y="97"/>
                  </a:lnTo>
                  <a:lnTo>
                    <a:pt x="462" y="91"/>
                  </a:lnTo>
                  <a:lnTo>
                    <a:pt x="465" y="85"/>
                  </a:lnTo>
                  <a:lnTo>
                    <a:pt x="466" y="80"/>
                  </a:lnTo>
                  <a:lnTo>
                    <a:pt x="466" y="73"/>
                  </a:lnTo>
                  <a:lnTo>
                    <a:pt x="466" y="67"/>
                  </a:lnTo>
                  <a:lnTo>
                    <a:pt x="466" y="62"/>
                  </a:lnTo>
                  <a:lnTo>
                    <a:pt x="465" y="55"/>
                  </a:lnTo>
                  <a:lnTo>
                    <a:pt x="463" y="50"/>
                  </a:lnTo>
                  <a:lnTo>
                    <a:pt x="461" y="43"/>
                  </a:lnTo>
                  <a:lnTo>
                    <a:pt x="458" y="38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7" name="Freeform 468"/>
            <p:cNvSpPr>
              <a:spLocks/>
            </p:cNvSpPr>
            <p:nvPr/>
          </p:nvSpPr>
          <p:spPr bwMode="auto">
            <a:xfrm rot="-3565789">
              <a:off x="2443" y="2052"/>
              <a:ext cx="580" cy="595"/>
            </a:xfrm>
            <a:custGeom>
              <a:avLst/>
              <a:gdLst>
                <a:gd name="T0" fmla="*/ 1 w 892"/>
                <a:gd name="T1" fmla="*/ 1 h 908"/>
                <a:gd name="T2" fmla="*/ 1 w 892"/>
                <a:gd name="T3" fmla="*/ 1 h 908"/>
                <a:gd name="T4" fmla="*/ 1 w 892"/>
                <a:gd name="T5" fmla="*/ 1 h 908"/>
                <a:gd name="T6" fmla="*/ 1 w 892"/>
                <a:gd name="T7" fmla="*/ 1 h 908"/>
                <a:gd name="T8" fmla="*/ 1 w 892"/>
                <a:gd name="T9" fmla="*/ 1 h 908"/>
                <a:gd name="T10" fmla="*/ 1 w 892"/>
                <a:gd name="T11" fmla="*/ 1 h 908"/>
                <a:gd name="T12" fmla="*/ 1 w 892"/>
                <a:gd name="T13" fmla="*/ 1 h 908"/>
                <a:gd name="T14" fmla="*/ 1 w 892"/>
                <a:gd name="T15" fmla="*/ 1 h 908"/>
                <a:gd name="T16" fmla="*/ 1 w 892"/>
                <a:gd name="T17" fmla="*/ 1 h 908"/>
                <a:gd name="T18" fmla="*/ 1 w 892"/>
                <a:gd name="T19" fmla="*/ 1 h 908"/>
                <a:gd name="T20" fmla="*/ 1 w 892"/>
                <a:gd name="T21" fmla="*/ 1 h 908"/>
                <a:gd name="T22" fmla="*/ 1 w 892"/>
                <a:gd name="T23" fmla="*/ 1 h 908"/>
                <a:gd name="T24" fmla="*/ 1 w 892"/>
                <a:gd name="T25" fmla="*/ 1 h 908"/>
                <a:gd name="T26" fmla="*/ 1 w 892"/>
                <a:gd name="T27" fmla="*/ 1 h 908"/>
                <a:gd name="T28" fmla="*/ 1 w 892"/>
                <a:gd name="T29" fmla="*/ 1 h 908"/>
                <a:gd name="T30" fmla="*/ 1 w 892"/>
                <a:gd name="T31" fmla="*/ 1 h 908"/>
                <a:gd name="T32" fmla="*/ 1 w 892"/>
                <a:gd name="T33" fmla="*/ 1 h 908"/>
                <a:gd name="T34" fmla="*/ 1 w 892"/>
                <a:gd name="T35" fmla="*/ 1 h 908"/>
                <a:gd name="T36" fmla="*/ 1 w 892"/>
                <a:gd name="T37" fmla="*/ 1 h 908"/>
                <a:gd name="T38" fmla="*/ 1 w 892"/>
                <a:gd name="T39" fmla="*/ 1 h 908"/>
                <a:gd name="T40" fmla="*/ 1 w 892"/>
                <a:gd name="T41" fmla="*/ 1 h 908"/>
                <a:gd name="T42" fmla="*/ 1 w 892"/>
                <a:gd name="T43" fmla="*/ 1 h 908"/>
                <a:gd name="T44" fmla="*/ 1 w 892"/>
                <a:gd name="T45" fmla="*/ 1 h 908"/>
                <a:gd name="T46" fmla="*/ 1 w 892"/>
                <a:gd name="T47" fmla="*/ 1 h 908"/>
                <a:gd name="T48" fmla="*/ 1 w 892"/>
                <a:gd name="T49" fmla="*/ 1 h 908"/>
                <a:gd name="T50" fmla="*/ 1 w 892"/>
                <a:gd name="T51" fmla="*/ 1 h 908"/>
                <a:gd name="T52" fmla="*/ 1 w 892"/>
                <a:gd name="T53" fmla="*/ 1 h 908"/>
                <a:gd name="T54" fmla="*/ 1 w 892"/>
                <a:gd name="T55" fmla="*/ 1 h 908"/>
                <a:gd name="T56" fmla="*/ 1 w 892"/>
                <a:gd name="T57" fmla="*/ 1 h 908"/>
                <a:gd name="T58" fmla="*/ 1 w 892"/>
                <a:gd name="T59" fmla="*/ 1 h 908"/>
                <a:gd name="T60" fmla="*/ 1 w 892"/>
                <a:gd name="T61" fmla="*/ 1 h 908"/>
                <a:gd name="T62" fmla="*/ 1 w 892"/>
                <a:gd name="T63" fmla="*/ 1 h 908"/>
                <a:gd name="T64" fmla="*/ 1 w 892"/>
                <a:gd name="T65" fmla="*/ 1 h 908"/>
                <a:gd name="T66" fmla="*/ 1 w 892"/>
                <a:gd name="T67" fmla="*/ 0 h 908"/>
                <a:gd name="T68" fmla="*/ 1 w 892"/>
                <a:gd name="T69" fmla="*/ 1 h 908"/>
                <a:gd name="T70" fmla="*/ 1 w 892"/>
                <a:gd name="T71" fmla="*/ 1 h 908"/>
                <a:gd name="T72" fmla="*/ 1 w 892"/>
                <a:gd name="T73" fmla="*/ 1 h 908"/>
                <a:gd name="T74" fmla="*/ 1 w 892"/>
                <a:gd name="T75" fmla="*/ 1 h 908"/>
                <a:gd name="T76" fmla="*/ 1 w 892"/>
                <a:gd name="T77" fmla="*/ 1 h 908"/>
                <a:gd name="T78" fmla="*/ 1 w 892"/>
                <a:gd name="T79" fmla="*/ 1 h 908"/>
                <a:gd name="T80" fmla="*/ 1 w 892"/>
                <a:gd name="T81" fmla="*/ 1 h 908"/>
                <a:gd name="T82" fmla="*/ 1 w 892"/>
                <a:gd name="T83" fmla="*/ 1 h 908"/>
                <a:gd name="T84" fmla="*/ 1 w 892"/>
                <a:gd name="T85" fmla="*/ 1 h 908"/>
                <a:gd name="T86" fmla="*/ 1 w 892"/>
                <a:gd name="T87" fmla="*/ 1 h 908"/>
                <a:gd name="T88" fmla="*/ 1 w 892"/>
                <a:gd name="T89" fmla="*/ 1 h 908"/>
                <a:gd name="T90" fmla="*/ 1 w 892"/>
                <a:gd name="T91" fmla="*/ 1 h 908"/>
                <a:gd name="T92" fmla="*/ 1 w 892"/>
                <a:gd name="T93" fmla="*/ 1 h 908"/>
                <a:gd name="T94" fmla="*/ 1 w 892"/>
                <a:gd name="T95" fmla="*/ 1 h 908"/>
                <a:gd name="T96" fmla="*/ 1 w 892"/>
                <a:gd name="T97" fmla="*/ 1 h 9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2"/>
                <a:gd name="T148" fmla="*/ 0 h 908"/>
                <a:gd name="T149" fmla="*/ 892 w 892"/>
                <a:gd name="T150" fmla="*/ 908 h 9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2" h="908">
                  <a:moveTo>
                    <a:pt x="1" y="536"/>
                  </a:moveTo>
                  <a:lnTo>
                    <a:pt x="18" y="575"/>
                  </a:lnTo>
                  <a:lnTo>
                    <a:pt x="39" y="613"/>
                  </a:lnTo>
                  <a:lnTo>
                    <a:pt x="57" y="650"/>
                  </a:lnTo>
                  <a:lnTo>
                    <a:pt x="79" y="688"/>
                  </a:lnTo>
                  <a:lnTo>
                    <a:pt x="99" y="725"/>
                  </a:lnTo>
                  <a:lnTo>
                    <a:pt x="122" y="761"/>
                  </a:lnTo>
                  <a:lnTo>
                    <a:pt x="143" y="797"/>
                  </a:lnTo>
                  <a:lnTo>
                    <a:pt x="167" y="834"/>
                  </a:lnTo>
                  <a:lnTo>
                    <a:pt x="182" y="843"/>
                  </a:lnTo>
                  <a:lnTo>
                    <a:pt x="197" y="853"/>
                  </a:lnTo>
                  <a:lnTo>
                    <a:pt x="212" y="861"/>
                  </a:lnTo>
                  <a:lnTo>
                    <a:pt x="229" y="869"/>
                  </a:lnTo>
                  <a:lnTo>
                    <a:pt x="245" y="877"/>
                  </a:lnTo>
                  <a:lnTo>
                    <a:pt x="261" y="883"/>
                  </a:lnTo>
                  <a:lnTo>
                    <a:pt x="279" y="888"/>
                  </a:lnTo>
                  <a:lnTo>
                    <a:pt x="297" y="894"/>
                  </a:lnTo>
                  <a:lnTo>
                    <a:pt x="313" y="899"/>
                  </a:lnTo>
                  <a:lnTo>
                    <a:pt x="331" y="901"/>
                  </a:lnTo>
                  <a:lnTo>
                    <a:pt x="348" y="904"/>
                  </a:lnTo>
                  <a:lnTo>
                    <a:pt x="366" y="907"/>
                  </a:lnTo>
                  <a:lnTo>
                    <a:pt x="384" y="908"/>
                  </a:lnTo>
                  <a:lnTo>
                    <a:pt x="402" y="908"/>
                  </a:lnTo>
                  <a:lnTo>
                    <a:pt x="420" y="908"/>
                  </a:lnTo>
                  <a:lnTo>
                    <a:pt x="438" y="907"/>
                  </a:lnTo>
                  <a:lnTo>
                    <a:pt x="666" y="771"/>
                  </a:lnTo>
                  <a:lnTo>
                    <a:pt x="669" y="769"/>
                  </a:lnTo>
                  <a:lnTo>
                    <a:pt x="673" y="767"/>
                  </a:lnTo>
                  <a:lnTo>
                    <a:pt x="678" y="766"/>
                  </a:lnTo>
                  <a:lnTo>
                    <a:pt x="682" y="765"/>
                  </a:lnTo>
                  <a:lnTo>
                    <a:pt x="687" y="764"/>
                  </a:lnTo>
                  <a:lnTo>
                    <a:pt x="692" y="764"/>
                  </a:lnTo>
                  <a:lnTo>
                    <a:pt x="696" y="762"/>
                  </a:lnTo>
                  <a:lnTo>
                    <a:pt x="701" y="764"/>
                  </a:lnTo>
                  <a:lnTo>
                    <a:pt x="705" y="764"/>
                  </a:lnTo>
                  <a:lnTo>
                    <a:pt x="710" y="765"/>
                  </a:lnTo>
                  <a:lnTo>
                    <a:pt x="713" y="766"/>
                  </a:lnTo>
                  <a:lnTo>
                    <a:pt x="719" y="767"/>
                  </a:lnTo>
                  <a:lnTo>
                    <a:pt x="722" y="770"/>
                  </a:lnTo>
                  <a:lnTo>
                    <a:pt x="726" y="771"/>
                  </a:lnTo>
                  <a:lnTo>
                    <a:pt x="730" y="774"/>
                  </a:lnTo>
                  <a:lnTo>
                    <a:pt x="734" y="778"/>
                  </a:lnTo>
                  <a:lnTo>
                    <a:pt x="773" y="754"/>
                  </a:lnTo>
                  <a:lnTo>
                    <a:pt x="783" y="748"/>
                  </a:lnTo>
                  <a:lnTo>
                    <a:pt x="793" y="741"/>
                  </a:lnTo>
                  <a:lnTo>
                    <a:pt x="803" y="734"/>
                  </a:lnTo>
                  <a:lnTo>
                    <a:pt x="812" y="726"/>
                  </a:lnTo>
                  <a:lnTo>
                    <a:pt x="820" y="717"/>
                  </a:lnTo>
                  <a:lnTo>
                    <a:pt x="829" y="708"/>
                  </a:lnTo>
                  <a:lnTo>
                    <a:pt x="837" y="699"/>
                  </a:lnTo>
                  <a:lnTo>
                    <a:pt x="844" y="689"/>
                  </a:lnTo>
                  <a:lnTo>
                    <a:pt x="851" y="679"/>
                  </a:lnTo>
                  <a:lnTo>
                    <a:pt x="857" y="669"/>
                  </a:lnTo>
                  <a:lnTo>
                    <a:pt x="863" y="658"/>
                  </a:lnTo>
                  <a:lnTo>
                    <a:pt x="868" y="648"/>
                  </a:lnTo>
                  <a:lnTo>
                    <a:pt x="873" y="637"/>
                  </a:lnTo>
                  <a:lnTo>
                    <a:pt x="877" y="626"/>
                  </a:lnTo>
                  <a:lnTo>
                    <a:pt x="881" y="615"/>
                  </a:lnTo>
                  <a:lnTo>
                    <a:pt x="885" y="604"/>
                  </a:lnTo>
                  <a:lnTo>
                    <a:pt x="887" y="592"/>
                  </a:lnTo>
                  <a:lnTo>
                    <a:pt x="890" y="580"/>
                  </a:lnTo>
                  <a:lnTo>
                    <a:pt x="891" y="569"/>
                  </a:lnTo>
                  <a:lnTo>
                    <a:pt x="892" y="556"/>
                  </a:lnTo>
                  <a:lnTo>
                    <a:pt x="892" y="544"/>
                  </a:lnTo>
                  <a:lnTo>
                    <a:pt x="892" y="532"/>
                  </a:lnTo>
                  <a:lnTo>
                    <a:pt x="892" y="520"/>
                  </a:lnTo>
                  <a:lnTo>
                    <a:pt x="891" y="507"/>
                  </a:lnTo>
                  <a:lnTo>
                    <a:pt x="890" y="496"/>
                  </a:lnTo>
                  <a:lnTo>
                    <a:pt x="887" y="484"/>
                  </a:lnTo>
                  <a:lnTo>
                    <a:pt x="885" y="472"/>
                  </a:lnTo>
                  <a:lnTo>
                    <a:pt x="881" y="459"/>
                  </a:lnTo>
                  <a:lnTo>
                    <a:pt x="876" y="448"/>
                  </a:lnTo>
                  <a:lnTo>
                    <a:pt x="872" y="437"/>
                  </a:lnTo>
                  <a:lnTo>
                    <a:pt x="866" y="426"/>
                  </a:lnTo>
                  <a:lnTo>
                    <a:pt x="861" y="414"/>
                  </a:lnTo>
                  <a:lnTo>
                    <a:pt x="700" y="125"/>
                  </a:lnTo>
                  <a:lnTo>
                    <a:pt x="693" y="115"/>
                  </a:lnTo>
                  <a:lnTo>
                    <a:pt x="686" y="104"/>
                  </a:lnTo>
                  <a:lnTo>
                    <a:pt x="678" y="94"/>
                  </a:lnTo>
                  <a:lnTo>
                    <a:pt x="671" y="85"/>
                  </a:lnTo>
                  <a:lnTo>
                    <a:pt x="663" y="76"/>
                  </a:lnTo>
                  <a:lnTo>
                    <a:pt x="654" y="67"/>
                  </a:lnTo>
                  <a:lnTo>
                    <a:pt x="645" y="59"/>
                  </a:lnTo>
                  <a:lnTo>
                    <a:pt x="635" y="51"/>
                  </a:lnTo>
                  <a:lnTo>
                    <a:pt x="627" y="45"/>
                  </a:lnTo>
                  <a:lnTo>
                    <a:pt x="617" y="38"/>
                  </a:lnTo>
                  <a:lnTo>
                    <a:pt x="606" y="32"/>
                  </a:lnTo>
                  <a:lnTo>
                    <a:pt x="596" y="26"/>
                  </a:lnTo>
                  <a:lnTo>
                    <a:pt x="585" y="21"/>
                  </a:lnTo>
                  <a:lnTo>
                    <a:pt x="575" y="16"/>
                  </a:lnTo>
                  <a:lnTo>
                    <a:pt x="564" y="12"/>
                  </a:lnTo>
                  <a:lnTo>
                    <a:pt x="552" y="10"/>
                  </a:lnTo>
                  <a:lnTo>
                    <a:pt x="541" y="7"/>
                  </a:lnTo>
                  <a:lnTo>
                    <a:pt x="530" y="4"/>
                  </a:lnTo>
                  <a:lnTo>
                    <a:pt x="518" y="3"/>
                  </a:lnTo>
                  <a:lnTo>
                    <a:pt x="507" y="2"/>
                  </a:lnTo>
                  <a:lnTo>
                    <a:pt x="496" y="0"/>
                  </a:lnTo>
                  <a:lnTo>
                    <a:pt x="483" y="0"/>
                  </a:lnTo>
                  <a:lnTo>
                    <a:pt x="472" y="2"/>
                  </a:lnTo>
                  <a:lnTo>
                    <a:pt x="460" y="3"/>
                  </a:lnTo>
                  <a:lnTo>
                    <a:pt x="448" y="4"/>
                  </a:lnTo>
                  <a:lnTo>
                    <a:pt x="436" y="7"/>
                  </a:lnTo>
                  <a:lnTo>
                    <a:pt x="425" y="10"/>
                  </a:lnTo>
                  <a:lnTo>
                    <a:pt x="414" y="13"/>
                  </a:lnTo>
                  <a:lnTo>
                    <a:pt x="402" y="17"/>
                  </a:lnTo>
                  <a:lnTo>
                    <a:pt x="391" y="23"/>
                  </a:lnTo>
                  <a:lnTo>
                    <a:pt x="380" y="28"/>
                  </a:lnTo>
                  <a:lnTo>
                    <a:pt x="370" y="34"/>
                  </a:lnTo>
                  <a:lnTo>
                    <a:pt x="331" y="58"/>
                  </a:lnTo>
                  <a:lnTo>
                    <a:pt x="332" y="62"/>
                  </a:lnTo>
                  <a:lnTo>
                    <a:pt x="332" y="67"/>
                  </a:lnTo>
                  <a:lnTo>
                    <a:pt x="332" y="72"/>
                  </a:lnTo>
                  <a:lnTo>
                    <a:pt x="332" y="77"/>
                  </a:lnTo>
                  <a:lnTo>
                    <a:pt x="331" y="81"/>
                  </a:lnTo>
                  <a:lnTo>
                    <a:pt x="329" y="86"/>
                  </a:lnTo>
                  <a:lnTo>
                    <a:pt x="328" y="90"/>
                  </a:lnTo>
                  <a:lnTo>
                    <a:pt x="327" y="95"/>
                  </a:lnTo>
                  <a:lnTo>
                    <a:pt x="324" y="99"/>
                  </a:lnTo>
                  <a:lnTo>
                    <a:pt x="322" y="103"/>
                  </a:lnTo>
                  <a:lnTo>
                    <a:pt x="317" y="111"/>
                  </a:lnTo>
                  <a:lnTo>
                    <a:pt x="311" y="117"/>
                  </a:lnTo>
                  <a:lnTo>
                    <a:pt x="302" y="123"/>
                  </a:lnTo>
                  <a:lnTo>
                    <a:pt x="74" y="259"/>
                  </a:lnTo>
                  <a:lnTo>
                    <a:pt x="64" y="275"/>
                  </a:lnTo>
                  <a:lnTo>
                    <a:pt x="55" y="290"/>
                  </a:lnTo>
                  <a:lnTo>
                    <a:pt x="46" y="306"/>
                  </a:lnTo>
                  <a:lnTo>
                    <a:pt x="39" y="323"/>
                  </a:lnTo>
                  <a:lnTo>
                    <a:pt x="31" y="340"/>
                  </a:lnTo>
                  <a:lnTo>
                    <a:pt x="25" y="357"/>
                  </a:lnTo>
                  <a:lnTo>
                    <a:pt x="20" y="374"/>
                  </a:lnTo>
                  <a:lnTo>
                    <a:pt x="15" y="392"/>
                  </a:lnTo>
                  <a:lnTo>
                    <a:pt x="10" y="409"/>
                  </a:lnTo>
                  <a:lnTo>
                    <a:pt x="7" y="427"/>
                  </a:lnTo>
                  <a:lnTo>
                    <a:pt x="3" y="445"/>
                  </a:lnTo>
                  <a:lnTo>
                    <a:pt x="2" y="463"/>
                  </a:lnTo>
                  <a:lnTo>
                    <a:pt x="1" y="481"/>
                  </a:lnTo>
                  <a:lnTo>
                    <a:pt x="0" y="500"/>
                  </a:lnTo>
                  <a:lnTo>
                    <a:pt x="0" y="518"/>
                  </a:lnTo>
                  <a:lnTo>
                    <a:pt x="1" y="53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658" name="Group 469"/>
            <p:cNvGrpSpPr>
              <a:grpSpLocks/>
            </p:cNvGrpSpPr>
            <p:nvPr/>
          </p:nvGrpSpPr>
          <p:grpSpPr bwMode="auto">
            <a:xfrm>
              <a:off x="2355" y="2298"/>
              <a:ext cx="773" cy="475"/>
              <a:chOff x="2355" y="2298"/>
              <a:chExt cx="773" cy="475"/>
            </a:xfrm>
          </p:grpSpPr>
          <p:sp>
            <p:nvSpPr>
              <p:cNvPr id="24659" name="Freeform 470"/>
              <p:cNvSpPr>
                <a:spLocks/>
              </p:cNvSpPr>
              <p:nvPr/>
            </p:nvSpPr>
            <p:spPr bwMode="auto">
              <a:xfrm rot="-3565789">
                <a:off x="2616" y="2437"/>
                <a:ext cx="256" cy="415"/>
              </a:xfrm>
              <a:custGeom>
                <a:avLst/>
                <a:gdLst>
                  <a:gd name="T0" fmla="*/ 1 w 395"/>
                  <a:gd name="T1" fmla="*/ 1 h 633"/>
                  <a:gd name="T2" fmla="*/ 1 w 395"/>
                  <a:gd name="T3" fmla="*/ 1 h 633"/>
                  <a:gd name="T4" fmla="*/ 1 w 395"/>
                  <a:gd name="T5" fmla="*/ 1 h 633"/>
                  <a:gd name="T6" fmla="*/ 1 w 395"/>
                  <a:gd name="T7" fmla="*/ 1 h 633"/>
                  <a:gd name="T8" fmla="*/ 1 w 395"/>
                  <a:gd name="T9" fmla="*/ 1 h 633"/>
                  <a:gd name="T10" fmla="*/ 1 w 395"/>
                  <a:gd name="T11" fmla="*/ 1 h 633"/>
                  <a:gd name="T12" fmla="*/ 1 w 395"/>
                  <a:gd name="T13" fmla="*/ 1 h 633"/>
                  <a:gd name="T14" fmla="*/ 1 w 395"/>
                  <a:gd name="T15" fmla="*/ 1 h 633"/>
                  <a:gd name="T16" fmla="*/ 1 w 395"/>
                  <a:gd name="T17" fmla="*/ 1 h 633"/>
                  <a:gd name="T18" fmla="*/ 1 w 395"/>
                  <a:gd name="T19" fmla="*/ 1 h 633"/>
                  <a:gd name="T20" fmla="*/ 1 w 395"/>
                  <a:gd name="T21" fmla="*/ 1 h 633"/>
                  <a:gd name="T22" fmla="*/ 1 w 395"/>
                  <a:gd name="T23" fmla="*/ 1 h 633"/>
                  <a:gd name="T24" fmla="*/ 1 w 395"/>
                  <a:gd name="T25" fmla="*/ 1 h 633"/>
                  <a:gd name="T26" fmla="*/ 1 w 395"/>
                  <a:gd name="T27" fmla="*/ 1 h 633"/>
                  <a:gd name="T28" fmla="*/ 1 w 395"/>
                  <a:gd name="T29" fmla="*/ 0 h 633"/>
                  <a:gd name="T30" fmla="*/ 1 w 395"/>
                  <a:gd name="T31" fmla="*/ 0 h 633"/>
                  <a:gd name="T32" fmla="*/ 1 w 395"/>
                  <a:gd name="T33" fmla="*/ 1 h 633"/>
                  <a:gd name="T34" fmla="*/ 1 w 395"/>
                  <a:gd name="T35" fmla="*/ 1 h 633"/>
                  <a:gd name="T36" fmla="*/ 1 w 395"/>
                  <a:gd name="T37" fmla="*/ 1 h 633"/>
                  <a:gd name="T38" fmla="*/ 1 w 395"/>
                  <a:gd name="T39" fmla="*/ 1 h 633"/>
                  <a:gd name="T40" fmla="*/ 1 w 395"/>
                  <a:gd name="T41" fmla="*/ 1 h 633"/>
                  <a:gd name="T42" fmla="*/ 0 w 395"/>
                  <a:gd name="T43" fmla="*/ 1 h 633"/>
                  <a:gd name="T44" fmla="*/ 1 w 395"/>
                  <a:gd name="T45" fmla="*/ 1 h 633"/>
                  <a:gd name="T46" fmla="*/ 1 w 395"/>
                  <a:gd name="T47" fmla="*/ 1 h 633"/>
                  <a:gd name="T48" fmla="*/ 1 w 395"/>
                  <a:gd name="T49" fmla="*/ 1 h 633"/>
                  <a:gd name="T50" fmla="*/ 1 w 395"/>
                  <a:gd name="T51" fmla="*/ 1 h 633"/>
                  <a:gd name="T52" fmla="*/ 1 w 395"/>
                  <a:gd name="T53" fmla="*/ 1 h 633"/>
                  <a:gd name="T54" fmla="*/ 1 w 395"/>
                  <a:gd name="T55" fmla="*/ 1 h 633"/>
                  <a:gd name="T56" fmla="*/ 1 w 395"/>
                  <a:gd name="T57" fmla="*/ 1 h 633"/>
                  <a:gd name="T58" fmla="*/ 1 w 395"/>
                  <a:gd name="T59" fmla="*/ 1 h 633"/>
                  <a:gd name="T60" fmla="*/ 1 w 395"/>
                  <a:gd name="T61" fmla="*/ 1 h 633"/>
                  <a:gd name="T62" fmla="*/ 1 w 395"/>
                  <a:gd name="T63" fmla="*/ 1 h 633"/>
                  <a:gd name="T64" fmla="*/ 1 w 395"/>
                  <a:gd name="T65" fmla="*/ 1 h 633"/>
                  <a:gd name="T66" fmla="*/ 1 w 395"/>
                  <a:gd name="T67" fmla="*/ 1 h 633"/>
                  <a:gd name="T68" fmla="*/ 1 w 395"/>
                  <a:gd name="T69" fmla="*/ 1 h 633"/>
                  <a:gd name="T70" fmla="*/ 1 w 395"/>
                  <a:gd name="T71" fmla="*/ 1 h 633"/>
                  <a:gd name="T72" fmla="*/ 1 w 395"/>
                  <a:gd name="T73" fmla="*/ 1 h 633"/>
                  <a:gd name="T74" fmla="*/ 1 w 395"/>
                  <a:gd name="T75" fmla="*/ 1 h 633"/>
                  <a:gd name="T76" fmla="*/ 1 w 395"/>
                  <a:gd name="T77" fmla="*/ 1 h 633"/>
                  <a:gd name="T78" fmla="*/ 1 w 395"/>
                  <a:gd name="T79" fmla="*/ 1 h 633"/>
                  <a:gd name="T80" fmla="*/ 1 w 395"/>
                  <a:gd name="T81" fmla="*/ 1 h 633"/>
                  <a:gd name="T82" fmla="*/ 1 w 395"/>
                  <a:gd name="T83" fmla="*/ 1 h 633"/>
                  <a:gd name="T84" fmla="*/ 1 w 395"/>
                  <a:gd name="T85" fmla="*/ 1 h 633"/>
                  <a:gd name="T86" fmla="*/ 1 w 395"/>
                  <a:gd name="T87" fmla="*/ 1 h 633"/>
                  <a:gd name="T88" fmla="*/ 1 w 395"/>
                  <a:gd name="T89" fmla="*/ 1 h 633"/>
                  <a:gd name="T90" fmla="*/ 1 w 395"/>
                  <a:gd name="T91" fmla="*/ 1 h 633"/>
                  <a:gd name="T92" fmla="*/ 1 w 395"/>
                  <a:gd name="T93" fmla="*/ 1 h 633"/>
                  <a:gd name="T94" fmla="*/ 1 w 395"/>
                  <a:gd name="T95" fmla="*/ 1 h 633"/>
                  <a:gd name="T96" fmla="*/ 1 w 395"/>
                  <a:gd name="T97" fmla="*/ 1 h 633"/>
                  <a:gd name="T98" fmla="*/ 1 w 395"/>
                  <a:gd name="T99" fmla="*/ 1 h 633"/>
                  <a:gd name="T100" fmla="*/ 1 w 395"/>
                  <a:gd name="T101" fmla="*/ 1 h 633"/>
                  <a:gd name="T102" fmla="*/ 1 w 395"/>
                  <a:gd name="T103" fmla="*/ 1 h 633"/>
                  <a:gd name="T104" fmla="*/ 1 w 395"/>
                  <a:gd name="T105" fmla="*/ 1 h 6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95"/>
                  <a:gd name="T160" fmla="*/ 0 h 633"/>
                  <a:gd name="T161" fmla="*/ 395 w 395"/>
                  <a:gd name="T162" fmla="*/ 633 h 6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95" h="633">
                    <a:moveTo>
                      <a:pt x="217" y="307"/>
                    </a:moveTo>
                    <a:lnTo>
                      <a:pt x="197" y="276"/>
                    </a:lnTo>
                    <a:lnTo>
                      <a:pt x="178" y="244"/>
                    </a:lnTo>
                    <a:lnTo>
                      <a:pt x="169" y="229"/>
                    </a:lnTo>
                    <a:lnTo>
                      <a:pt x="161" y="213"/>
                    </a:lnTo>
                    <a:lnTo>
                      <a:pt x="152" y="196"/>
                    </a:lnTo>
                    <a:lnTo>
                      <a:pt x="145" y="181"/>
                    </a:lnTo>
                    <a:lnTo>
                      <a:pt x="137" y="164"/>
                    </a:lnTo>
                    <a:lnTo>
                      <a:pt x="130" y="147"/>
                    </a:lnTo>
                    <a:lnTo>
                      <a:pt x="123" y="130"/>
                    </a:lnTo>
                    <a:lnTo>
                      <a:pt x="116" y="113"/>
                    </a:lnTo>
                    <a:lnTo>
                      <a:pt x="110" y="96"/>
                    </a:lnTo>
                    <a:lnTo>
                      <a:pt x="105" y="78"/>
                    </a:lnTo>
                    <a:lnTo>
                      <a:pt x="98" y="61"/>
                    </a:lnTo>
                    <a:lnTo>
                      <a:pt x="93" y="43"/>
                    </a:lnTo>
                    <a:lnTo>
                      <a:pt x="93" y="39"/>
                    </a:lnTo>
                    <a:lnTo>
                      <a:pt x="92" y="34"/>
                    </a:lnTo>
                    <a:lnTo>
                      <a:pt x="91" y="30"/>
                    </a:lnTo>
                    <a:lnTo>
                      <a:pt x="89" y="26"/>
                    </a:lnTo>
                    <a:lnTo>
                      <a:pt x="87" y="21"/>
                    </a:lnTo>
                    <a:lnTo>
                      <a:pt x="84" y="18"/>
                    </a:lnTo>
                    <a:lnTo>
                      <a:pt x="82" y="14"/>
                    </a:lnTo>
                    <a:lnTo>
                      <a:pt x="78" y="12"/>
                    </a:lnTo>
                    <a:lnTo>
                      <a:pt x="76" y="8"/>
                    </a:lnTo>
                    <a:lnTo>
                      <a:pt x="72" y="7"/>
                    </a:lnTo>
                    <a:lnTo>
                      <a:pt x="68" y="4"/>
                    </a:lnTo>
                    <a:lnTo>
                      <a:pt x="64" y="3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5" y="1"/>
                    </a:lnTo>
                    <a:lnTo>
                      <a:pt x="30" y="4"/>
                    </a:lnTo>
                    <a:lnTo>
                      <a:pt x="27" y="7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1" y="21"/>
                    </a:lnTo>
                    <a:lnTo>
                      <a:pt x="6" y="44"/>
                    </a:lnTo>
                    <a:lnTo>
                      <a:pt x="4" y="69"/>
                    </a:lnTo>
                    <a:lnTo>
                      <a:pt x="1" y="92"/>
                    </a:lnTo>
                    <a:lnTo>
                      <a:pt x="0" y="117"/>
                    </a:lnTo>
                    <a:lnTo>
                      <a:pt x="0" y="140"/>
                    </a:lnTo>
                    <a:lnTo>
                      <a:pt x="1" y="164"/>
                    </a:lnTo>
                    <a:lnTo>
                      <a:pt x="4" y="189"/>
                    </a:lnTo>
                    <a:lnTo>
                      <a:pt x="8" y="212"/>
                    </a:lnTo>
                    <a:lnTo>
                      <a:pt x="13" y="235"/>
                    </a:lnTo>
                    <a:lnTo>
                      <a:pt x="19" y="259"/>
                    </a:lnTo>
                    <a:lnTo>
                      <a:pt x="25" y="281"/>
                    </a:lnTo>
                    <a:lnTo>
                      <a:pt x="34" y="304"/>
                    </a:lnTo>
                    <a:lnTo>
                      <a:pt x="43" y="326"/>
                    </a:lnTo>
                    <a:lnTo>
                      <a:pt x="54" y="347"/>
                    </a:lnTo>
                    <a:lnTo>
                      <a:pt x="66" y="368"/>
                    </a:lnTo>
                    <a:lnTo>
                      <a:pt x="78" y="389"/>
                    </a:lnTo>
                    <a:lnTo>
                      <a:pt x="88" y="411"/>
                    </a:lnTo>
                    <a:lnTo>
                      <a:pt x="101" y="432"/>
                    </a:lnTo>
                    <a:lnTo>
                      <a:pt x="113" y="452"/>
                    </a:lnTo>
                    <a:lnTo>
                      <a:pt x="127" y="472"/>
                    </a:lnTo>
                    <a:lnTo>
                      <a:pt x="142" y="490"/>
                    </a:lnTo>
                    <a:lnTo>
                      <a:pt x="157" y="508"/>
                    </a:lnTo>
                    <a:lnTo>
                      <a:pt x="174" y="525"/>
                    </a:lnTo>
                    <a:lnTo>
                      <a:pt x="191" y="541"/>
                    </a:lnTo>
                    <a:lnTo>
                      <a:pt x="209" y="557"/>
                    </a:lnTo>
                    <a:lnTo>
                      <a:pt x="228" y="570"/>
                    </a:lnTo>
                    <a:lnTo>
                      <a:pt x="247" y="584"/>
                    </a:lnTo>
                    <a:lnTo>
                      <a:pt x="267" y="596"/>
                    </a:lnTo>
                    <a:lnTo>
                      <a:pt x="288" y="606"/>
                    </a:lnTo>
                    <a:lnTo>
                      <a:pt x="310" y="616"/>
                    </a:lnTo>
                    <a:lnTo>
                      <a:pt x="331" y="625"/>
                    </a:lnTo>
                    <a:lnTo>
                      <a:pt x="354" y="633"/>
                    </a:lnTo>
                    <a:lnTo>
                      <a:pt x="358" y="632"/>
                    </a:lnTo>
                    <a:lnTo>
                      <a:pt x="363" y="631"/>
                    </a:lnTo>
                    <a:lnTo>
                      <a:pt x="366" y="629"/>
                    </a:lnTo>
                    <a:lnTo>
                      <a:pt x="370" y="628"/>
                    </a:lnTo>
                    <a:lnTo>
                      <a:pt x="374" y="625"/>
                    </a:lnTo>
                    <a:lnTo>
                      <a:pt x="378" y="623"/>
                    </a:lnTo>
                    <a:lnTo>
                      <a:pt x="382" y="620"/>
                    </a:lnTo>
                    <a:lnTo>
                      <a:pt x="384" y="616"/>
                    </a:lnTo>
                    <a:lnTo>
                      <a:pt x="387" y="612"/>
                    </a:lnTo>
                    <a:lnTo>
                      <a:pt x="389" y="610"/>
                    </a:lnTo>
                    <a:lnTo>
                      <a:pt x="392" y="605"/>
                    </a:lnTo>
                    <a:lnTo>
                      <a:pt x="393" y="601"/>
                    </a:lnTo>
                    <a:lnTo>
                      <a:pt x="394" y="597"/>
                    </a:lnTo>
                    <a:lnTo>
                      <a:pt x="395" y="592"/>
                    </a:lnTo>
                    <a:lnTo>
                      <a:pt x="395" y="588"/>
                    </a:lnTo>
                    <a:lnTo>
                      <a:pt x="395" y="583"/>
                    </a:lnTo>
                    <a:lnTo>
                      <a:pt x="394" y="577"/>
                    </a:lnTo>
                    <a:lnTo>
                      <a:pt x="393" y="572"/>
                    </a:lnTo>
                    <a:lnTo>
                      <a:pt x="392" y="567"/>
                    </a:lnTo>
                    <a:lnTo>
                      <a:pt x="389" y="563"/>
                    </a:lnTo>
                    <a:lnTo>
                      <a:pt x="387" y="559"/>
                    </a:lnTo>
                    <a:lnTo>
                      <a:pt x="383" y="554"/>
                    </a:lnTo>
                    <a:lnTo>
                      <a:pt x="379" y="551"/>
                    </a:lnTo>
                    <a:lnTo>
                      <a:pt x="375" y="547"/>
                    </a:lnTo>
                    <a:lnTo>
                      <a:pt x="351" y="521"/>
                    </a:lnTo>
                    <a:lnTo>
                      <a:pt x="329" y="493"/>
                    </a:lnTo>
                    <a:lnTo>
                      <a:pt x="307" y="464"/>
                    </a:lnTo>
                    <a:lnTo>
                      <a:pt x="286" y="434"/>
                    </a:lnTo>
                    <a:lnTo>
                      <a:pt x="267" y="403"/>
                    </a:lnTo>
                    <a:lnTo>
                      <a:pt x="258" y="387"/>
                    </a:lnTo>
                    <a:lnTo>
                      <a:pt x="248" y="372"/>
                    </a:lnTo>
                    <a:lnTo>
                      <a:pt x="241" y="356"/>
                    </a:lnTo>
                    <a:lnTo>
                      <a:pt x="232" y="339"/>
                    </a:lnTo>
                    <a:lnTo>
                      <a:pt x="224" y="324"/>
                    </a:lnTo>
                    <a:lnTo>
                      <a:pt x="217" y="30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0" name="Freeform 471"/>
              <p:cNvSpPr>
                <a:spLocks/>
              </p:cNvSpPr>
              <p:nvPr/>
            </p:nvSpPr>
            <p:spPr bwMode="auto">
              <a:xfrm rot="-3565789">
                <a:off x="2885" y="2351"/>
                <a:ext cx="281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1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0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7"/>
                    </a:lnTo>
                    <a:lnTo>
                      <a:pt x="410" y="13"/>
                    </a:lnTo>
                    <a:lnTo>
                      <a:pt x="406" y="9"/>
                    </a:lnTo>
                    <a:lnTo>
                      <a:pt x="400" y="7"/>
                    </a:lnTo>
                    <a:lnTo>
                      <a:pt x="395" y="4"/>
                    </a:lnTo>
                    <a:lnTo>
                      <a:pt x="390" y="3"/>
                    </a:lnTo>
                    <a:lnTo>
                      <a:pt x="384" y="2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6" y="2"/>
                    </a:lnTo>
                    <a:lnTo>
                      <a:pt x="361" y="3"/>
                    </a:lnTo>
                    <a:lnTo>
                      <a:pt x="355" y="4"/>
                    </a:lnTo>
                    <a:lnTo>
                      <a:pt x="350" y="7"/>
                    </a:lnTo>
                    <a:lnTo>
                      <a:pt x="345" y="9"/>
                    </a:lnTo>
                    <a:lnTo>
                      <a:pt x="30" y="197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8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3"/>
                    </a:lnTo>
                    <a:lnTo>
                      <a:pt x="3" y="228"/>
                    </a:lnTo>
                    <a:lnTo>
                      <a:pt x="2" y="234"/>
                    </a:lnTo>
                    <a:lnTo>
                      <a:pt x="1" y="240"/>
                    </a:lnTo>
                    <a:lnTo>
                      <a:pt x="0" y="246"/>
                    </a:lnTo>
                    <a:lnTo>
                      <a:pt x="0" y="253"/>
                    </a:lnTo>
                    <a:lnTo>
                      <a:pt x="0" y="258"/>
                    </a:lnTo>
                    <a:lnTo>
                      <a:pt x="1" y="264"/>
                    </a:lnTo>
                    <a:lnTo>
                      <a:pt x="3" y="269"/>
                    </a:lnTo>
                    <a:lnTo>
                      <a:pt x="5" y="276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2"/>
                    </a:lnTo>
                    <a:lnTo>
                      <a:pt x="20" y="297"/>
                    </a:lnTo>
                    <a:lnTo>
                      <a:pt x="24" y="301"/>
                    </a:lnTo>
                    <a:lnTo>
                      <a:pt x="29" y="303"/>
                    </a:lnTo>
                    <a:lnTo>
                      <a:pt x="34" y="306"/>
                    </a:lnTo>
                    <a:lnTo>
                      <a:pt x="39" y="308"/>
                    </a:lnTo>
                    <a:lnTo>
                      <a:pt x="45" y="311"/>
                    </a:lnTo>
                    <a:lnTo>
                      <a:pt x="50" y="312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2"/>
                    </a:lnTo>
                    <a:lnTo>
                      <a:pt x="74" y="311"/>
                    </a:lnTo>
                    <a:lnTo>
                      <a:pt x="79" y="310"/>
                    </a:lnTo>
                    <a:lnTo>
                      <a:pt x="85" y="307"/>
                    </a:lnTo>
                    <a:lnTo>
                      <a:pt x="90" y="305"/>
                    </a:lnTo>
                    <a:lnTo>
                      <a:pt x="405" y="117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6"/>
                    </a:lnTo>
                    <a:lnTo>
                      <a:pt x="423" y="100"/>
                    </a:lnTo>
                    <a:lnTo>
                      <a:pt x="425" y="96"/>
                    </a:lnTo>
                    <a:lnTo>
                      <a:pt x="429" y="90"/>
                    </a:lnTo>
                    <a:lnTo>
                      <a:pt x="430" y="85"/>
                    </a:lnTo>
                    <a:lnTo>
                      <a:pt x="433" y="80"/>
                    </a:lnTo>
                    <a:lnTo>
                      <a:pt x="434" y="73"/>
                    </a:lnTo>
                    <a:lnTo>
                      <a:pt x="434" y="68"/>
                    </a:lnTo>
                    <a:lnTo>
                      <a:pt x="434" y="61"/>
                    </a:lnTo>
                    <a:lnTo>
                      <a:pt x="434" y="55"/>
                    </a:lnTo>
                    <a:lnTo>
                      <a:pt x="433" y="50"/>
                    </a:lnTo>
                    <a:lnTo>
                      <a:pt x="432" y="43"/>
                    </a:lnTo>
                    <a:lnTo>
                      <a:pt x="429" y="38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1" name="Freeform 472"/>
              <p:cNvSpPr>
                <a:spLocks/>
              </p:cNvSpPr>
              <p:nvPr/>
            </p:nvSpPr>
            <p:spPr bwMode="auto">
              <a:xfrm rot="-3565789">
                <a:off x="2317" y="2336"/>
                <a:ext cx="282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0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1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6"/>
                    </a:lnTo>
                    <a:lnTo>
                      <a:pt x="410" y="12"/>
                    </a:lnTo>
                    <a:lnTo>
                      <a:pt x="406" y="9"/>
                    </a:lnTo>
                    <a:lnTo>
                      <a:pt x="400" y="6"/>
                    </a:lnTo>
                    <a:lnTo>
                      <a:pt x="395" y="4"/>
                    </a:lnTo>
                    <a:lnTo>
                      <a:pt x="390" y="1"/>
                    </a:lnTo>
                    <a:lnTo>
                      <a:pt x="384" y="0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7" y="0"/>
                    </a:lnTo>
                    <a:lnTo>
                      <a:pt x="361" y="1"/>
                    </a:lnTo>
                    <a:lnTo>
                      <a:pt x="355" y="3"/>
                    </a:lnTo>
                    <a:lnTo>
                      <a:pt x="350" y="5"/>
                    </a:lnTo>
                    <a:lnTo>
                      <a:pt x="345" y="8"/>
                    </a:lnTo>
                    <a:lnTo>
                      <a:pt x="30" y="195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7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2"/>
                    </a:lnTo>
                    <a:lnTo>
                      <a:pt x="3" y="227"/>
                    </a:lnTo>
                    <a:lnTo>
                      <a:pt x="2" y="233"/>
                    </a:lnTo>
                    <a:lnTo>
                      <a:pt x="1" y="239"/>
                    </a:lnTo>
                    <a:lnTo>
                      <a:pt x="0" y="244"/>
                    </a:lnTo>
                    <a:lnTo>
                      <a:pt x="0" y="251"/>
                    </a:lnTo>
                    <a:lnTo>
                      <a:pt x="0" y="257"/>
                    </a:lnTo>
                    <a:lnTo>
                      <a:pt x="1" y="263"/>
                    </a:lnTo>
                    <a:lnTo>
                      <a:pt x="3" y="269"/>
                    </a:lnTo>
                    <a:lnTo>
                      <a:pt x="5" y="274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1"/>
                    </a:lnTo>
                    <a:lnTo>
                      <a:pt x="20" y="295"/>
                    </a:lnTo>
                    <a:lnTo>
                      <a:pt x="23" y="299"/>
                    </a:lnTo>
                    <a:lnTo>
                      <a:pt x="29" y="303"/>
                    </a:lnTo>
                    <a:lnTo>
                      <a:pt x="34" y="305"/>
                    </a:lnTo>
                    <a:lnTo>
                      <a:pt x="39" y="308"/>
                    </a:lnTo>
                    <a:lnTo>
                      <a:pt x="45" y="309"/>
                    </a:lnTo>
                    <a:lnTo>
                      <a:pt x="50" y="311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1"/>
                    </a:lnTo>
                    <a:lnTo>
                      <a:pt x="74" y="311"/>
                    </a:lnTo>
                    <a:lnTo>
                      <a:pt x="79" y="308"/>
                    </a:lnTo>
                    <a:lnTo>
                      <a:pt x="85" y="307"/>
                    </a:lnTo>
                    <a:lnTo>
                      <a:pt x="90" y="303"/>
                    </a:lnTo>
                    <a:lnTo>
                      <a:pt x="405" y="116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4"/>
                    </a:lnTo>
                    <a:lnTo>
                      <a:pt x="423" y="100"/>
                    </a:lnTo>
                    <a:lnTo>
                      <a:pt x="425" y="95"/>
                    </a:lnTo>
                    <a:lnTo>
                      <a:pt x="429" y="90"/>
                    </a:lnTo>
                    <a:lnTo>
                      <a:pt x="430" y="84"/>
                    </a:lnTo>
                    <a:lnTo>
                      <a:pt x="433" y="78"/>
                    </a:lnTo>
                    <a:lnTo>
                      <a:pt x="434" y="73"/>
                    </a:lnTo>
                    <a:lnTo>
                      <a:pt x="434" y="66"/>
                    </a:lnTo>
                    <a:lnTo>
                      <a:pt x="434" y="60"/>
                    </a:lnTo>
                    <a:lnTo>
                      <a:pt x="434" y="55"/>
                    </a:lnTo>
                    <a:lnTo>
                      <a:pt x="433" y="48"/>
                    </a:lnTo>
                    <a:lnTo>
                      <a:pt x="431" y="43"/>
                    </a:lnTo>
                    <a:lnTo>
                      <a:pt x="429" y="36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586" name="Group 466"/>
          <p:cNvGrpSpPr>
            <a:grpSpLocks/>
          </p:cNvGrpSpPr>
          <p:nvPr/>
        </p:nvGrpSpPr>
        <p:grpSpPr bwMode="auto">
          <a:xfrm rot="5042364">
            <a:off x="5025232" y="4077493"/>
            <a:ext cx="444500" cy="411163"/>
            <a:chOff x="2355" y="2060"/>
            <a:chExt cx="773" cy="713"/>
          </a:xfrm>
        </p:grpSpPr>
        <p:sp>
          <p:nvSpPr>
            <p:cNvPr id="24650" name="Freeform 467"/>
            <p:cNvSpPr>
              <a:spLocks noEditPoints="1"/>
            </p:cNvSpPr>
            <p:nvPr/>
          </p:nvSpPr>
          <p:spPr bwMode="auto">
            <a:xfrm rot="-3565789">
              <a:off x="2425" y="2060"/>
              <a:ext cx="666" cy="705"/>
            </a:xfrm>
            <a:custGeom>
              <a:avLst/>
              <a:gdLst>
                <a:gd name="T0" fmla="*/ 1 w 1026"/>
                <a:gd name="T1" fmla="*/ 1 h 1074"/>
                <a:gd name="T2" fmla="*/ 1 w 1026"/>
                <a:gd name="T3" fmla="*/ 1 h 1074"/>
                <a:gd name="T4" fmla="*/ 1 w 1026"/>
                <a:gd name="T5" fmla="*/ 1 h 1074"/>
                <a:gd name="T6" fmla="*/ 1 w 1026"/>
                <a:gd name="T7" fmla="*/ 1 h 1074"/>
                <a:gd name="T8" fmla="*/ 1 w 1026"/>
                <a:gd name="T9" fmla="*/ 1 h 1074"/>
                <a:gd name="T10" fmla="*/ 1 w 1026"/>
                <a:gd name="T11" fmla="*/ 1 h 1074"/>
                <a:gd name="T12" fmla="*/ 1 w 1026"/>
                <a:gd name="T13" fmla="*/ 1 h 1074"/>
                <a:gd name="T14" fmla="*/ 1 w 1026"/>
                <a:gd name="T15" fmla="*/ 1 h 1074"/>
                <a:gd name="T16" fmla="*/ 1 w 1026"/>
                <a:gd name="T17" fmla="*/ 1 h 1074"/>
                <a:gd name="T18" fmla="*/ 1 w 1026"/>
                <a:gd name="T19" fmla="*/ 1 h 1074"/>
                <a:gd name="T20" fmla="*/ 1 w 1026"/>
                <a:gd name="T21" fmla="*/ 1 h 1074"/>
                <a:gd name="T22" fmla="*/ 1 w 1026"/>
                <a:gd name="T23" fmla="*/ 1 h 1074"/>
                <a:gd name="T24" fmla="*/ 1 w 1026"/>
                <a:gd name="T25" fmla="*/ 1 h 1074"/>
                <a:gd name="T26" fmla="*/ 1 w 1026"/>
                <a:gd name="T27" fmla="*/ 1 h 1074"/>
                <a:gd name="T28" fmla="*/ 1 w 1026"/>
                <a:gd name="T29" fmla="*/ 1 h 1074"/>
                <a:gd name="T30" fmla="*/ 1 w 1026"/>
                <a:gd name="T31" fmla="*/ 1 h 1074"/>
                <a:gd name="T32" fmla="*/ 1 w 1026"/>
                <a:gd name="T33" fmla="*/ 1 h 1074"/>
                <a:gd name="T34" fmla="*/ 1 w 1026"/>
                <a:gd name="T35" fmla="*/ 1 h 1074"/>
                <a:gd name="T36" fmla="*/ 1 w 1026"/>
                <a:gd name="T37" fmla="*/ 1 h 1074"/>
                <a:gd name="T38" fmla="*/ 1 w 1026"/>
                <a:gd name="T39" fmla="*/ 1 h 1074"/>
                <a:gd name="T40" fmla="*/ 1 w 1026"/>
                <a:gd name="T41" fmla="*/ 1 h 1074"/>
                <a:gd name="T42" fmla="*/ 1 w 1026"/>
                <a:gd name="T43" fmla="*/ 1 h 1074"/>
                <a:gd name="T44" fmla="*/ 1 w 1026"/>
                <a:gd name="T45" fmla="*/ 1 h 1074"/>
                <a:gd name="T46" fmla="*/ 1 w 1026"/>
                <a:gd name="T47" fmla="*/ 1 h 1074"/>
                <a:gd name="T48" fmla="*/ 1 w 1026"/>
                <a:gd name="T49" fmla="*/ 1 h 1074"/>
                <a:gd name="T50" fmla="*/ 1 w 1026"/>
                <a:gd name="T51" fmla="*/ 1 h 1074"/>
                <a:gd name="T52" fmla="*/ 1 w 1026"/>
                <a:gd name="T53" fmla="*/ 1 h 1074"/>
                <a:gd name="T54" fmla="*/ 1 w 1026"/>
                <a:gd name="T55" fmla="*/ 1 h 1074"/>
                <a:gd name="T56" fmla="*/ 1 w 1026"/>
                <a:gd name="T57" fmla="*/ 1 h 1074"/>
                <a:gd name="T58" fmla="*/ 1 w 1026"/>
                <a:gd name="T59" fmla="*/ 1 h 1074"/>
                <a:gd name="T60" fmla="*/ 1 w 1026"/>
                <a:gd name="T61" fmla="*/ 1 h 1074"/>
                <a:gd name="T62" fmla="*/ 1 w 1026"/>
                <a:gd name="T63" fmla="*/ 1 h 1074"/>
                <a:gd name="T64" fmla="*/ 1 w 1026"/>
                <a:gd name="T65" fmla="*/ 1 h 1074"/>
                <a:gd name="T66" fmla="*/ 1 w 1026"/>
                <a:gd name="T67" fmla="*/ 1 h 1074"/>
                <a:gd name="T68" fmla="*/ 1 w 1026"/>
                <a:gd name="T69" fmla="*/ 1 h 1074"/>
                <a:gd name="T70" fmla="*/ 1 w 1026"/>
                <a:gd name="T71" fmla="*/ 1 h 1074"/>
                <a:gd name="T72" fmla="*/ 1 w 1026"/>
                <a:gd name="T73" fmla="*/ 1 h 1074"/>
                <a:gd name="T74" fmla="*/ 1 w 1026"/>
                <a:gd name="T75" fmla="*/ 1 h 1074"/>
                <a:gd name="T76" fmla="*/ 1 w 1026"/>
                <a:gd name="T77" fmla="*/ 1 h 1074"/>
                <a:gd name="T78" fmla="*/ 1 w 1026"/>
                <a:gd name="T79" fmla="*/ 1 h 1074"/>
                <a:gd name="T80" fmla="*/ 1 w 1026"/>
                <a:gd name="T81" fmla="*/ 1 h 1074"/>
                <a:gd name="T82" fmla="*/ 1 w 1026"/>
                <a:gd name="T83" fmla="*/ 1 h 1074"/>
                <a:gd name="T84" fmla="*/ 1 w 1026"/>
                <a:gd name="T85" fmla="*/ 1 h 1074"/>
                <a:gd name="T86" fmla="*/ 1 w 1026"/>
                <a:gd name="T87" fmla="*/ 1 h 1074"/>
                <a:gd name="T88" fmla="*/ 1 w 1026"/>
                <a:gd name="T89" fmla="*/ 1 h 1074"/>
                <a:gd name="T90" fmla="*/ 1 w 1026"/>
                <a:gd name="T91" fmla="*/ 1 h 1074"/>
                <a:gd name="T92" fmla="*/ 1 w 1026"/>
                <a:gd name="T93" fmla="*/ 1 h 1074"/>
                <a:gd name="T94" fmla="*/ 1 w 1026"/>
                <a:gd name="T95" fmla="*/ 1 h 1074"/>
                <a:gd name="T96" fmla="*/ 1 w 1026"/>
                <a:gd name="T97" fmla="*/ 1 h 1074"/>
                <a:gd name="T98" fmla="*/ 1 w 1026"/>
                <a:gd name="T99" fmla="*/ 1 h 1074"/>
                <a:gd name="T100" fmla="*/ 1 w 1026"/>
                <a:gd name="T101" fmla="*/ 1 h 1074"/>
                <a:gd name="T102" fmla="*/ 1 w 1026"/>
                <a:gd name="T103" fmla="*/ 1 h 1074"/>
                <a:gd name="T104" fmla="*/ 1 w 1026"/>
                <a:gd name="T105" fmla="*/ 1 h 1074"/>
                <a:gd name="T106" fmla="*/ 1 w 1026"/>
                <a:gd name="T107" fmla="*/ 1 h 1074"/>
                <a:gd name="T108" fmla="*/ 1 w 1026"/>
                <a:gd name="T109" fmla="*/ 1 h 1074"/>
                <a:gd name="T110" fmla="*/ 1 w 1026"/>
                <a:gd name="T111" fmla="*/ 1 h 1074"/>
                <a:gd name="T112" fmla="*/ 1 w 1026"/>
                <a:gd name="T113" fmla="*/ 1 h 10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6"/>
                <a:gd name="T172" fmla="*/ 0 h 1074"/>
                <a:gd name="T173" fmla="*/ 1026 w 1026"/>
                <a:gd name="T174" fmla="*/ 1074 h 10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6" h="1074">
                  <a:moveTo>
                    <a:pt x="135" y="536"/>
                  </a:moveTo>
                  <a:lnTo>
                    <a:pt x="152" y="575"/>
                  </a:lnTo>
                  <a:lnTo>
                    <a:pt x="173" y="613"/>
                  </a:lnTo>
                  <a:lnTo>
                    <a:pt x="191" y="650"/>
                  </a:lnTo>
                  <a:lnTo>
                    <a:pt x="213" y="688"/>
                  </a:lnTo>
                  <a:lnTo>
                    <a:pt x="233" y="725"/>
                  </a:lnTo>
                  <a:lnTo>
                    <a:pt x="256" y="761"/>
                  </a:lnTo>
                  <a:lnTo>
                    <a:pt x="277" y="797"/>
                  </a:lnTo>
                  <a:lnTo>
                    <a:pt x="301" y="834"/>
                  </a:lnTo>
                  <a:lnTo>
                    <a:pt x="316" y="843"/>
                  </a:lnTo>
                  <a:lnTo>
                    <a:pt x="331" y="853"/>
                  </a:lnTo>
                  <a:lnTo>
                    <a:pt x="346" y="861"/>
                  </a:lnTo>
                  <a:lnTo>
                    <a:pt x="363" y="869"/>
                  </a:lnTo>
                  <a:lnTo>
                    <a:pt x="379" y="877"/>
                  </a:lnTo>
                  <a:lnTo>
                    <a:pt x="395" y="883"/>
                  </a:lnTo>
                  <a:lnTo>
                    <a:pt x="413" y="888"/>
                  </a:lnTo>
                  <a:lnTo>
                    <a:pt x="431" y="894"/>
                  </a:lnTo>
                  <a:lnTo>
                    <a:pt x="447" y="899"/>
                  </a:lnTo>
                  <a:lnTo>
                    <a:pt x="465" y="901"/>
                  </a:lnTo>
                  <a:lnTo>
                    <a:pt x="482" y="904"/>
                  </a:lnTo>
                  <a:lnTo>
                    <a:pt x="500" y="907"/>
                  </a:lnTo>
                  <a:lnTo>
                    <a:pt x="518" y="908"/>
                  </a:lnTo>
                  <a:lnTo>
                    <a:pt x="536" y="908"/>
                  </a:lnTo>
                  <a:lnTo>
                    <a:pt x="554" y="908"/>
                  </a:lnTo>
                  <a:lnTo>
                    <a:pt x="572" y="907"/>
                  </a:lnTo>
                  <a:lnTo>
                    <a:pt x="800" y="771"/>
                  </a:lnTo>
                  <a:lnTo>
                    <a:pt x="803" y="769"/>
                  </a:lnTo>
                  <a:lnTo>
                    <a:pt x="807" y="767"/>
                  </a:lnTo>
                  <a:lnTo>
                    <a:pt x="812" y="766"/>
                  </a:lnTo>
                  <a:lnTo>
                    <a:pt x="816" y="765"/>
                  </a:lnTo>
                  <a:lnTo>
                    <a:pt x="821" y="764"/>
                  </a:lnTo>
                  <a:lnTo>
                    <a:pt x="826" y="764"/>
                  </a:lnTo>
                  <a:lnTo>
                    <a:pt x="830" y="762"/>
                  </a:lnTo>
                  <a:lnTo>
                    <a:pt x="835" y="764"/>
                  </a:lnTo>
                  <a:lnTo>
                    <a:pt x="839" y="764"/>
                  </a:lnTo>
                  <a:lnTo>
                    <a:pt x="844" y="765"/>
                  </a:lnTo>
                  <a:lnTo>
                    <a:pt x="847" y="766"/>
                  </a:lnTo>
                  <a:lnTo>
                    <a:pt x="853" y="767"/>
                  </a:lnTo>
                  <a:lnTo>
                    <a:pt x="856" y="770"/>
                  </a:lnTo>
                  <a:lnTo>
                    <a:pt x="860" y="771"/>
                  </a:lnTo>
                  <a:lnTo>
                    <a:pt x="864" y="774"/>
                  </a:lnTo>
                  <a:lnTo>
                    <a:pt x="868" y="778"/>
                  </a:lnTo>
                  <a:lnTo>
                    <a:pt x="907" y="754"/>
                  </a:lnTo>
                  <a:lnTo>
                    <a:pt x="917" y="748"/>
                  </a:lnTo>
                  <a:lnTo>
                    <a:pt x="927" y="741"/>
                  </a:lnTo>
                  <a:lnTo>
                    <a:pt x="937" y="734"/>
                  </a:lnTo>
                  <a:lnTo>
                    <a:pt x="946" y="726"/>
                  </a:lnTo>
                  <a:lnTo>
                    <a:pt x="954" y="717"/>
                  </a:lnTo>
                  <a:lnTo>
                    <a:pt x="963" y="708"/>
                  </a:lnTo>
                  <a:lnTo>
                    <a:pt x="971" y="699"/>
                  </a:lnTo>
                  <a:lnTo>
                    <a:pt x="978" y="689"/>
                  </a:lnTo>
                  <a:lnTo>
                    <a:pt x="985" y="679"/>
                  </a:lnTo>
                  <a:lnTo>
                    <a:pt x="991" y="669"/>
                  </a:lnTo>
                  <a:lnTo>
                    <a:pt x="997" y="658"/>
                  </a:lnTo>
                  <a:lnTo>
                    <a:pt x="1002" y="648"/>
                  </a:lnTo>
                  <a:lnTo>
                    <a:pt x="1007" y="637"/>
                  </a:lnTo>
                  <a:lnTo>
                    <a:pt x="1011" y="626"/>
                  </a:lnTo>
                  <a:lnTo>
                    <a:pt x="1015" y="615"/>
                  </a:lnTo>
                  <a:lnTo>
                    <a:pt x="1019" y="604"/>
                  </a:lnTo>
                  <a:lnTo>
                    <a:pt x="1021" y="592"/>
                  </a:lnTo>
                  <a:lnTo>
                    <a:pt x="1024" y="580"/>
                  </a:lnTo>
                  <a:lnTo>
                    <a:pt x="1025" y="569"/>
                  </a:lnTo>
                  <a:lnTo>
                    <a:pt x="1026" y="556"/>
                  </a:lnTo>
                  <a:lnTo>
                    <a:pt x="1026" y="544"/>
                  </a:lnTo>
                  <a:lnTo>
                    <a:pt x="1026" y="532"/>
                  </a:lnTo>
                  <a:lnTo>
                    <a:pt x="1026" y="520"/>
                  </a:lnTo>
                  <a:lnTo>
                    <a:pt x="1025" y="507"/>
                  </a:lnTo>
                  <a:lnTo>
                    <a:pt x="1024" y="496"/>
                  </a:lnTo>
                  <a:lnTo>
                    <a:pt x="1021" y="484"/>
                  </a:lnTo>
                  <a:lnTo>
                    <a:pt x="1019" y="472"/>
                  </a:lnTo>
                  <a:lnTo>
                    <a:pt x="1015" y="459"/>
                  </a:lnTo>
                  <a:lnTo>
                    <a:pt x="1010" y="448"/>
                  </a:lnTo>
                  <a:lnTo>
                    <a:pt x="1006" y="437"/>
                  </a:lnTo>
                  <a:lnTo>
                    <a:pt x="1000" y="426"/>
                  </a:lnTo>
                  <a:lnTo>
                    <a:pt x="995" y="414"/>
                  </a:lnTo>
                  <a:lnTo>
                    <a:pt x="834" y="125"/>
                  </a:lnTo>
                  <a:lnTo>
                    <a:pt x="827" y="115"/>
                  </a:lnTo>
                  <a:lnTo>
                    <a:pt x="820" y="104"/>
                  </a:lnTo>
                  <a:lnTo>
                    <a:pt x="812" y="94"/>
                  </a:lnTo>
                  <a:lnTo>
                    <a:pt x="805" y="85"/>
                  </a:lnTo>
                  <a:lnTo>
                    <a:pt x="797" y="76"/>
                  </a:lnTo>
                  <a:lnTo>
                    <a:pt x="788" y="67"/>
                  </a:lnTo>
                  <a:lnTo>
                    <a:pt x="779" y="59"/>
                  </a:lnTo>
                  <a:lnTo>
                    <a:pt x="769" y="51"/>
                  </a:lnTo>
                  <a:lnTo>
                    <a:pt x="761" y="45"/>
                  </a:lnTo>
                  <a:lnTo>
                    <a:pt x="751" y="38"/>
                  </a:lnTo>
                  <a:lnTo>
                    <a:pt x="740" y="32"/>
                  </a:lnTo>
                  <a:lnTo>
                    <a:pt x="730" y="26"/>
                  </a:lnTo>
                  <a:lnTo>
                    <a:pt x="719" y="21"/>
                  </a:lnTo>
                  <a:lnTo>
                    <a:pt x="709" y="16"/>
                  </a:lnTo>
                  <a:lnTo>
                    <a:pt x="698" y="12"/>
                  </a:lnTo>
                  <a:lnTo>
                    <a:pt x="686" y="10"/>
                  </a:lnTo>
                  <a:lnTo>
                    <a:pt x="675" y="7"/>
                  </a:lnTo>
                  <a:lnTo>
                    <a:pt x="664" y="4"/>
                  </a:lnTo>
                  <a:lnTo>
                    <a:pt x="652" y="3"/>
                  </a:lnTo>
                  <a:lnTo>
                    <a:pt x="641" y="2"/>
                  </a:lnTo>
                  <a:lnTo>
                    <a:pt x="630" y="0"/>
                  </a:lnTo>
                  <a:lnTo>
                    <a:pt x="617" y="0"/>
                  </a:lnTo>
                  <a:lnTo>
                    <a:pt x="606" y="2"/>
                  </a:lnTo>
                  <a:lnTo>
                    <a:pt x="594" y="3"/>
                  </a:lnTo>
                  <a:lnTo>
                    <a:pt x="582" y="4"/>
                  </a:lnTo>
                  <a:lnTo>
                    <a:pt x="570" y="7"/>
                  </a:lnTo>
                  <a:lnTo>
                    <a:pt x="559" y="10"/>
                  </a:lnTo>
                  <a:lnTo>
                    <a:pt x="548" y="13"/>
                  </a:lnTo>
                  <a:lnTo>
                    <a:pt x="536" y="17"/>
                  </a:lnTo>
                  <a:lnTo>
                    <a:pt x="525" y="23"/>
                  </a:lnTo>
                  <a:lnTo>
                    <a:pt x="514" y="28"/>
                  </a:lnTo>
                  <a:lnTo>
                    <a:pt x="504" y="34"/>
                  </a:lnTo>
                  <a:lnTo>
                    <a:pt x="465" y="58"/>
                  </a:lnTo>
                  <a:lnTo>
                    <a:pt x="466" y="62"/>
                  </a:lnTo>
                  <a:lnTo>
                    <a:pt x="466" y="67"/>
                  </a:lnTo>
                  <a:lnTo>
                    <a:pt x="466" y="72"/>
                  </a:lnTo>
                  <a:lnTo>
                    <a:pt x="466" y="77"/>
                  </a:lnTo>
                  <a:lnTo>
                    <a:pt x="465" y="81"/>
                  </a:lnTo>
                  <a:lnTo>
                    <a:pt x="463" y="86"/>
                  </a:lnTo>
                  <a:lnTo>
                    <a:pt x="462" y="90"/>
                  </a:lnTo>
                  <a:lnTo>
                    <a:pt x="461" y="95"/>
                  </a:lnTo>
                  <a:lnTo>
                    <a:pt x="458" y="99"/>
                  </a:lnTo>
                  <a:lnTo>
                    <a:pt x="456" y="103"/>
                  </a:lnTo>
                  <a:lnTo>
                    <a:pt x="451" y="111"/>
                  </a:lnTo>
                  <a:lnTo>
                    <a:pt x="445" y="117"/>
                  </a:lnTo>
                  <a:lnTo>
                    <a:pt x="436" y="123"/>
                  </a:lnTo>
                  <a:lnTo>
                    <a:pt x="208" y="259"/>
                  </a:lnTo>
                  <a:lnTo>
                    <a:pt x="198" y="275"/>
                  </a:lnTo>
                  <a:lnTo>
                    <a:pt x="189" y="290"/>
                  </a:lnTo>
                  <a:lnTo>
                    <a:pt x="180" y="306"/>
                  </a:lnTo>
                  <a:lnTo>
                    <a:pt x="173" y="323"/>
                  </a:lnTo>
                  <a:lnTo>
                    <a:pt x="165" y="340"/>
                  </a:lnTo>
                  <a:lnTo>
                    <a:pt x="159" y="357"/>
                  </a:lnTo>
                  <a:lnTo>
                    <a:pt x="154" y="374"/>
                  </a:lnTo>
                  <a:lnTo>
                    <a:pt x="149" y="392"/>
                  </a:lnTo>
                  <a:lnTo>
                    <a:pt x="144" y="409"/>
                  </a:lnTo>
                  <a:lnTo>
                    <a:pt x="141" y="427"/>
                  </a:lnTo>
                  <a:lnTo>
                    <a:pt x="137" y="445"/>
                  </a:lnTo>
                  <a:lnTo>
                    <a:pt x="136" y="463"/>
                  </a:lnTo>
                  <a:lnTo>
                    <a:pt x="135" y="481"/>
                  </a:lnTo>
                  <a:lnTo>
                    <a:pt x="134" y="500"/>
                  </a:lnTo>
                  <a:lnTo>
                    <a:pt x="134" y="518"/>
                  </a:lnTo>
                  <a:lnTo>
                    <a:pt x="135" y="536"/>
                  </a:lnTo>
                  <a:close/>
                  <a:moveTo>
                    <a:pt x="217" y="687"/>
                  </a:moveTo>
                  <a:lnTo>
                    <a:pt x="197" y="656"/>
                  </a:lnTo>
                  <a:lnTo>
                    <a:pt x="178" y="624"/>
                  </a:lnTo>
                  <a:lnTo>
                    <a:pt x="169" y="609"/>
                  </a:lnTo>
                  <a:lnTo>
                    <a:pt x="161" y="593"/>
                  </a:lnTo>
                  <a:lnTo>
                    <a:pt x="152" y="576"/>
                  </a:lnTo>
                  <a:lnTo>
                    <a:pt x="145" y="561"/>
                  </a:lnTo>
                  <a:lnTo>
                    <a:pt x="137" y="544"/>
                  </a:lnTo>
                  <a:lnTo>
                    <a:pt x="130" y="527"/>
                  </a:lnTo>
                  <a:lnTo>
                    <a:pt x="123" y="510"/>
                  </a:lnTo>
                  <a:lnTo>
                    <a:pt x="116" y="493"/>
                  </a:lnTo>
                  <a:lnTo>
                    <a:pt x="110" y="476"/>
                  </a:lnTo>
                  <a:lnTo>
                    <a:pt x="105" y="458"/>
                  </a:lnTo>
                  <a:lnTo>
                    <a:pt x="98" y="441"/>
                  </a:lnTo>
                  <a:lnTo>
                    <a:pt x="93" y="423"/>
                  </a:lnTo>
                  <a:lnTo>
                    <a:pt x="93" y="419"/>
                  </a:lnTo>
                  <a:lnTo>
                    <a:pt x="92" y="414"/>
                  </a:lnTo>
                  <a:lnTo>
                    <a:pt x="91" y="410"/>
                  </a:lnTo>
                  <a:lnTo>
                    <a:pt x="89" y="406"/>
                  </a:lnTo>
                  <a:lnTo>
                    <a:pt x="87" y="401"/>
                  </a:lnTo>
                  <a:lnTo>
                    <a:pt x="84" y="398"/>
                  </a:lnTo>
                  <a:lnTo>
                    <a:pt x="82" y="394"/>
                  </a:lnTo>
                  <a:lnTo>
                    <a:pt x="78" y="392"/>
                  </a:lnTo>
                  <a:lnTo>
                    <a:pt x="76" y="388"/>
                  </a:lnTo>
                  <a:lnTo>
                    <a:pt x="72" y="387"/>
                  </a:lnTo>
                  <a:lnTo>
                    <a:pt x="68" y="384"/>
                  </a:lnTo>
                  <a:lnTo>
                    <a:pt x="64" y="383"/>
                  </a:lnTo>
                  <a:lnTo>
                    <a:pt x="59" y="381"/>
                  </a:lnTo>
                  <a:lnTo>
                    <a:pt x="55" y="380"/>
                  </a:lnTo>
                  <a:lnTo>
                    <a:pt x="50" y="380"/>
                  </a:lnTo>
                  <a:lnTo>
                    <a:pt x="47" y="380"/>
                  </a:lnTo>
                  <a:lnTo>
                    <a:pt x="40" y="380"/>
                  </a:lnTo>
                  <a:lnTo>
                    <a:pt x="35" y="381"/>
                  </a:lnTo>
                  <a:lnTo>
                    <a:pt x="30" y="384"/>
                  </a:lnTo>
                  <a:lnTo>
                    <a:pt x="27" y="387"/>
                  </a:lnTo>
                  <a:lnTo>
                    <a:pt x="21" y="389"/>
                  </a:lnTo>
                  <a:lnTo>
                    <a:pt x="18" y="392"/>
                  </a:lnTo>
                  <a:lnTo>
                    <a:pt x="14" y="396"/>
                  </a:lnTo>
                  <a:lnTo>
                    <a:pt x="11" y="401"/>
                  </a:lnTo>
                  <a:lnTo>
                    <a:pt x="6" y="424"/>
                  </a:lnTo>
                  <a:lnTo>
                    <a:pt x="4" y="449"/>
                  </a:lnTo>
                  <a:lnTo>
                    <a:pt x="1" y="472"/>
                  </a:lnTo>
                  <a:lnTo>
                    <a:pt x="0" y="497"/>
                  </a:lnTo>
                  <a:lnTo>
                    <a:pt x="0" y="520"/>
                  </a:lnTo>
                  <a:lnTo>
                    <a:pt x="1" y="544"/>
                  </a:lnTo>
                  <a:lnTo>
                    <a:pt x="4" y="569"/>
                  </a:lnTo>
                  <a:lnTo>
                    <a:pt x="8" y="592"/>
                  </a:lnTo>
                  <a:lnTo>
                    <a:pt x="13" y="615"/>
                  </a:lnTo>
                  <a:lnTo>
                    <a:pt x="19" y="639"/>
                  </a:lnTo>
                  <a:lnTo>
                    <a:pt x="25" y="661"/>
                  </a:lnTo>
                  <a:lnTo>
                    <a:pt x="34" y="684"/>
                  </a:lnTo>
                  <a:lnTo>
                    <a:pt x="43" y="706"/>
                  </a:lnTo>
                  <a:lnTo>
                    <a:pt x="54" y="727"/>
                  </a:lnTo>
                  <a:lnTo>
                    <a:pt x="66" y="748"/>
                  </a:lnTo>
                  <a:lnTo>
                    <a:pt x="78" y="769"/>
                  </a:lnTo>
                  <a:lnTo>
                    <a:pt x="88" y="791"/>
                  </a:lnTo>
                  <a:lnTo>
                    <a:pt x="101" y="812"/>
                  </a:lnTo>
                  <a:lnTo>
                    <a:pt x="113" y="832"/>
                  </a:lnTo>
                  <a:lnTo>
                    <a:pt x="127" y="852"/>
                  </a:lnTo>
                  <a:lnTo>
                    <a:pt x="142" y="870"/>
                  </a:lnTo>
                  <a:lnTo>
                    <a:pt x="157" y="888"/>
                  </a:lnTo>
                  <a:lnTo>
                    <a:pt x="174" y="905"/>
                  </a:lnTo>
                  <a:lnTo>
                    <a:pt x="191" y="921"/>
                  </a:lnTo>
                  <a:lnTo>
                    <a:pt x="209" y="937"/>
                  </a:lnTo>
                  <a:lnTo>
                    <a:pt x="228" y="950"/>
                  </a:lnTo>
                  <a:lnTo>
                    <a:pt x="247" y="964"/>
                  </a:lnTo>
                  <a:lnTo>
                    <a:pt x="267" y="976"/>
                  </a:lnTo>
                  <a:lnTo>
                    <a:pt x="288" y="986"/>
                  </a:lnTo>
                  <a:lnTo>
                    <a:pt x="310" y="996"/>
                  </a:lnTo>
                  <a:lnTo>
                    <a:pt x="331" y="1005"/>
                  </a:lnTo>
                  <a:lnTo>
                    <a:pt x="354" y="1013"/>
                  </a:lnTo>
                  <a:lnTo>
                    <a:pt x="358" y="1012"/>
                  </a:lnTo>
                  <a:lnTo>
                    <a:pt x="363" y="1011"/>
                  </a:lnTo>
                  <a:lnTo>
                    <a:pt x="366" y="1009"/>
                  </a:lnTo>
                  <a:lnTo>
                    <a:pt x="370" y="1008"/>
                  </a:lnTo>
                  <a:lnTo>
                    <a:pt x="374" y="1005"/>
                  </a:lnTo>
                  <a:lnTo>
                    <a:pt x="378" y="1003"/>
                  </a:lnTo>
                  <a:lnTo>
                    <a:pt x="382" y="1000"/>
                  </a:lnTo>
                  <a:lnTo>
                    <a:pt x="384" y="996"/>
                  </a:lnTo>
                  <a:lnTo>
                    <a:pt x="387" y="992"/>
                  </a:lnTo>
                  <a:lnTo>
                    <a:pt x="389" y="990"/>
                  </a:lnTo>
                  <a:lnTo>
                    <a:pt x="392" y="985"/>
                  </a:lnTo>
                  <a:lnTo>
                    <a:pt x="393" y="981"/>
                  </a:lnTo>
                  <a:lnTo>
                    <a:pt x="394" y="977"/>
                  </a:lnTo>
                  <a:lnTo>
                    <a:pt x="395" y="972"/>
                  </a:lnTo>
                  <a:lnTo>
                    <a:pt x="395" y="968"/>
                  </a:lnTo>
                  <a:lnTo>
                    <a:pt x="395" y="963"/>
                  </a:lnTo>
                  <a:lnTo>
                    <a:pt x="394" y="957"/>
                  </a:lnTo>
                  <a:lnTo>
                    <a:pt x="393" y="952"/>
                  </a:lnTo>
                  <a:lnTo>
                    <a:pt x="392" y="947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3" y="934"/>
                  </a:lnTo>
                  <a:lnTo>
                    <a:pt x="379" y="931"/>
                  </a:lnTo>
                  <a:lnTo>
                    <a:pt x="375" y="927"/>
                  </a:lnTo>
                  <a:lnTo>
                    <a:pt x="351" y="901"/>
                  </a:lnTo>
                  <a:lnTo>
                    <a:pt x="329" y="873"/>
                  </a:lnTo>
                  <a:lnTo>
                    <a:pt x="307" y="844"/>
                  </a:lnTo>
                  <a:lnTo>
                    <a:pt x="286" y="814"/>
                  </a:lnTo>
                  <a:lnTo>
                    <a:pt x="267" y="783"/>
                  </a:lnTo>
                  <a:lnTo>
                    <a:pt x="258" y="767"/>
                  </a:lnTo>
                  <a:lnTo>
                    <a:pt x="248" y="752"/>
                  </a:lnTo>
                  <a:lnTo>
                    <a:pt x="241" y="736"/>
                  </a:lnTo>
                  <a:lnTo>
                    <a:pt x="232" y="719"/>
                  </a:lnTo>
                  <a:lnTo>
                    <a:pt x="224" y="704"/>
                  </a:lnTo>
                  <a:lnTo>
                    <a:pt x="217" y="687"/>
                  </a:lnTo>
                  <a:close/>
                  <a:moveTo>
                    <a:pt x="881" y="793"/>
                  </a:moveTo>
                  <a:lnTo>
                    <a:pt x="878" y="788"/>
                  </a:lnTo>
                  <a:lnTo>
                    <a:pt x="874" y="783"/>
                  </a:lnTo>
                  <a:lnTo>
                    <a:pt x="870" y="779"/>
                  </a:lnTo>
                  <a:lnTo>
                    <a:pt x="865" y="775"/>
                  </a:lnTo>
                  <a:lnTo>
                    <a:pt x="861" y="771"/>
                  </a:lnTo>
                  <a:lnTo>
                    <a:pt x="855" y="769"/>
                  </a:lnTo>
                  <a:lnTo>
                    <a:pt x="850" y="766"/>
                  </a:lnTo>
                  <a:lnTo>
                    <a:pt x="845" y="765"/>
                  </a:lnTo>
                  <a:lnTo>
                    <a:pt x="839" y="764"/>
                  </a:lnTo>
                  <a:lnTo>
                    <a:pt x="834" y="762"/>
                  </a:lnTo>
                  <a:lnTo>
                    <a:pt x="827" y="762"/>
                  </a:lnTo>
                  <a:lnTo>
                    <a:pt x="821" y="764"/>
                  </a:lnTo>
                  <a:lnTo>
                    <a:pt x="816" y="765"/>
                  </a:lnTo>
                  <a:lnTo>
                    <a:pt x="810" y="766"/>
                  </a:lnTo>
                  <a:lnTo>
                    <a:pt x="805" y="769"/>
                  </a:lnTo>
                  <a:lnTo>
                    <a:pt x="800" y="771"/>
                  </a:lnTo>
                  <a:lnTo>
                    <a:pt x="485" y="959"/>
                  </a:lnTo>
                  <a:lnTo>
                    <a:pt x="480" y="961"/>
                  </a:lnTo>
                  <a:lnTo>
                    <a:pt x="475" y="965"/>
                  </a:lnTo>
                  <a:lnTo>
                    <a:pt x="471" y="970"/>
                  </a:lnTo>
                  <a:lnTo>
                    <a:pt x="467" y="974"/>
                  </a:lnTo>
                  <a:lnTo>
                    <a:pt x="463" y="979"/>
                  </a:lnTo>
                  <a:lnTo>
                    <a:pt x="461" y="985"/>
                  </a:lnTo>
                  <a:lnTo>
                    <a:pt x="458" y="990"/>
                  </a:lnTo>
                  <a:lnTo>
                    <a:pt x="457" y="996"/>
                  </a:lnTo>
                  <a:lnTo>
                    <a:pt x="456" y="1002"/>
                  </a:lnTo>
                  <a:lnTo>
                    <a:pt x="455" y="1008"/>
                  </a:lnTo>
                  <a:lnTo>
                    <a:pt x="455" y="1015"/>
                  </a:lnTo>
                  <a:lnTo>
                    <a:pt x="455" y="1020"/>
                  </a:lnTo>
                  <a:lnTo>
                    <a:pt x="456" y="1026"/>
                  </a:lnTo>
                  <a:lnTo>
                    <a:pt x="458" y="1031"/>
                  </a:lnTo>
                  <a:lnTo>
                    <a:pt x="460" y="1038"/>
                  </a:lnTo>
                  <a:lnTo>
                    <a:pt x="463" y="1043"/>
                  </a:lnTo>
                  <a:lnTo>
                    <a:pt x="466" y="1048"/>
                  </a:lnTo>
                  <a:lnTo>
                    <a:pt x="470" y="1054"/>
                  </a:lnTo>
                  <a:lnTo>
                    <a:pt x="475" y="1059"/>
                  </a:lnTo>
                  <a:lnTo>
                    <a:pt x="479" y="1063"/>
                  </a:lnTo>
                  <a:lnTo>
                    <a:pt x="484" y="1065"/>
                  </a:lnTo>
                  <a:lnTo>
                    <a:pt x="489" y="1068"/>
                  </a:lnTo>
                  <a:lnTo>
                    <a:pt x="494" y="1070"/>
                  </a:lnTo>
                  <a:lnTo>
                    <a:pt x="500" y="1073"/>
                  </a:lnTo>
                  <a:lnTo>
                    <a:pt x="505" y="1074"/>
                  </a:lnTo>
                  <a:lnTo>
                    <a:pt x="511" y="1074"/>
                  </a:lnTo>
                  <a:lnTo>
                    <a:pt x="516" y="1074"/>
                  </a:lnTo>
                  <a:lnTo>
                    <a:pt x="523" y="1074"/>
                  </a:lnTo>
                  <a:lnTo>
                    <a:pt x="529" y="1073"/>
                  </a:lnTo>
                  <a:lnTo>
                    <a:pt x="534" y="1072"/>
                  </a:lnTo>
                  <a:lnTo>
                    <a:pt x="540" y="1069"/>
                  </a:lnTo>
                  <a:lnTo>
                    <a:pt x="545" y="1067"/>
                  </a:lnTo>
                  <a:lnTo>
                    <a:pt x="860" y="879"/>
                  </a:lnTo>
                  <a:lnTo>
                    <a:pt x="865" y="875"/>
                  </a:lnTo>
                  <a:lnTo>
                    <a:pt x="869" y="871"/>
                  </a:lnTo>
                  <a:lnTo>
                    <a:pt x="874" y="868"/>
                  </a:lnTo>
                  <a:lnTo>
                    <a:pt x="878" y="862"/>
                  </a:lnTo>
                  <a:lnTo>
                    <a:pt x="880" y="858"/>
                  </a:lnTo>
                  <a:lnTo>
                    <a:pt x="884" y="852"/>
                  </a:lnTo>
                  <a:lnTo>
                    <a:pt x="885" y="847"/>
                  </a:lnTo>
                  <a:lnTo>
                    <a:pt x="888" y="842"/>
                  </a:lnTo>
                  <a:lnTo>
                    <a:pt x="889" y="835"/>
                  </a:lnTo>
                  <a:lnTo>
                    <a:pt x="889" y="830"/>
                  </a:lnTo>
                  <a:lnTo>
                    <a:pt x="889" y="823"/>
                  </a:lnTo>
                  <a:lnTo>
                    <a:pt x="889" y="817"/>
                  </a:lnTo>
                  <a:lnTo>
                    <a:pt x="888" y="812"/>
                  </a:lnTo>
                  <a:lnTo>
                    <a:pt x="887" y="805"/>
                  </a:lnTo>
                  <a:lnTo>
                    <a:pt x="884" y="800"/>
                  </a:lnTo>
                  <a:lnTo>
                    <a:pt x="881" y="793"/>
                  </a:lnTo>
                  <a:close/>
                  <a:moveTo>
                    <a:pt x="458" y="38"/>
                  </a:moveTo>
                  <a:lnTo>
                    <a:pt x="455" y="33"/>
                  </a:lnTo>
                  <a:lnTo>
                    <a:pt x="451" y="28"/>
                  </a:lnTo>
                  <a:lnTo>
                    <a:pt x="447" y="23"/>
                  </a:lnTo>
                  <a:lnTo>
                    <a:pt x="442" y="19"/>
                  </a:lnTo>
                  <a:lnTo>
                    <a:pt x="438" y="16"/>
                  </a:lnTo>
                  <a:lnTo>
                    <a:pt x="432" y="13"/>
                  </a:lnTo>
                  <a:lnTo>
                    <a:pt x="427" y="11"/>
                  </a:lnTo>
                  <a:lnTo>
                    <a:pt x="422" y="8"/>
                  </a:lnTo>
                  <a:lnTo>
                    <a:pt x="416" y="7"/>
                  </a:lnTo>
                  <a:lnTo>
                    <a:pt x="411" y="7"/>
                  </a:lnTo>
                  <a:lnTo>
                    <a:pt x="404" y="7"/>
                  </a:lnTo>
                  <a:lnTo>
                    <a:pt x="399" y="7"/>
                  </a:lnTo>
                  <a:lnTo>
                    <a:pt x="393" y="8"/>
                  </a:lnTo>
                  <a:lnTo>
                    <a:pt x="387" y="10"/>
                  </a:lnTo>
                  <a:lnTo>
                    <a:pt x="382" y="12"/>
                  </a:lnTo>
                  <a:lnTo>
                    <a:pt x="377" y="15"/>
                  </a:lnTo>
                  <a:lnTo>
                    <a:pt x="62" y="202"/>
                  </a:lnTo>
                  <a:lnTo>
                    <a:pt x="57" y="206"/>
                  </a:lnTo>
                  <a:lnTo>
                    <a:pt x="52" y="210"/>
                  </a:lnTo>
                  <a:lnTo>
                    <a:pt x="48" y="214"/>
                  </a:lnTo>
                  <a:lnTo>
                    <a:pt x="44" y="219"/>
                  </a:lnTo>
                  <a:lnTo>
                    <a:pt x="40" y="224"/>
                  </a:lnTo>
                  <a:lnTo>
                    <a:pt x="38" y="229"/>
                  </a:lnTo>
                  <a:lnTo>
                    <a:pt x="35" y="234"/>
                  </a:lnTo>
                  <a:lnTo>
                    <a:pt x="34" y="240"/>
                  </a:lnTo>
                  <a:lnTo>
                    <a:pt x="33" y="246"/>
                  </a:lnTo>
                  <a:lnTo>
                    <a:pt x="32" y="251"/>
                  </a:lnTo>
                  <a:lnTo>
                    <a:pt x="32" y="258"/>
                  </a:lnTo>
                  <a:lnTo>
                    <a:pt x="32" y="264"/>
                  </a:lnTo>
                  <a:lnTo>
                    <a:pt x="33" y="270"/>
                  </a:lnTo>
                  <a:lnTo>
                    <a:pt x="35" y="276"/>
                  </a:lnTo>
                  <a:lnTo>
                    <a:pt x="37" y="281"/>
                  </a:lnTo>
                  <a:lnTo>
                    <a:pt x="40" y="288"/>
                  </a:lnTo>
                  <a:lnTo>
                    <a:pt x="43" y="293"/>
                  </a:lnTo>
                  <a:lnTo>
                    <a:pt x="47" y="298"/>
                  </a:lnTo>
                  <a:lnTo>
                    <a:pt x="52" y="302"/>
                  </a:lnTo>
                  <a:lnTo>
                    <a:pt x="55" y="306"/>
                  </a:lnTo>
                  <a:lnTo>
                    <a:pt x="61" y="310"/>
                  </a:lnTo>
                  <a:lnTo>
                    <a:pt x="66" y="312"/>
                  </a:lnTo>
                  <a:lnTo>
                    <a:pt x="71" y="315"/>
                  </a:lnTo>
                  <a:lnTo>
                    <a:pt x="77" y="316"/>
                  </a:lnTo>
                  <a:lnTo>
                    <a:pt x="82" y="318"/>
                  </a:lnTo>
                  <a:lnTo>
                    <a:pt x="88" y="319"/>
                  </a:lnTo>
                  <a:lnTo>
                    <a:pt x="93" y="319"/>
                  </a:lnTo>
                  <a:lnTo>
                    <a:pt x="100" y="318"/>
                  </a:lnTo>
                  <a:lnTo>
                    <a:pt x="106" y="318"/>
                  </a:lnTo>
                  <a:lnTo>
                    <a:pt x="111" y="315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437" y="123"/>
                  </a:lnTo>
                  <a:lnTo>
                    <a:pt x="442" y="120"/>
                  </a:lnTo>
                  <a:lnTo>
                    <a:pt x="446" y="116"/>
                  </a:lnTo>
                  <a:lnTo>
                    <a:pt x="451" y="111"/>
                  </a:lnTo>
                  <a:lnTo>
                    <a:pt x="455" y="107"/>
                  </a:lnTo>
                  <a:lnTo>
                    <a:pt x="457" y="102"/>
                  </a:lnTo>
                  <a:lnTo>
                    <a:pt x="461" y="97"/>
                  </a:lnTo>
                  <a:lnTo>
                    <a:pt x="462" y="91"/>
                  </a:lnTo>
                  <a:lnTo>
                    <a:pt x="465" y="85"/>
                  </a:lnTo>
                  <a:lnTo>
                    <a:pt x="466" y="80"/>
                  </a:lnTo>
                  <a:lnTo>
                    <a:pt x="466" y="73"/>
                  </a:lnTo>
                  <a:lnTo>
                    <a:pt x="466" y="67"/>
                  </a:lnTo>
                  <a:lnTo>
                    <a:pt x="466" y="62"/>
                  </a:lnTo>
                  <a:lnTo>
                    <a:pt x="465" y="55"/>
                  </a:lnTo>
                  <a:lnTo>
                    <a:pt x="463" y="50"/>
                  </a:lnTo>
                  <a:lnTo>
                    <a:pt x="461" y="43"/>
                  </a:lnTo>
                  <a:lnTo>
                    <a:pt x="458" y="38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1" name="Freeform 468"/>
            <p:cNvSpPr>
              <a:spLocks/>
            </p:cNvSpPr>
            <p:nvPr/>
          </p:nvSpPr>
          <p:spPr bwMode="auto">
            <a:xfrm rot="-3565789">
              <a:off x="2443" y="2052"/>
              <a:ext cx="580" cy="595"/>
            </a:xfrm>
            <a:custGeom>
              <a:avLst/>
              <a:gdLst>
                <a:gd name="T0" fmla="*/ 1 w 892"/>
                <a:gd name="T1" fmla="*/ 1 h 908"/>
                <a:gd name="T2" fmla="*/ 1 w 892"/>
                <a:gd name="T3" fmla="*/ 1 h 908"/>
                <a:gd name="T4" fmla="*/ 1 w 892"/>
                <a:gd name="T5" fmla="*/ 1 h 908"/>
                <a:gd name="T6" fmla="*/ 1 w 892"/>
                <a:gd name="T7" fmla="*/ 1 h 908"/>
                <a:gd name="T8" fmla="*/ 1 w 892"/>
                <a:gd name="T9" fmla="*/ 1 h 908"/>
                <a:gd name="T10" fmla="*/ 1 w 892"/>
                <a:gd name="T11" fmla="*/ 1 h 908"/>
                <a:gd name="T12" fmla="*/ 1 w 892"/>
                <a:gd name="T13" fmla="*/ 1 h 908"/>
                <a:gd name="T14" fmla="*/ 1 w 892"/>
                <a:gd name="T15" fmla="*/ 1 h 908"/>
                <a:gd name="T16" fmla="*/ 1 w 892"/>
                <a:gd name="T17" fmla="*/ 1 h 908"/>
                <a:gd name="T18" fmla="*/ 1 w 892"/>
                <a:gd name="T19" fmla="*/ 1 h 908"/>
                <a:gd name="T20" fmla="*/ 1 w 892"/>
                <a:gd name="T21" fmla="*/ 1 h 908"/>
                <a:gd name="T22" fmla="*/ 1 w 892"/>
                <a:gd name="T23" fmla="*/ 1 h 908"/>
                <a:gd name="T24" fmla="*/ 1 w 892"/>
                <a:gd name="T25" fmla="*/ 1 h 908"/>
                <a:gd name="T26" fmla="*/ 1 w 892"/>
                <a:gd name="T27" fmla="*/ 1 h 908"/>
                <a:gd name="T28" fmla="*/ 1 w 892"/>
                <a:gd name="T29" fmla="*/ 1 h 908"/>
                <a:gd name="T30" fmla="*/ 1 w 892"/>
                <a:gd name="T31" fmla="*/ 1 h 908"/>
                <a:gd name="T32" fmla="*/ 1 w 892"/>
                <a:gd name="T33" fmla="*/ 1 h 908"/>
                <a:gd name="T34" fmla="*/ 1 w 892"/>
                <a:gd name="T35" fmla="*/ 1 h 908"/>
                <a:gd name="T36" fmla="*/ 1 w 892"/>
                <a:gd name="T37" fmla="*/ 1 h 908"/>
                <a:gd name="T38" fmla="*/ 1 w 892"/>
                <a:gd name="T39" fmla="*/ 1 h 908"/>
                <a:gd name="T40" fmla="*/ 1 w 892"/>
                <a:gd name="T41" fmla="*/ 1 h 908"/>
                <a:gd name="T42" fmla="*/ 1 w 892"/>
                <a:gd name="T43" fmla="*/ 1 h 908"/>
                <a:gd name="T44" fmla="*/ 1 w 892"/>
                <a:gd name="T45" fmla="*/ 1 h 908"/>
                <a:gd name="T46" fmla="*/ 1 w 892"/>
                <a:gd name="T47" fmla="*/ 1 h 908"/>
                <a:gd name="T48" fmla="*/ 1 w 892"/>
                <a:gd name="T49" fmla="*/ 1 h 908"/>
                <a:gd name="T50" fmla="*/ 1 w 892"/>
                <a:gd name="T51" fmla="*/ 1 h 908"/>
                <a:gd name="T52" fmla="*/ 1 w 892"/>
                <a:gd name="T53" fmla="*/ 1 h 908"/>
                <a:gd name="T54" fmla="*/ 1 w 892"/>
                <a:gd name="T55" fmla="*/ 1 h 908"/>
                <a:gd name="T56" fmla="*/ 1 w 892"/>
                <a:gd name="T57" fmla="*/ 1 h 908"/>
                <a:gd name="T58" fmla="*/ 1 w 892"/>
                <a:gd name="T59" fmla="*/ 1 h 908"/>
                <a:gd name="T60" fmla="*/ 1 w 892"/>
                <a:gd name="T61" fmla="*/ 1 h 908"/>
                <a:gd name="T62" fmla="*/ 1 w 892"/>
                <a:gd name="T63" fmla="*/ 1 h 908"/>
                <a:gd name="T64" fmla="*/ 1 w 892"/>
                <a:gd name="T65" fmla="*/ 1 h 908"/>
                <a:gd name="T66" fmla="*/ 1 w 892"/>
                <a:gd name="T67" fmla="*/ 0 h 908"/>
                <a:gd name="T68" fmla="*/ 1 w 892"/>
                <a:gd name="T69" fmla="*/ 1 h 908"/>
                <a:gd name="T70" fmla="*/ 1 w 892"/>
                <a:gd name="T71" fmla="*/ 1 h 908"/>
                <a:gd name="T72" fmla="*/ 1 w 892"/>
                <a:gd name="T73" fmla="*/ 1 h 908"/>
                <a:gd name="T74" fmla="*/ 1 w 892"/>
                <a:gd name="T75" fmla="*/ 1 h 908"/>
                <a:gd name="T76" fmla="*/ 1 w 892"/>
                <a:gd name="T77" fmla="*/ 1 h 908"/>
                <a:gd name="T78" fmla="*/ 1 w 892"/>
                <a:gd name="T79" fmla="*/ 1 h 908"/>
                <a:gd name="T80" fmla="*/ 1 w 892"/>
                <a:gd name="T81" fmla="*/ 1 h 908"/>
                <a:gd name="T82" fmla="*/ 1 w 892"/>
                <a:gd name="T83" fmla="*/ 1 h 908"/>
                <a:gd name="T84" fmla="*/ 1 w 892"/>
                <a:gd name="T85" fmla="*/ 1 h 908"/>
                <a:gd name="T86" fmla="*/ 1 w 892"/>
                <a:gd name="T87" fmla="*/ 1 h 908"/>
                <a:gd name="T88" fmla="*/ 1 w 892"/>
                <a:gd name="T89" fmla="*/ 1 h 908"/>
                <a:gd name="T90" fmla="*/ 1 w 892"/>
                <a:gd name="T91" fmla="*/ 1 h 908"/>
                <a:gd name="T92" fmla="*/ 1 w 892"/>
                <a:gd name="T93" fmla="*/ 1 h 908"/>
                <a:gd name="T94" fmla="*/ 1 w 892"/>
                <a:gd name="T95" fmla="*/ 1 h 908"/>
                <a:gd name="T96" fmla="*/ 1 w 892"/>
                <a:gd name="T97" fmla="*/ 1 h 9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2"/>
                <a:gd name="T148" fmla="*/ 0 h 908"/>
                <a:gd name="T149" fmla="*/ 892 w 892"/>
                <a:gd name="T150" fmla="*/ 908 h 9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2" h="908">
                  <a:moveTo>
                    <a:pt x="1" y="536"/>
                  </a:moveTo>
                  <a:lnTo>
                    <a:pt x="18" y="575"/>
                  </a:lnTo>
                  <a:lnTo>
                    <a:pt x="39" y="613"/>
                  </a:lnTo>
                  <a:lnTo>
                    <a:pt x="57" y="650"/>
                  </a:lnTo>
                  <a:lnTo>
                    <a:pt x="79" y="688"/>
                  </a:lnTo>
                  <a:lnTo>
                    <a:pt x="99" y="725"/>
                  </a:lnTo>
                  <a:lnTo>
                    <a:pt x="122" y="761"/>
                  </a:lnTo>
                  <a:lnTo>
                    <a:pt x="143" y="797"/>
                  </a:lnTo>
                  <a:lnTo>
                    <a:pt x="167" y="834"/>
                  </a:lnTo>
                  <a:lnTo>
                    <a:pt x="182" y="843"/>
                  </a:lnTo>
                  <a:lnTo>
                    <a:pt x="197" y="853"/>
                  </a:lnTo>
                  <a:lnTo>
                    <a:pt x="212" y="861"/>
                  </a:lnTo>
                  <a:lnTo>
                    <a:pt x="229" y="869"/>
                  </a:lnTo>
                  <a:lnTo>
                    <a:pt x="245" y="877"/>
                  </a:lnTo>
                  <a:lnTo>
                    <a:pt x="261" y="883"/>
                  </a:lnTo>
                  <a:lnTo>
                    <a:pt x="279" y="888"/>
                  </a:lnTo>
                  <a:lnTo>
                    <a:pt x="297" y="894"/>
                  </a:lnTo>
                  <a:lnTo>
                    <a:pt x="313" y="899"/>
                  </a:lnTo>
                  <a:lnTo>
                    <a:pt x="331" y="901"/>
                  </a:lnTo>
                  <a:lnTo>
                    <a:pt x="348" y="904"/>
                  </a:lnTo>
                  <a:lnTo>
                    <a:pt x="366" y="907"/>
                  </a:lnTo>
                  <a:lnTo>
                    <a:pt x="384" y="908"/>
                  </a:lnTo>
                  <a:lnTo>
                    <a:pt x="402" y="908"/>
                  </a:lnTo>
                  <a:lnTo>
                    <a:pt x="420" y="908"/>
                  </a:lnTo>
                  <a:lnTo>
                    <a:pt x="438" y="907"/>
                  </a:lnTo>
                  <a:lnTo>
                    <a:pt x="666" y="771"/>
                  </a:lnTo>
                  <a:lnTo>
                    <a:pt x="669" y="769"/>
                  </a:lnTo>
                  <a:lnTo>
                    <a:pt x="673" y="767"/>
                  </a:lnTo>
                  <a:lnTo>
                    <a:pt x="678" y="766"/>
                  </a:lnTo>
                  <a:lnTo>
                    <a:pt x="682" y="765"/>
                  </a:lnTo>
                  <a:lnTo>
                    <a:pt x="687" y="764"/>
                  </a:lnTo>
                  <a:lnTo>
                    <a:pt x="692" y="764"/>
                  </a:lnTo>
                  <a:lnTo>
                    <a:pt x="696" y="762"/>
                  </a:lnTo>
                  <a:lnTo>
                    <a:pt x="701" y="764"/>
                  </a:lnTo>
                  <a:lnTo>
                    <a:pt x="705" y="764"/>
                  </a:lnTo>
                  <a:lnTo>
                    <a:pt x="710" y="765"/>
                  </a:lnTo>
                  <a:lnTo>
                    <a:pt x="713" y="766"/>
                  </a:lnTo>
                  <a:lnTo>
                    <a:pt x="719" y="767"/>
                  </a:lnTo>
                  <a:lnTo>
                    <a:pt x="722" y="770"/>
                  </a:lnTo>
                  <a:lnTo>
                    <a:pt x="726" y="771"/>
                  </a:lnTo>
                  <a:lnTo>
                    <a:pt x="730" y="774"/>
                  </a:lnTo>
                  <a:lnTo>
                    <a:pt x="734" y="778"/>
                  </a:lnTo>
                  <a:lnTo>
                    <a:pt x="773" y="754"/>
                  </a:lnTo>
                  <a:lnTo>
                    <a:pt x="783" y="748"/>
                  </a:lnTo>
                  <a:lnTo>
                    <a:pt x="793" y="741"/>
                  </a:lnTo>
                  <a:lnTo>
                    <a:pt x="803" y="734"/>
                  </a:lnTo>
                  <a:lnTo>
                    <a:pt x="812" y="726"/>
                  </a:lnTo>
                  <a:lnTo>
                    <a:pt x="820" y="717"/>
                  </a:lnTo>
                  <a:lnTo>
                    <a:pt x="829" y="708"/>
                  </a:lnTo>
                  <a:lnTo>
                    <a:pt x="837" y="699"/>
                  </a:lnTo>
                  <a:lnTo>
                    <a:pt x="844" y="689"/>
                  </a:lnTo>
                  <a:lnTo>
                    <a:pt x="851" y="679"/>
                  </a:lnTo>
                  <a:lnTo>
                    <a:pt x="857" y="669"/>
                  </a:lnTo>
                  <a:lnTo>
                    <a:pt x="863" y="658"/>
                  </a:lnTo>
                  <a:lnTo>
                    <a:pt x="868" y="648"/>
                  </a:lnTo>
                  <a:lnTo>
                    <a:pt x="873" y="637"/>
                  </a:lnTo>
                  <a:lnTo>
                    <a:pt x="877" y="626"/>
                  </a:lnTo>
                  <a:lnTo>
                    <a:pt x="881" y="615"/>
                  </a:lnTo>
                  <a:lnTo>
                    <a:pt x="885" y="604"/>
                  </a:lnTo>
                  <a:lnTo>
                    <a:pt x="887" y="592"/>
                  </a:lnTo>
                  <a:lnTo>
                    <a:pt x="890" y="580"/>
                  </a:lnTo>
                  <a:lnTo>
                    <a:pt x="891" y="569"/>
                  </a:lnTo>
                  <a:lnTo>
                    <a:pt x="892" y="556"/>
                  </a:lnTo>
                  <a:lnTo>
                    <a:pt x="892" y="544"/>
                  </a:lnTo>
                  <a:lnTo>
                    <a:pt x="892" y="532"/>
                  </a:lnTo>
                  <a:lnTo>
                    <a:pt x="892" y="520"/>
                  </a:lnTo>
                  <a:lnTo>
                    <a:pt x="891" y="507"/>
                  </a:lnTo>
                  <a:lnTo>
                    <a:pt x="890" y="496"/>
                  </a:lnTo>
                  <a:lnTo>
                    <a:pt x="887" y="484"/>
                  </a:lnTo>
                  <a:lnTo>
                    <a:pt x="885" y="472"/>
                  </a:lnTo>
                  <a:lnTo>
                    <a:pt x="881" y="459"/>
                  </a:lnTo>
                  <a:lnTo>
                    <a:pt x="876" y="448"/>
                  </a:lnTo>
                  <a:lnTo>
                    <a:pt x="872" y="437"/>
                  </a:lnTo>
                  <a:lnTo>
                    <a:pt x="866" y="426"/>
                  </a:lnTo>
                  <a:lnTo>
                    <a:pt x="861" y="414"/>
                  </a:lnTo>
                  <a:lnTo>
                    <a:pt x="700" y="125"/>
                  </a:lnTo>
                  <a:lnTo>
                    <a:pt x="693" y="115"/>
                  </a:lnTo>
                  <a:lnTo>
                    <a:pt x="686" y="104"/>
                  </a:lnTo>
                  <a:lnTo>
                    <a:pt x="678" y="94"/>
                  </a:lnTo>
                  <a:lnTo>
                    <a:pt x="671" y="85"/>
                  </a:lnTo>
                  <a:lnTo>
                    <a:pt x="663" y="76"/>
                  </a:lnTo>
                  <a:lnTo>
                    <a:pt x="654" y="67"/>
                  </a:lnTo>
                  <a:lnTo>
                    <a:pt x="645" y="59"/>
                  </a:lnTo>
                  <a:lnTo>
                    <a:pt x="635" y="51"/>
                  </a:lnTo>
                  <a:lnTo>
                    <a:pt x="627" y="45"/>
                  </a:lnTo>
                  <a:lnTo>
                    <a:pt x="617" y="38"/>
                  </a:lnTo>
                  <a:lnTo>
                    <a:pt x="606" y="32"/>
                  </a:lnTo>
                  <a:lnTo>
                    <a:pt x="596" y="26"/>
                  </a:lnTo>
                  <a:lnTo>
                    <a:pt x="585" y="21"/>
                  </a:lnTo>
                  <a:lnTo>
                    <a:pt x="575" y="16"/>
                  </a:lnTo>
                  <a:lnTo>
                    <a:pt x="564" y="12"/>
                  </a:lnTo>
                  <a:lnTo>
                    <a:pt x="552" y="10"/>
                  </a:lnTo>
                  <a:lnTo>
                    <a:pt x="541" y="7"/>
                  </a:lnTo>
                  <a:lnTo>
                    <a:pt x="530" y="4"/>
                  </a:lnTo>
                  <a:lnTo>
                    <a:pt x="518" y="3"/>
                  </a:lnTo>
                  <a:lnTo>
                    <a:pt x="507" y="2"/>
                  </a:lnTo>
                  <a:lnTo>
                    <a:pt x="496" y="0"/>
                  </a:lnTo>
                  <a:lnTo>
                    <a:pt x="483" y="0"/>
                  </a:lnTo>
                  <a:lnTo>
                    <a:pt x="472" y="2"/>
                  </a:lnTo>
                  <a:lnTo>
                    <a:pt x="460" y="3"/>
                  </a:lnTo>
                  <a:lnTo>
                    <a:pt x="448" y="4"/>
                  </a:lnTo>
                  <a:lnTo>
                    <a:pt x="436" y="7"/>
                  </a:lnTo>
                  <a:lnTo>
                    <a:pt x="425" y="10"/>
                  </a:lnTo>
                  <a:lnTo>
                    <a:pt x="414" y="13"/>
                  </a:lnTo>
                  <a:lnTo>
                    <a:pt x="402" y="17"/>
                  </a:lnTo>
                  <a:lnTo>
                    <a:pt x="391" y="23"/>
                  </a:lnTo>
                  <a:lnTo>
                    <a:pt x="380" y="28"/>
                  </a:lnTo>
                  <a:lnTo>
                    <a:pt x="370" y="34"/>
                  </a:lnTo>
                  <a:lnTo>
                    <a:pt x="331" y="58"/>
                  </a:lnTo>
                  <a:lnTo>
                    <a:pt x="332" y="62"/>
                  </a:lnTo>
                  <a:lnTo>
                    <a:pt x="332" y="67"/>
                  </a:lnTo>
                  <a:lnTo>
                    <a:pt x="332" y="72"/>
                  </a:lnTo>
                  <a:lnTo>
                    <a:pt x="332" y="77"/>
                  </a:lnTo>
                  <a:lnTo>
                    <a:pt x="331" y="81"/>
                  </a:lnTo>
                  <a:lnTo>
                    <a:pt x="329" y="86"/>
                  </a:lnTo>
                  <a:lnTo>
                    <a:pt x="328" y="90"/>
                  </a:lnTo>
                  <a:lnTo>
                    <a:pt x="327" y="95"/>
                  </a:lnTo>
                  <a:lnTo>
                    <a:pt x="324" y="99"/>
                  </a:lnTo>
                  <a:lnTo>
                    <a:pt x="322" y="103"/>
                  </a:lnTo>
                  <a:lnTo>
                    <a:pt x="317" y="111"/>
                  </a:lnTo>
                  <a:lnTo>
                    <a:pt x="311" y="117"/>
                  </a:lnTo>
                  <a:lnTo>
                    <a:pt x="302" y="123"/>
                  </a:lnTo>
                  <a:lnTo>
                    <a:pt x="74" y="259"/>
                  </a:lnTo>
                  <a:lnTo>
                    <a:pt x="64" y="275"/>
                  </a:lnTo>
                  <a:lnTo>
                    <a:pt x="55" y="290"/>
                  </a:lnTo>
                  <a:lnTo>
                    <a:pt x="46" y="306"/>
                  </a:lnTo>
                  <a:lnTo>
                    <a:pt x="39" y="323"/>
                  </a:lnTo>
                  <a:lnTo>
                    <a:pt x="31" y="340"/>
                  </a:lnTo>
                  <a:lnTo>
                    <a:pt x="25" y="357"/>
                  </a:lnTo>
                  <a:lnTo>
                    <a:pt x="20" y="374"/>
                  </a:lnTo>
                  <a:lnTo>
                    <a:pt x="15" y="392"/>
                  </a:lnTo>
                  <a:lnTo>
                    <a:pt x="10" y="409"/>
                  </a:lnTo>
                  <a:lnTo>
                    <a:pt x="7" y="427"/>
                  </a:lnTo>
                  <a:lnTo>
                    <a:pt x="3" y="445"/>
                  </a:lnTo>
                  <a:lnTo>
                    <a:pt x="2" y="463"/>
                  </a:lnTo>
                  <a:lnTo>
                    <a:pt x="1" y="481"/>
                  </a:lnTo>
                  <a:lnTo>
                    <a:pt x="0" y="500"/>
                  </a:lnTo>
                  <a:lnTo>
                    <a:pt x="0" y="518"/>
                  </a:lnTo>
                  <a:lnTo>
                    <a:pt x="1" y="53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652" name="Group 469"/>
            <p:cNvGrpSpPr>
              <a:grpSpLocks/>
            </p:cNvGrpSpPr>
            <p:nvPr/>
          </p:nvGrpSpPr>
          <p:grpSpPr bwMode="auto">
            <a:xfrm>
              <a:off x="2355" y="2298"/>
              <a:ext cx="773" cy="475"/>
              <a:chOff x="2355" y="2298"/>
              <a:chExt cx="773" cy="475"/>
            </a:xfrm>
          </p:grpSpPr>
          <p:sp>
            <p:nvSpPr>
              <p:cNvPr id="24653" name="Freeform 470"/>
              <p:cNvSpPr>
                <a:spLocks/>
              </p:cNvSpPr>
              <p:nvPr/>
            </p:nvSpPr>
            <p:spPr bwMode="auto">
              <a:xfrm rot="-3565789">
                <a:off x="2616" y="2437"/>
                <a:ext cx="256" cy="415"/>
              </a:xfrm>
              <a:custGeom>
                <a:avLst/>
                <a:gdLst>
                  <a:gd name="T0" fmla="*/ 1 w 395"/>
                  <a:gd name="T1" fmla="*/ 1 h 633"/>
                  <a:gd name="T2" fmla="*/ 1 w 395"/>
                  <a:gd name="T3" fmla="*/ 1 h 633"/>
                  <a:gd name="T4" fmla="*/ 1 w 395"/>
                  <a:gd name="T5" fmla="*/ 1 h 633"/>
                  <a:gd name="T6" fmla="*/ 1 w 395"/>
                  <a:gd name="T7" fmla="*/ 1 h 633"/>
                  <a:gd name="T8" fmla="*/ 1 w 395"/>
                  <a:gd name="T9" fmla="*/ 1 h 633"/>
                  <a:gd name="T10" fmla="*/ 1 w 395"/>
                  <a:gd name="T11" fmla="*/ 1 h 633"/>
                  <a:gd name="T12" fmla="*/ 1 w 395"/>
                  <a:gd name="T13" fmla="*/ 1 h 633"/>
                  <a:gd name="T14" fmla="*/ 1 w 395"/>
                  <a:gd name="T15" fmla="*/ 1 h 633"/>
                  <a:gd name="T16" fmla="*/ 1 w 395"/>
                  <a:gd name="T17" fmla="*/ 1 h 633"/>
                  <a:gd name="T18" fmla="*/ 1 w 395"/>
                  <a:gd name="T19" fmla="*/ 1 h 633"/>
                  <a:gd name="T20" fmla="*/ 1 w 395"/>
                  <a:gd name="T21" fmla="*/ 1 h 633"/>
                  <a:gd name="T22" fmla="*/ 1 w 395"/>
                  <a:gd name="T23" fmla="*/ 1 h 633"/>
                  <a:gd name="T24" fmla="*/ 1 w 395"/>
                  <a:gd name="T25" fmla="*/ 1 h 633"/>
                  <a:gd name="T26" fmla="*/ 1 w 395"/>
                  <a:gd name="T27" fmla="*/ 1 h 633"/>
                  <a:gd name="T28" fmla="*/ 1 w 395"/>
                  <a:gd name="T29" fmla="*/ 0 h 633"/>
                  <a:gd name="T30" fmla="*/ 1 w 395"/>
                  <a:gd name="T31" fmla="*/ 0 h 633"/>
                  <a:gd name="T32" fmla="*/ 1 w 395"/>
                  <a:gd name="T33" fmla="*/ 1 h 633"/>
                  <a:gd name="T34" fmla="*/ 1 w 395"/>
                  <a:gd name="T35" fmla="*/ 1 h 633"/>
                  <a:gd name="T36" fmla="*/ 1 w 395"/>
                  <a:gd name="T37" fmla="*/ 1 h 633"/>
                  <a:gd name="T38" fmla="*/ 1 w 395"/>
                  <a:gd name="T39" fmla="*/ 1 h 633"/>
                  <a:gd name="T40" fmla="*/ 1 w 395"/>
                  <a:gd name="T41" fmla="*/ 1 h 633"/>
                  <a:gd name="T42" fmla="*/ 0 w 395"/>
                  <a:gd name="T43" fmla="*/ 1 h 633"/>
                  <a:gd name="T44" fmla="*/ 1 w 395"/>
                  <a:gd name="T45" fmla="*/ 1 h 633"/>
                  <a:gd name="T46" fmla="*/ 1 w 395"/>
                  <a:gd name="T47" fmla="*/ 1 h 633"/>
                  <a:gd name="T48" fmla="*/ 1 w 395"/>
                  <a:gd name="T49" fmla="*/ 1 h 633"/>
                  <a:gd name="T50" fmla="*/ 1 w 395"/>
                  <a:gd name="T51" fmla="*/ 1 h 633"/>
                  <a:gd name="T52" fmla="*/ 1 w 395"/>
                  <a:gd name="T53" fmla="*/ 1 h 633"/>
                  <a:gd name="T54" fmla="*/ 1 w 395"/>
                  <a:gd name="T55" fmla="*/ 1 h 633"/>
                  <a:gd name="T56" fmla="*/ 1 w 395"/>
                  <a:gd name="T57" fmla="*/ 1 h 633"/>
                  <a:gd name="T58" fmla="*/ 1 w 395"/>
                  <a:gd name="T59" fmla="*/ 1 h 633"/>
                  <a:gd name="T60" fmla="*/ 1 w 395"/>
                  <a:gd name="T61" fmla="*/ 1 h 633"/>
                  <a:gd name="T62" fmla="*/ 1 w 395"/>
                  <a:gd name="T63" fmla="*/ 1 h 633"/>
                  <a:gd name="T64" fmla="*/ 1 w 395"/>
                  <a:gd name="T65" fmla="*/ 1 h 633"/>
                  <a:gd name="T66" fmla="*/ 1 w 395"/>
                  <a:gd name="T67" fmla="*/ 1 h 633"/>
                  <a:gd name="T68" fmla="*/ 1 w 395"/>
                  <a:gd name="T69" fmla="*/ 1 h 633"/>
                  <a:gd name="T70" fmla="*/ 1 w 395"/>
                  <a:gd name="T71" fmla="*/ 1 h 633"/>
                  <a:gd name="T72" fmla="*/ 1 w 395"/>
                  <a:gd name="T73" fmla="*/ 1 h 633"/>
                  <a:gd name="T74" fmla="*/ 1 w 395"/>
                  <a:gd name="T75" fmla="*/ 1 h 633"/>
                  <a:gd name="T76" fmla="*/ 1 w 395"/>
                  <a:gd name="T77" fmla="*/ 1 h 633"/>
                  <a:gd name="T78" fmla="*/ 1 w 395"/>
                  <a:gd name="T79" fmla="*/ 1 h 633"/>
                  <a:gd name="T80" fmla="*/ 1 w 395"/>
                  <a:gd name="T81" fmla="*/ 1 h 633"/>
                  <a:gd name="T82" fmla="*/ 1 w 395"/>
                  <a:gd name="T83" fmla="*/ 1 h 633"/>
                  <a:gd name="T84" fmla="*/ 1 w 395"/>
                  <a:gd name="T85" fmla="*/ 1 h 633"/>
                  <a:gd name="T86" fmla="*/ 1 w 395"/>
                  <a:gd name="T87" fmla="*/ 1 h 633"/>
                  <a:gd name="T88" fmla="*/ 1 w 395"/>
                  <a:gd name="T89" fmla="*/ 1 h 633"/>
                  <a:gd name="T90" fmla="*/ 1 w 395"/>
                  <a:gd name="T91" fmla="*/ 1 h 633"/>
                  <a:gd name="T92" fmla="*/ 1 w 395"/>
                  <a:gd name="T93" fmla="*/ 1 h 633"/>
                  <a:gd name="T94" fmla="*/ 1 w 395"/>
                  <a:gd name="T95" fmla="*/ 1 h 633"/>
                  <a:gd name="T96" fmla="*/ 1 w 395"/>
                  <a:gd name="T97" fmla="*/ 1 h 633"/>
                  <a:gd name="T98" fmla="*/ 1 w 395"/>
                  <a:gd name="T99" fmla="*/ 1 h 633"/>
                  <a:gd name="T100" fmla="*/ 1 w 395"/>
                  <a:gd name="T101" fmla="*/ 1 h 633"/>
                  <a:gd name="T102" fmla="*/ 1 w 395"/>
                  <a:gd name="T103" fmla="*/ 1 h 633"/>
                  <a:gd name="T104" fmla="*/ 1 w 395"/>
                  <a:gd name="T105" fmla="*/ 1 h 6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95"/>
                  <a:gd name="T160" fmla="*/ 0 h 633"/>
                  <a:gd name="T161" fmla="*/ 395 w 395"/>
                  <a:gd name="T162" fmla="*/ 633 h 6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95" h="633">
                    <a:moveTo>
                      <a:pt x="217" y="307"/>
                    </a:moveTo>
                    <a:lnTo>
                      <a:pt x="197" y="276"/>
                    </a:lnTo>
                    <a:lnTo>
                      <a:pt x="178" y="244"/>
                    </a:lnTo>
                    <a:lnTo>
                      <a:pt x="169" y="229"/>
                    </a:lnTo>
                    <a:lnTo>
                      <a:pt x="161" y="213"/>
                    </a:lnTo>
                    <a:lnTo>
                      <a:pt x="152" y="196"/>
                    </a:lnTo>
                    <a:lnTo>
                      <a:pt x="145" y="181"/>
                    </a:lnTo>
                    <a:lnTo>
                      <a:pt x="137" y="164"/>
                    </a:lnTo>
                    <a:lnTo>
                      <a:pt x="130" y="147"/>
                    </a:lnTo>
                    <a:lnTo>
                      <a:pt x="123" y="130"/>
                    </a:lnTo>
                    <a:lnTo>
                      <a:pt x="116" y="113"/>
                    </a:lnTo>
                    <a:lnTo>
                      <a:pt x="110" y="96"/>
                    </a:lnTo>
                    <a:lnTo>
                      <a:pt x="105" y="78"/>
                    </a:lnTo>
                    <a:lnTo>
                      <a:pt x="98" y="61"/>
                    </a:lnTo>
                    <a:lnTo>
                      <a:pt x="93" y="43"/>
                    </a:lnTo>
                    <a:lnTo>
                      <a:pt x="93" y="39"/>
                    </a:lnTo>
                    <a:lnTo>
                      <a:pt x="92" y="34"/>
                    </a:lnTo>
                    <a:lnTo>
                      <a:pt x="91" y="30"/>
                    </a:lnTo>
                    <a:lnTo>
                      <a:pt x="89" y="26"/>
                    </a:lnTo>
                    <a:lnTo>
                      <a:pt x="87" y="21"/>
                    </a:lnTo>
                    <a:lnTo>
                      <a:pt x="84" y="18"/>
                    </a:lnTo>
                    <a:lnTo>
                      <a:pt x="82" y="14"/>
                    </a:lnTo>
                    <a:lnTo>
                      <a:pt x="78" y="12"/>
                    </a:lnTo>
                    <a:lnTo>
                      <a:pt x="76" y="8"/>
                    </a:lnTo>
                    <a:lnTo>
                      <a:pt x="72" y="7"/>
                    </a:lnTo>
                    <a:lnTo>
                      <a:pt x="68" y="4"/>
                    </a:lnTo>
                    <a:lnTo>
                      <a:pt x="64" y="3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5" y="1"/>
                    </a:lnTo>
                    <a:lnTo>
                      <a:pt x="30" y="4"/>
                    </a:lnTo>
                    <a:lnTo>
                      <a:pt x="27" y="7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1" y="21"/>
                    </a:lnTo>
                    <a:lnTo>
                      <a:pt x="6" y="44"/>
                    </a:lnTo>
                    <a:lnTo>
                      <a:pt x="4" y="69"/>
                    </a:lnTo>
                    <a:lnTo>
                      <a:pt x="1" y="92"/>
                    </a:lnTo>
                    <a:lnTo>
                      <a:pt x="0" y="117"/>
                    </a:lnTo>
                    <a:lnTo>
                      <a:pt x="0" y="140"/>
                    </a:lnTo>
                    <a:lnTo>
                      <a:pt x="1" y="164"/>
                    </a:lnTo>
                    <a:lnTo>
                      <a:pt x="4" y="189"/>
                    </a:lnTo>
                    <a:lnTo>
                      <a:pt x="8" y="212"/>
                    </a:lnTo>
                    <a:lnTo>
                      <a:pt x="13" y="235"/>
                    </a:lnTo>
                    <a:lnTo>
                      <a:pt x="19" y="259"/>
                    </a:lnTo>
                    <a:lnTo>
                      <a:pt x="25" y="281"/>
                    </a:lnTo>
                    <a:lnTo>
                      <a:pt x="34" y="304"/>
                    </a:lnTo>
                    <a:lnTo>
                      <a:pt x="43" y="326"/>
                    </a:lnTo>
                    <a:lnTo>
                      <a:pt x="54" y="347"/>
                    </a:lnTo>
                    <a:lnTo>
                      <a:pt x="66" y="368"/>
                    </a:lnTo>
                    <a:lnTo>
                      <a:pt x="78" y="389"/>
                    </a:lnTo>
                    <a:lnTo>
                      <a:pt x="88" y="411"/>
                    </a:lnTo>
                    <a:lnTo>
                      <a:pt x="101" y="432"/>
                    </a:lnTo>
                    <a:lnTo>
                      <a:pt x="113" y="452"/>
                    </a:lnTo>
                    <a:lnTo>
                      <a:pt x="127" y="472"/>
                    </a:lnTo>
                    <a:lnTo>
                      <a:pt x="142" y="490"/>
                    </a:lnTo>
                    <a:lnTo>
                      <a:pt x="157" y="508"/>
                    </a:lnTo>
                    <a:lnTo>
                      <a:pt x="174" y="525"/>
                    </a:lnTo>
                    <a:lnTo>
                      <a:pt x="191" y="541"/>
                    </a:lnTo>
                    <a:lnTo>
                      <a:pt x="209" y="557"/>
                    </a:lnTo>
                    <a:lnTo>
                      <a:pt x="228" y="570"/>
                    </a:lnTo>
                    <a:lnTo>
                      <a:pt x="247" y="584"/>
                    </a:lnTo>
                    <a:lnTo>
                      <a:pt x="267" y="596"/>
                    </a:lnTo>
                    <a:lnTo>
                      <a:pt x="288" y="606"/>
                    </a:lnTo>
                    <a:lnTo>
                      <a:pt x="310" y="616"/>
                    </a:lnTo>
                    <a:lnTo>
                      <a:pt x="331" y="625"/>
                    </a:lnTo>
                    <a:lnTo>
                      <a:pt x="354" y="633"/>
                    </a:lnTo>
                    <a:lnTo>
                      <a:pt x="358" y="632"/>
                    </a:lnTo>
                    <a:lnTo>
                      <a:pt x="363" y="631"/>
                    </a:lnTo>
                    <a:lnTo>
                      <a:pt x="366" y="629"/>
                    </a:lnTo>
                    <a:lnTo>
                      <a:pt x="370" y="628"/>
                    </a:lnTo>
                    <a:lnTo>
                      <a:pt x="374" y="625"/>
                    </a:lnTo>
                    <a:lnTo>
                      <a:pt x="378" y="623"/>
                    </a:lnTo>
                    <a:lnTo>
                      <a:pt x="382" y="620"/>
                    </a:lnTo>
                    <a:lnTo>
                      <a:pt x="384" y="616"/>
                    </a:lnTo>
                    <a:lnTo>
                      <a:pt x="387" y="612"/>
                    </a:lnTo>
                    <a:lnTo>
                      <a:pt x="389" y="610"/>
                    </a:lnTo>
                    <a:lnTo>
                      <a:pt x="392" y="605"/>
                    </a:lnTo>
                    <a:lnTo>
                      <a:pt x="393" y="601"/>
                    </a:lnTo>
                    <a:lnTo>
                      <a:pt x="394" y="597"/>
                    </a:lnTo>
                    <a:lnTo>
                      <a:pt x="395" y="592"/>
                    </a:lnTo>
                    <a:lnTo>
                      <a:pt x="395" y="588"/>
                    </a:lnTo>
                    <a:lnTo>
                      <a:pt x="395" y="583"/>
                    </a:lnTo>
                    <a:lnTo>
                      <a:pt x="394" y="577"/>
                    </a:lnTo>
                    <a:lnTo>
                      <a:pt x="393" y="572"/>
                    </a:lnTo>
                    <a:lnTo>
                      <a:pt x="392" y="567"/>
                    </a:lnTo>
                    <a:lnTo>
                      <a:pt x="389" y="563"/>
                    </a:lnTo>
                    <a:lnTo>
                      <a:pt x="387" y="559"/>
                    </a:lnTo>
                    <a:lnTo>
                      <a:pt x="383" y="554"/>
                    </a:lnTo>
                    <a:lnTo>
                      <a:pt x="379" y="551"/>
                    </a:lnTo>
                    <a:lnTo>
                      <a:pt x="375" y="547"/>
                    </a:lnTo>
                    <a:lnTo>
                      <a:pt x="351" y="521"/>
                    </a:lnTo>
                    <a:lnTo>
                      <a:pt x="329" y="493"/>
                    </a:lnTo>
                    <a:lnTo>
                      <a:pt x="307" y="464"/>
                    </a:lnTo>
                    <a:lnTo>
                      <a:pt x="286" y="434"/>
                    </a:lnTo>
                    <a:lnTo>
                      <a:pt x="267" y="403"/>
                    </a:lnTo>
                    <a:lnTo>
                      <a:pt x="258" y="387"/>
                    </a:lnTo>
                    <a:lnTo>
                      <a:pt x="248" y="372"/>
                    </a:lnTo>
                    <a:lnTo>
                      <a:pt x="241" y="356"/>
                    </a:lnTo>
                    <a:lnTo>
                      <a:pt x="232" y="339"/>
                    </a:lnTo>
                    <a:lnTo>
                      <a:pt x="224" y="324"/>
                    </a:lnTo>
                    <a:lnTo>
                      <a:pt x="217" y="30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4" name="Freeform 471"/>
              <p:cNvSpPr>
                <a:spLocks/>
              </p:cNvSpPr>
              <p:nvPr/>
            </p:nvSpPr>
            <p:spPr bwMode="auto">
              <a:xfrm rot="-3565789">
                <a:off x="2885" y="2351"/>
                <a:ext cx="281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1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0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7"/>
                    </a:lnTo>
                    <a:lnTo>
                      <a:pt x="410" y="13"/>
                    </a:lnTo>
                    <a:lnTo>
                      <a:pt x="406" y="9"/>
                    </a:lnTo>
                    <a:lnTo>
                      <a:pt x="400" y="7"/>
                    </a:lnTo>
                    <a:lnTo>
                      <a:pt x="395" y="4"/>
                    </a:lnTo>
                    <a:lnTo>
                      <a:pt x="390" y="3"/>
                    </a:lnTo>
                    <a:lnTo>
                      <a:pt x="384" y="2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6" y="2"/>
                    </a:lnTo>
                    <a:lnTo>
                      <a:pt x="361" y="3"/>
                    </a:lnTo>
                    <a:lnTo>
                      <a:pt x="355" y="4"/>
                    </a:lnTo>
                    <a:lnTo>
                      <a:pt x="350" y="7"/>
                    </a:lnTo>
                    <a:lnTo>
                      <a:pt x="345" y="9"/>
                    </a:lnTo>
                    <a:lnTo>
                      <a:pt x="30" y="197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8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3"/>
                    </a:lnTo>
                    <a:lnTo>
                      <a:pt x="3" y="228"/>
                    </a:lnTo>
                    <a:lnTo>
                      <a:pt x="2" y="234"/>
                    </a:lnTo>
                    <a:lnTo>
                      <a:pt x="1" y="240"/>
                    </a:lnTo>
                    <a:lnTo>
                      <a:pt x="0" y="246"/>
                    </a:lnTo>
                    <a:lnTo>
                      <a:pt x="0" y="253"/>
                    </a:lnTo>
                    <a:lnTo>
                      <a:pt x="0" y="258"/>
                    </a:lnTo>
                    <a:lnTo>
                      <a:pt x="1" y="264"/>
                    </a:lnTo>
                    <a:lnTo>
                      <a:pt x="3" y="269"/>
                    </a:lnTo>
                    <a:lnTo>
                      <a:pt x="5" y="276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2"/>
                    </a:lnTo>
                    <a:lnTo>
                      <a:pt x="20" y="297"/>
                    </a:lnTo>
                    <a:lnTo>
                      <a:pt x="24" y="301"/>
                    </a:lnTo>
                    <a:lnTo>
                      <a:pt x="29" y="303"/>
                    </a:lnTo>
                    <a:lnTo>
                      <a:pt x="34" y="306"/>
                    </a:lnTo>
                    <a:lnTo>
                      <a:pt x="39" y="308"/>
                    </a:lnTo>
                    <a:lnTo>
                      <a:pt x="45" y="311"/>
                    </a:lnTo>
                    <a:lnTo>
                      <a:pt x="50" y="312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2"/>
                    </a:lnTo>
                    <a:lnTo>
                      <a:pt x="74" y="311"/>
                    </a:lnTo>
                    <a:lnTo>
                      <a:pt x="79" y="310"/>
                    </a:lnTo>
                    <a:lnTo>
                      <a:pt x="85" y="307"/>
                    </a:lnTo>
                    <a:lnTo>
                      <a:pt x="90" y="305"/>
                    </a:lnTo>
                    <a:lnTo>
                      <a:pt x="405" y="117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6"/>
                    </a:lnTo>
                    <a:lnTo>
                      <a:pt x="423" y="100"/>
                    </a:lnTo>
                    <a:lnTo>
                      <a:pt x="425" y="96"/>
                    </a:lnTo>
                    <a:lnTo>
                      <a:pt x="429" y="90"/>
                    </a:lnTo>
                    <a:lnTo>
                      <a:pt x="430" y="85"/>
                    </a:lnTo>
                    <a:lnTo>
                      <a:pt x="433" y="80"/>
                    </a:lnTo>
                    <a:lnTo>
                      <a:pt x="434" y="73"/>
                    </a:lnTo>
                    <a:lnTo>
                      <a:pt x="434" y="68"/>
                    </a:lnTo>
                    <a:lnTo>
                      <a:pt x="434" y="61"/>
                    </a:lnTo>
                    <a:lnTo>
                      <a:pt x="434" y="55"/>
                    </a:lnTo>
                    <a:lnTo>
                      <a:pt x="433" y="50"/>
                    </a:lnTo>
                    <a:lnTo>
                      <a:pt x="432" y="43"/>
                    </a:lnTo>
                    <a:lnTo>
                      <a:pt x="429" y="38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5" name="Freeform 472"/>
              <p:cNvSpPr>
                <a:spLocks/>
              </p:cNvSpPr>
              <p:nvPr/>
            </p:nvSpPr>
            <p:spPr bwMode="auto">
              <a:xfrm rot="-3565789">
                <a:off x="2317" y="2336"/>
                <a:ext cx="282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0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1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6"/>
                    </a:lnTo>
                    <a:lnTo>
                      <a:pt x="410" y="12"/>
                    </a:lnTo>
                    <a:lnTo>
                      <a:pt x="406" y="9"/>
                    </a:lnTo>
                    <a:lnTo>
                      <a:pt x="400" y="6"/>
                    </a:lnTo>
                    <a:lnTo>
                      <a:pt x="395" y="4"/>
                    </a:lnTo>
                    <a:lnTo>
                      <a:pt x="390" y="1"/>
                    </a:lnTo>
                    <a:lnTo>
                      <a:pt x="384" y="0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7" y="0"/>
                    </a:lnTo>
                    <a:lnTo>
                      <a:pt x="361" y="1"/>
                    </a:lnTo>
                    <a:lnTo>
                      <a:pt x="355" y="3"/>
                    </a:lnTo>
                    <a:lnTo>
                      <a:pt x="350" y="5"/>
                    </a:lnTo>
                    <a:lnTo>
                      <a:pt x="345" y="8"/>
                    </a:lnTo>
                    <a:lnTo>
                      <a:pt x="30" y="195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7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2"/>
                    </a:lnTo>
                    <a:lnTo>
                      <a:pt x="3" y="227"/>
                    </a:lnTo>
                    <a:lnTo>
                      <a:pt x="2" y="233"/>
                    </a:lnTo>
                    <a:lnTo>
                      <a:pt x="1" y="239"/>
                    </a:lnTo>
                    <a:lnTo>
                      <a:pt x="0" y="244"/>
                    </a:lnTo>
                    <a:lnTo>
                      <a:pt x="0" y="251"/>
                    </a:lnTo>
                    <a:lnTo>
                      <a:pt x="0" y="257"/>
                    </a:lnTo>
                    <a:lnTo>
                      <a:pt x="1" y="263"/>
                    </a:lnTo>
                    <a:lnTo>
                      <a:pt x="3" y="269"/>
                    </a:lnTo>
                    <a:lnTo>
                      <a:pt x="5" y="274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1"/>
                    </a:lnTo>
                    <a:lnTo>
                      <a:pt x="20" y="295"/>
                    </a:lnTo>
                    <a:lnTo>
                      <a:pt x="23" y="299"/>
                    </a:lnTo>
                    <a:lnTo>
                      <a:pt x="29" y="303"/>
                    </a:lnTo>
                    <a:lnTo>
                      <a:pt x="34" y="305"/>
                    </a:lnTo>
                    <a:lnTo>
                      <a:pt x="39" y="308"/>
                    </a:lnTo>
                    <a:lnTo>
                      <a:pt x="45" y="309"/>
                    </a:lnTo>
                    <a:lnTo>
                      <a:pt x="50" y="311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1"/>
                    </a:lnTo>
                    <a:lnTo>
                      <a:pt x="74" y="311"/>
                    </a:lnTo>
                    <a:lnTo>
                      <a:pt x="79" y="308"/>
                    </a:lnTo>
                    <a:lnTo>
                      <a:pt x="85" y="307"/>
                    </a:lnTo>
                    <a:lnTo>
                      <a:pt x="90" y="303"/>
                    </a:lnTo>
                    <a:lnTo>
                      <a:pt x="405" y="116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4"/>
                    </a:lnTo>
                    <a:lnTo>
                      <a:pt x="423" y="100"/>
                    </a:lnTo>
                    <a:lnTo>
                      <a:pt x="425" y="95"/>
                    </a:lnTo>
                    <a:lnTo>
                      <a:pt x="429" y="90"/>
                    </a:lnTo>
                    <a:lnTo>
                      <a:pt x="430" y="84"/>
                    </a:lnTo>
                    <a:lnTo>
                      <a:pt x="433" y="78"/>
                    </a:lnTo>
                    <a:lnTo>
                      <a:pt x="434" y="73"/>
                    </a:lnTo>
                    <a:lnTo>
                      <a:pt x="434" y="66"/>
                    </a:lnTo>
                    <a:lnTo>
                      <a:pt x="434" y="60"/>
                    </a:lnTo>
                    <a:lnTo>
                      <a:pt x="434" y="55"/>
                    </a:lnTo>
                    <a:lnTo>
                      <a:pt x="433" y="48"/>
                    </a:lnTo>
                    <a:lnTo>
                      <a:pt x="431" y="43"/>
                    </a:lnTo>
                    <a:lnTo>
                      <a:pt x="429" y="36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587" name="Group 466"/>
          <p:cNvGrpSpPr>
            <a:grpSpLocks/>
          </p:cNvGrpSpPr>
          <p:nvPr/>
        </p:nvGrpSpPr>
        <p:grpSpPr bwMode="auto">
          <a:xfrm rot="5400000">
            <a:off x="5025232" y="4437856"/>
            <a:ext cx="444500" cy="411163"/>
            <a:chOff x="2355" y="2060"/>
            <a:chExt cx="773" cy="713"/>
          </a:xfrm>
        </p:grpSpPr>
        <p:sp>
          <p:nvSpPr>
            <p:cNvPr id="24644" name="Freeform 467"/>
            <p:cNvSpPr>
              <a:spLocks noEditPoints="1"/>
            </p:cNvSpPr>
            <p:nvPr/>
          </p:nvSpPr>
          <p:spPr bwMode="auto">
            <a:xfrm rot="-3565789">
              <a:off x="2425" y="2060"/>
              <a:ext cx="666" cy="705"/>
            </a:xfrm>
            <a:custGeom>
              <a:avLst/>
              <a:gdLst>
                <a:gd name="T0" fmla="*/ 1 w 1026"/>
                <a:gd name="T1" fmla="*/ 1 h 1074"/>
                <a:gd name="T2" fmla="*/ 1 w 1026"/>
                <a:gd name="T3" fmla="*/ 1 h 1074"/>
                <a:gd name="T4" fmla="*/ 1 w 1026"/>
                <a:gd name="T5" fmla="*/ 1 h 1074"/>
                <a:gd name="T6" fmla="*/ 1 w 1026"/>
                <a:gd name="T7" fmla="*/ 1 h 1074"/>
                <a:gd name="T8" fmla="*/ 1 w 1026"/>
                <a:gd name="T9" fmla="*/ 1 h 1074"/>
                <a:gd name="T10" fmla="*/ 1 w 1026"/>
                <a:gd name="T11" fmla="*/ 1 h 1074"/>
                <a:gd name="T12" fmla="*/ 1 w 1026"/>
                <a:gd name="T13" fmla="*/ 1 h 1074"/>
                <a:gd name="T14" fmla="*/ 1 w 1026"/>
                <a:gd name="T15" fmla="*/ 1 h 1074"/>
                <a:gd name="T16" fmla="*/ 1 w 1026"/>
                <a:gd name="T17" fmla="*/ 1 h 1074"/>
                <a:gd name="T18" fmla="*/ 1 w 1026"/>
                <a:gd name="T19" fmla="*/ 1 h 1074"/>
                <a:gd name="T20" fmla="*/ 1 w 1026"/>
                <a:gd name="T21" fmla="*/ 1 h 1074"/>
                <a:gd name="T22" fmla="*/ 1 w 1026"/>
                <a:gd name="T23" fmla="*/ 1 h 1074"/>
                <a:gd name="T24" fmla="*/ 1 w 1026"/>
                <a:gd name="T25" fmla="*/ 1 h 1074"/>
                <a:gd name="T26" fmla="*/ 1 w 1026"/>
                <a:gd name="T27" fmla="*/ 1 h 1074"/>
                <a:gd name="T28" fmla="*/ 1 w 1026"/>
                <a:gd name="T29" fmla="*/ 1 h 1074"/>
                <a:gd name="T30" fmla="*/ 1 w 1026"/>
                <a:gd name="T31" fmla="*/ 1 h 1074"/>
                <a:gd name="T32" fmla="*/ 1 w 1026"/>
                <a:gd name="T33" fmla="*/ 1 h 1074"/>
                <a:gd name="T34" fmla="*/ 1 w 1026"/>
                <a:gd name="T35" fmla="*/ 1 h 1074"/>
                <a:gd name="T36" fmla="*/ 1 w 1026"/>
                <a:gd name="T37" fmla="*/ 1 h 1074"/>
                <a:gd name="T38" fmla="*/ 1 w 1026"/>
                <a:gd name="T39" fmla="*/ 1 h 1074"/>
                <a:gd name="T40" fmla="*/ 1 w 1026"/>
                <a:gd name="T41" fmla="*/ 1 h 1074"/>
                <a:gd name="T42" fmla="*/ 1 w 1026"/>
                <a:gd name="T43" fmla="*/ 1 h 1074"/>
                <a:gd name="T44" fmla="*/ 1 w 1026"/>
                <a:gd name="T45" fmla="*/ 1 h 1074"/>
                <a:gd name="T46" fmla="*/ 1 w 1026"/>
                <a:gd name="T47" fmla="*/ 1 h 1074"/>
                <a:gd name="T48" fmla="*/ 1 w 1026"/>
                <a:gd name="T49" fmla="*/ 1 h 1074"/>
                <a:gd name="T50" fmla="*/ 1 w 1026"/>
                <a:gd name="T51" fmla="*/ 1 h 1074"/>
                <a:gd name="T52" fmla="*/ 1 w 1026"/>
                <a:gd name="T53" fmla="*/ 1 h 1074"/>
                <a:gd name="T54" fmla="*/ 1 w 1026"/>
                <a:gd name="T55" fmla="*/ 1 h 1074"/>
                <a:gd name="T56" fmla="*/ 1 w 1026"/>
                <a:gd name="T57" fmla="*/ 1 h 1074"/>
                <a:gd name="T58" fmla="*/ 1 w 1026"/>
                <a:gd name="T59" fmla="*/ 1 h 1074"/>
                <a:gd name="T60" fmla="*/ 1 w 1026"/>
                <a:gd name="T61" fmla="*/ 1 h 1074"/>
                <a:gd name="T62" fmla="*/ 1 w 1026"/>
                <a:gd name="T63" fmla="*/ 1 h 1074"/>
                <a:gd name="T64" fmla="*/ 1 w 1026"/>
                <a:gd name="T65" fmla="*/ 1 h 1074"/>
                <a:gd name="T66" fmla="*/ 1 w 1026"/>
                <a:gd name="T67" fmla="*/ 1 h 1074"/>
                <a:gd name="T68" fmla="*/ 1 w 1026"/>
                <a:gd name="T69" fmla="*/ 1 h 1074"/>
                <a:gd name="T70" fmla="*/ 1 w 1026"/>
                <a:gd name="T71" fmla="*/ 1 h 1074"/>
                <a:gd name="T72" fmla="*/ 1 w 1026"/>
                <a:gd name="T73" fmla="*/ 1 h 1074"/>
                <a:gd name="T74" fmla="*/ 1 w 1026"/>
                <a:gd name="T75" fmla="*/ 1 h 1074"/>
                <a:gd name="T76" fmla="*/ 1 w 1026"/>
                <a:gd name="T77" fmla="*/ 1 h 1074"/>
                <a:gd name="T78" fmla="*/ 1 w 1026"/>
                <a:gd name="T79" fmla="*/ 1 h 1074"/>
                <a:gd name="T80" fmla="*/ 1 w 1026"/>
                <a:gd name="T81" fmla="*/ 1 h 1074"/>
                <a:gd name="T82" fmla="*/ 1 w 1026"/>
                <a:gd name="T83" fmla="*/ 1 h 1074"/>
                <a:gd name="T84" fmla="*/ 1 w 1026"/>
                <a:gd name="T85" fmla="*/ 1 h 1074"/>
                <a:gd name="T86" fmla="*/ 1 w 1026"/>
                <a:gd name="T87" fmla="*/ 1 h 1074"/>
                <a:gd name="T88" fmla="*/ 1 w 1026"/>
                <a:gd name="T89" fmla="*/ 1 h 1074"/>
                <a:gd name="T90" fmla="*/ 1 w 1026"/>
                <a:gd name="T91" fmla="*/ 1 h 1074"/>
                <a:gd name="T92" fmla="*/ 1 w 1026"/>
                <a:gd name="T93" fmla="*/ 1 h 1074"/>
                <a:gd name="T94" fmla="*/ 1 w 1026"/>
                <a:gd name="T95" fmla="*/ 1 h 1074"/>
                <a:gd name="T96" fmla="*/ 1 w 1026"/>
                <a:gd name="T97" fmla="*/ 1 h 1074"/>
                <a:gd name="T98" fmla="*/ 1 w 1026"/>
                <a:gd name="T99" fmla="*/ 1 h 1074"/>
                <a:gd name="T100" fmla="*/ 1 w 1026"/>
                <a:gd name="T101" fmla="*/ 1 h 1074"/>
                <a:gd name="T102" fmla="*/ 1 w 1026"/>
                <a:gd name="T103" fmla="*/ 1 h 1074"/>
                <a:gd name="T104" fmla="*/ 1 w 1026"/>
                <a:gd name="T105" fmla="*/ 1 h 1074"/>
                <a:gd name="T106" fmla="*/ 1 w 1026"/>
                <a:gd name="T107" fmla="*/ 1 h 1074"/>
                <a:gd name="T108" fmla="*/ 1 w 1026"/>
                <a:gd name="T109" fmla="*/ 1 h 1074"/>
                <a:gd name="T110" fmla="*/ 1 w 1026"/>
                <a:gd name="T111" fmla="*/ 1 h 1074"/>
                <a:gd name="T112" fmla="*/ 1 w 1026"/>
                <a:gd name="T113" fmla="*/ 1 h 10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6"/>
                <a:gd name="T172" fmla="*/ 0 h 1074"/>
                <a:gd name="T173" fmla="*/ 1026 w 1026"/>
                <a:gd name="T174" fmla="*/ 1074 h 10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6" h="1074">
                  <a:moveTo>
                    <a:pt x="135" y="536"/>
                  </a:moveTo>
                  <a:lnTo>
                    <a:pt x="152" y="575"/>
                  </a:lnTo>
                  <a:lnTo>
                    <a:pt x="173" y="613"/>
                  </a:lnTo>
                  <a:lnTo>
                    <a:pt x="191" y="650"/>
                  </a:lnTo>
                  <a:lnTo>
                    <a:pt x="213" y="688"/>
                  </a:lnTo>
                  <a:lnTo>
                    <a:pt x="233" y="725"/>
                  </a:lnTo>
                  <a:lnTo>
                    <a:pt x="256" y="761"/>
                  </a:lnTo>
                  <a:lnTo>
                    <a:pt x="277" y="797"/>
                  </a:lnTo>
                  <a:lnTo>
                    <a:pt x="301" y="834"/>
                  </a:lnTo>
                  <a:lnTo>
                    <a:pt x="316" y="843"/>
                  </a:lnTo>
                  <a:lnTo>
                    <a:pt x="331" y="853"/>
                  </a:lnTo>
                  <a:lnTo>
                    <a:pt x="346" y="861"/>
                  </a:lnTo>
                  <a:lnTo>
                    <a:pt x="363" y="869"/>
                  </a:lnTo>
                  <a:lnTo>
                    <a:pt x="379" y="877"/>
                  </a:lnTo>
                  <a:lnTo>
                    <a:pt x="395" y="883"/>
                  </a:lnTo>
                  <a:lnTo>
                    <a:pt x="413" y="888"/>
                  </a:lnTo>
                  <a:lnTo>
                    <a:pt x="431" y="894"/>
                  </a:lnTo>
                  <a:lnTo>
                    <a:pt x="447" y="899"/>
                  </a:lnTo>
                  <a:lnTo>
                    <a:pt x="465" y="901"/>
                  </a:lnTo>
                  <a:lnTo>
                    <a:pt x="482" y="904"/>
                  </a:lnTo>
                  <a:lnTo>
                    <a:pt x="500" y="907"/>
                  </a:lnTo>
                  <a:lnTo>
                    <a:pt x="518" y="908"/>
                  </a:lnTo>
                  <a:lnTo>
                    <a:pt x="536" y="908"/>
                  </a:lnTo>
                  <a:lnTo>
                    <a:pt x="554" y="908"/>
                  </a:lnTo>
                  <a:lnTo>
                    <a:pt x="572" y="907"/>
                  </a:lnTo>
                  <a:lnTo>
                    <a:pt x="800" y="771"/>
                  </a:lnTo>
                  <a:lnTo>
                    <a:pt x="803" y="769"/>
                  </a:lnTo>
                  <a:lnTo>
                    <a:pt x="807" y="767"/>
                  </a:lnTo>
                  <a:lnTo>
                    <a:pt x="812" y="766"/>
                  </a:lnTo>
                  <a:lnTo>
                    <a:pt x="816" y="765"/>
                  </a:lnTo>
                  <a:lnTo>
                    <a:pt x="821" y="764"/>
                  </a:lnTo>
                  <a:lnTo>
                    <a:pt x="826" y="764"/>
                  </a:lnTo>
                  <a:lnTo>
                    <a:pt x="830" y="762"/>
                  </a:lnTo>
                  <a:lnTo>
                    <a:pt x="835" y="764"/>
                  </a:lnTo>
                  <a:lnTo>
                    <a:pt x="839" y="764"/>
                  </a:lnTo>
                  <a:lnTo>
                    <a:pt x="844" y="765"/>
                  </a:lnTo>
                  <a:lnTo>
                    <a:pt x="847" y="766"/>
                  </a:lnTo>
                  <a:lnTo>
                    <a:pt x="853" y="767"/>
                  </a:lnTo>
                  <a:lnTo>
                    <a:pt x="856" y="770"/>
                  </a:lnTo>
                  <a:lnTo>
                    <a:pt x="860" y="771"/>
                  </a:lnTo>
                  <a:lnTo>
                    <a:pt x="864" y="774"/>
                  </a:lnTo>
                  <a:lnTo>
                    <a:pt x="868" y="778"/>
                  </a:lnTo>
                  <a:lnTo>
                    <a:pt x="907" y="754"/>
                  </a:lnTo>
                  <a:lnTo>
                    <a:pt x="917" y="748"/>
                  </a:lnTo>
                  <a:lnTo>
                    <a:pt x="927" y="741"/>
                  </a:lnTo>
                  <a:lnTo>
                    <a:pt x="937" y="734"/>
                  </a:lnTo>
                  <a:lnTo>
                    <a:pt x="946" y="726"/>
                  </a:lnTo>
                  <a:lnTo>
                    <a:pt x="954" y="717"/>
                  </a:lnTo>
                  <a:lnTo>
                    <a:pt x="963" y="708"/>
                  </a:lnTo>
                  <a:lnTo>
                    <a:pt x="971" y="699"/>
                  </a:lnTo>
                  <a:lnTo>
                    <a:pt x="978" y="689"/>
                  </a:lnTo>
                  <a:lnTo>
                    <a:pt x="985" y="679"/>
                  </a:lnTo>
                  <a:lnTo>
                    <a:pt x="991" y="669"/>
                  </a:lnTo>
                  <a:lnTo>
                    <a:pt x="997" y="658"/>
                  </a:lnTo>
                  <a:lnTo>
                    <a:pt x="1002" y="648"/>
                  </a:lnTo>
                  <a:lnTo>
                    <a:pt x="1007" y="637"/>
                  </a:lnTo>
                  <a:lnTo>
                    <a:pt x="1011" y="626"/>
                  </a:lnTo>
                  <a:lnTo>
                    <a:pt x="1015" y="615"/>
                  </a:lnTo>
                  <a:lnTo>
                    <a:pt x="1019" y="604"/>
                  </a:lnTo>
                  <a:lnTo>
                    <a:pt x="1021" y="592"/>
                  </a:lnTo>
                  <a:lnTo>
                    <a:pt x="1024" y="580"/>
                  </a:lnTo>
                  <a:lnTo>
                    <a:pt x="1025" y="569"/>
                  </a:lnTo>
                  <a:lnTo>
                    <a:pt x="1026" y="556"/>
                  </a:lnTo>
                  <a:lnTo>
                    <a:pt x="1026" y="544"/>
                  </a:lnTo>
                  <a:lnTo>
                    <a:pt x="1026" y="532"/>
                  </a:lnTo>
                  <a:lnTo>
                    <a:pt x="1026" y="520"/>
                  </a:lnTo>
                  <a:lnTo>
                    <a:pt x="1025" y="507"/>
                  </a:lnTo>
                  <a:lnTo>
                    <a:pt x="1024" y="496"/>
                  </a:lnTo>
                  <a:lnTo>
                    <a:pt x="1021" y="484"/>
                  </a:lnTo>
                  <a:lnTo>
                    <a:pt x="1019" y="472"/>
                  </a:lnTo>
                  <a:lnTo>
                    <a:pt x="1015" y="459"/>
                  </a:lnTo>
                  <a:lnTo>
                    <a:pt x="1010" y="448"/>
                  </a:lnTo>
                  <a:lnTo>
                    <a:pt x="1006" y="437"/>
                  </a:lnTo>
                  <a:lnTo>
                    <a:pt x="1000" y="426"/>
                  </a:lnTo>
                  <a:lnTo>
                    <a:pt x="995" y="414"/>
                  </a:lnTo>
                  <a:lnTo>
                    <a:pt x="834" y="125"/>
                  </a:lnTo>
                  <a:lnTo>
                    <a:pt x="827" y="115"/>
                  </a:lnTo>
                  <a:lnTo>
                    <a:pt x="820" y="104"/>
                  </a:lnTo>
                  <a:lnTo>
                    <a:pt x="812" y="94"/>
                  </a:lnTo>
                  <a:lnTo>
                    <a:pt x="805" y="85"/>
                  </a:lnTo>
                  <a:lnTo>
                    <a:pt x="797" y="76"/>
                  </a:lnTo>
                  <a:lnTo>
                    <a:pt x="788" y="67"/>
                  </a:lnTo>
                  <a:lnTo>
                    <a:pt x="779" y="59"/>
                  </a:lnTo>
                  <a:lnTo>
                    <a:pt x="769" y="51"/>
                  </a:lnTo>
                  <a:lnTo>
                    <a:pt x="761" y="45"/>
                  </a:lnTo>
                  <a:lnTo>
                    <a:pt x="751" y="38"/>
                  </a:lnTo>
                  <a:lnTo>
                    <a:pt x="740" y="32"/>
                  </a:lnTo>
                  <a:lnTo>
                    <a:pt x="730" y="26"/>
                  </a:lnTo>
                  <a:lnTo>
                    <a:pt x="719" y="21"/>
                  </a:lnTo>
                  <a:lnTo>
                    <a:pt x="709" y="16"/>
                  </a:lnTo>
                  <a:lnTo>
                    <a:pt x="698" y="12"/>
                  </a:lnTo>
                  <a:lnTo>
                    <a:pt x="686" y="10"/>
                  </a:lnTo>
                  <a:lnTo>
                    <a:pt x="675" y="7"/>
                  </a:lnTo>
                  <a:lnTo>
                    <a:pt x="664" y="4"/>
                  </a:lnTo>
                  <a:lnTo>
                    <a:pt x="652" y="3"/>
                  </a:lnTo>
                  <a:lnTo>
                    <a:pt x="641" y="2"/>
                  </a:lnTo>
                  <a:lnTo>
                    <a:pt x="630" y="0"/>
                  </a:lnTo>
                  <a:lnTo>
                    <a:pt x="617" y="0"/>
                  </a:lnTo>
                  <a:lnTo>
                    <a:pt x="606" y="2"/>
                  </a:lnTo>
                  <a:lnTo>
                    <a:pt x="594" y="3"/>
                  </a:lnTo>
                  <a:lnTo>
                    <a:pt x="582" y="4"/>
                  </a:lnTo>
                  <a:lnTo>
                    <a:pt x="570" y="7"/>
                  </a:lnTo>
                  <a:lnTo>
                    <a:pt x="559" y="10"/>
                  </a:lnTo>
                  <a:lnTo>
                    <a:pt x="548" y="13"/>
                  </a:lnTo>
                  <a:lnTo>
                    <a:pt x="536" y="17"/>
                  </a:lnTo>
                  <a:lnTo>
                    <a:pt x="525" y="23"/>
                  </a:lnTo>
                  <a:lnTo>
                    <a:pt x="514" y="28"/>
                  </a:lnTo>
                  <a:lnTo>
                    <a:pt x="504" y="34"/>
                  </a:lnTo>
                  <a:lnTo>
                    <a:pt x="465" y="58"/>
                  </a:lnTo>
                  <a:lnTo>
                    <a:pt x="466" y="62"/>
                  </a:lnTo>
                  <a:lnTo>
                    <a:pt x="466" y="67"/>
                  </a:lnTo>
                  <a:lnTo>
                    <a:pt x="466" y="72"/>
                  </a:lnTo>
                  <a:lnTo>
                    <a:pt x="466" y="77"/>
                  </a:lnTo>
                  <a:lnTo>
                    <a:pt x="465" y="81"/>
                  </a:lnTo>
                  <a:lnTo>
                    <a:pt x="463" y="86"/>
                  </a:lnTo>
                  <a:lnTo>
                    <a:pt x="462" y="90"/>
                  </a:lnTo>
                  <a:lnTo>
                    <a:pt x="461" y="95"/>
                  </a:lnTo>
                  <a:lnTo>
                    <a:pt x="458" y="99"/>
                  </a:lnTo>
                  <a:lnTo>
                    <a:pt x="456" y="103"/>
                  </a:lnTo>
                  <a:lnTo>
                    <a:pt x="451" y="111"/>
                  </a:lnTo>
                  <a:lnTo>
                    <a:pt x="445" y="117"/>
                  </a:lnTo>
                  <a:lnTo>
                    <a:pt x="436" y="123"/>
                  </a:lnTo>
                  <a:lnTo>
                    <a:pt x="208" y="259"/>
                  </a:lnTo>
                  <a:lnTo>
                    <a:pt x="198" y="275"/>
                  </a:lnTo>
                  <a:lnTo>
                    <a:pt x="189" y="290"/>
                  </a:lnTo>
                  <a:lnTo>
                    <a:pt x="180" y="306"/>
                  </a:lnTo>
                  <a:lnTo>
                    <a:pt x="173" y="323"/>
                  </a:lnTo>
                  <a:lnTo>
                    <a:pt x="165" y="340"/>
                  </a:lnTo>
                  <a:lnTo>
                    <a:pt x="159" y="357"/>
                  </a:lnTo>
                  <a:lnTo>
                    <a:pt x="154" y="374"/>
                  </a:lnTo>
                  <a:lnTo>
                    <a:pt x="149" y="392"/>
                  </a:lnTo>
                  <a:lnTo>
                    <a:pt x="144" y="409"/>
                  </a:lnTo>
                  <a:lnTo>
                    <a:pt x="141" y="427"/>
                  </a:lnTo>
                  <a:lnTo>
                    <a:pt x="137" y="445"/>
                  </a:lnTo>
                  <a:lnTo>
                    <a:pt x="136" y="463"/>
                  </a:lnTo>
                  <a:lnTo>
                    <a:pt x="135" y="481"/>
                  </a:lnTo>
                  <a:lnTo>
                    <a:pt x="134" y="500"/>
                  </a:lnTo>
                  <a:lnTo>
                    <a:pt x="134" y="518"/>
                  </a:lnTo>
                  <a:lnTo>
                    <a:pt x="135" y="536"/>
                  </a:lnTo>
                  <a:close/>
                  <a:moveTo>
                    <a:pt x="217" y="687"/>
                  </a:moveTo>
                  <a:lnTo>
                    <a:pt x="197" y="656"/>
                  </a:lnTo>
                  <a:lnTo>
                    <a:pt x="178" y="624"/>
                  </a:lnTo>
                  <a:lnTo>
                    <a:pt x="169" y="609"/>
                  </a:lnTo>
                  <a:lnTo>
                    <a:pt x="161" y="593"/>
                  </a:lnTo>
                  <a:lnTo>
                    <a:pt x="152" y="576"/>
                  </a:lnTo>
                  <a:lnTo>
                    <a:pt x="145" y="561"/>
                  </a:lnTo>
                  <a:lnTo>
                    <a:pt x="137" y="544"/>
                  </a:lnTo>
                  <a:lnTo>
                    <a:pt x="130" y="527"/>
                  </a:lnTo>
                  <a:lnTo>
                    <a:pt x="123" y="510"/>
                  </a:lnTo>
                  <a:lnTo>
                    <a:pt x="116" y="493"/>
                  </a:lnTo>
                  <a:lnTo>
                    <a:pt x="110" y="476"/>
                  </a:lnTo>
                  <a:lnTo>
                    <a:pt x="105" y="458"/>
                  </a:lnTo>
                  <a:lnTo>
                    <a:pt x="98" y="441"/>
                  </a:lnTo>
                  <a:lnTo>
                    <a:pt x="93" y="423"/>
                  </a:lnTo>
                  <a:lnTo>
                    <a:pt x="93" y="419"/>
                  </a:lnTo>
                  <a:lnTo>
                    <a:pt x="92" y="414"/>
                  </a:lnTo>
                  <a:lnTo>
                    <a:pt x="91" y="410"/>
                  </a:lnTo>
                  <a:lnTo>
                    <a:pt x="89" y="406"/>
                  </a:lnTo>
                  <a:lnTo>
                    <a:pt x="87" y="401"/>
                  </a:lnTo>
                  <a:lnTo>
                    <a:pt x="84" y="398"/>
                  </a:lnTo>
                  <a:lnTo>
                    <a:pt x="82" y="394"/>
                  </a:lnTo>
                  <a:lnTo>
                    <a:pt x="78" y="392"/>
                  </a:lnTo>
                  <a:lnTo>
                    <a:pt x="76" y="388"/>
                  </a:lnTo>
                  <a:lnTo>
                    <a:pt x="72" y="387"/>
                  </a:lnTo>
                  <a:lnTo>
                    <a:pt x="68" y="384"/>
                  </a:lnTo>
                  <a:lnTo>
                    <a:pt x="64" y="383"/>
                  </a:lnTo>
                  <a:lnTo>
                    <a:pt x="59" y="381"/>
                  </a:lnTo>
                  <a:lnTo>
                    <a:pt x="55" y="380"/>
                  </a:lnTo>
                  <a:lnTo>
                    <a:pt x="50" y="380"/>
                  </a:lnTo>
                  <a:lnTo>
                    <a:pt x="47" y="380"/>
                  </a:lnTo>
                  <a:lnTo>
                    <a:pt x="40" y="380"/>
                  </a:lnTo>
                  <a:lnTo>
                    <a:pt x="35" y="381"/>
                  </a:lnTo>
                  <a:lnTo>
                    <a:pt x="30" y="384"/>
                  </a:lnTo>
                  <a:lnTo>
                    <a:pt x="27" y="387"/>
                  </a:lnTo>
                  <a:lnTo>
                    <a:pt x="21" y="389"/>
                  </a:lnTo>
                  <a:lnTo>
                    <a:pt x="18" y="392"/>
                  </a:lnTo>
                  <a:lnTo>
                    <a:pt x="14" y="396"/>
                  </a:lnTo>
                  <a:lnTo>
                    <a:pt x="11" y="401"/>
                  </a:lnTo>
                  <a:lnTo>
                    <a:pt x="6" y="424"/>
                  </a:lnTo>
                  <a:lnTo>
                    <a:pt x="4" y="449"/>
                  </a:lnTo>
                  <a:lnTo>
                    <a:pt x="1" y="472"/>
                  </a:lnTo>
                  <a:lnTo>
                    <a:pt x="0" y="497"/>
                  </a:lnTo>
                  <a:lnTo>
                    <a:pt x="0" y="520"/>
                  </a:lnTo>
                  <a:lnTo>
                    <a:pt x="1" y="544"/>
                  </a:lnTo>
                  <a:lnTo>
                    <a:pt x="4" y="569"/>
                  </a:lnTo>
                  <a:lnTo>
                    <a:pt x="8" y="592"/>
                  </a:lnTo>
                  <a:lnTo>
                    <a:pt x="13" y="615"/>
                  </a:lnTo>
                  <a:lnTo>
                    <a:pt x="19" y="639"/>
                  </a:lnTo>
                  <a:lnTo>
                    <a:pt x="25" y="661"/>
                  </a:lnTo>
                  <a:lnTo>
                    <a:pt x="34" y="684"/>
                  </a:lnTo>
                  <a:lnTo>
                    <a:pt x="43" y="706"/>
                  </a:lnTo>
                  <a:lnTo>
                    <a:pt x="54" y="727"/>
                  </a:lnTo>
                  <a:lnTo>
                    <a:pt x="66" y="748"/>
                  </a:lnTo>
                  <a:lnTo>
                    <a:pt x="78" y="769"/>
                  </a:lnTo>
                  <a:lnTo>
                    <a:pt x="88" y="791"/>
                  </a:lnTo>
                  <a:lnTo>
                    <a:pt x="101" y="812"/>
                  </a:lnTo>
                  <a:lnTo>
                    <a:pt x="113" y="832"/>
                  </a:lnTo>
                  <a:lnTo>
                    <a:pt x="127" y="852"/>
                  </a:lnTo>
                  <a:lnTo>
                    <a:pt x="142" y="870"/>
                  </a:lnTo>
                  <a:lnTo>
                    <a:pt x="157" y="888"/>
                  </a:lnTo>
                  <a:lnTo>
                    <a:pt x="174" y="905"/>
                  </a:lnTo>
                  <a:lnTo>
                    <a:pt x="191" y="921"/>
                  </a:lnTo>
                  <a:lnTo>
                    <a:pt x="209" y="937"/>
                  </a:lnTo>
                  <a:lnTo>
                    <a:pt x="228" y="950"/>
                  </a:lnTo>
                  <a:lnTo>
                    <a:pt x="247" y="964"/>
                  </a:lnTo>
                  <a:lnTo>
                    <a:pt x="267" y="976"/>
                  </a:lnTo>
                  <a:lnTo>
                    <a:pt x="288" y="986"/>
                  </a:lnTo>
                  <a:lnTo>
                    <a:pt x="310" y="996"/>
                  </a:lnTo>
                  <a:lnTo>
                    <a:pt x="331" y="1005"/>
                  </a:lnTo>
                  <a:lnTo>
                    <a:pt x="354" y="1013"/>
                  </a:lnTo>
                  <a:lnTo>
                    <a:pt x="358" y="1012"/>
                  </a:lnTo>
                  <a:lnTo>
                    <a:pt x="363" y="1011"/>
                  </a:lnTo>
                  <a:lnTo>
                    <a:pt x="366" y="1009"/>
                  </a:lnTo>
                  <a:lnTo>
                    <a:pt x="370" y="1008"/>
                  </a:lnTo>
                  <a:lnTo>
                    <a:pt x="374" y="1005"/>
                  </a:lnTo>
                  <a:lnTo>
                    <a:pt x="378" y="1003"/>
                  </a:lnTo>
                  <a:lnTo>
                    <a:pt x="382" y="1000"/>
                  </a:lnTo>
                  <a:lnTo>
                    <a:pt x="384" y="996"/>
                  </a:lnTo>
                  <a:lnTo>
                    <a:pt x="387" y="992"/>
                  </a:lnTo>
                  <a:lnTo>
                    <a:pt x="389" y="990"/>
                  </a:lnTo>
                  <a:lnTo>
                    <a:pt x="392" y="985"/>
                  </a:lnTo>
                  <a:lnTo>
                    <a:pt x="393" y="981"/>
                  </a:lnTo>
                  <a:lnTo>
                    <a:pt x="394" y="977"/>
                  </a:lnTo>
                  <a:lnTo>
                    <a:pt x="395" y="972"/>
                  </a:lnTo>
                  <a:lnTo>
                    <a:pt x="395" y="968"/>
                  </a:lnTo>
                  <a:lnTo>
                    <a:pt x="395" y="963"/>
                  </a:lnTo>
                  <a:lnTo>
                    <a:pt x="394" y="957"/>
                  </a:lnTo>
                  <a:lnTo>
                    <a:pt x="393" y="952"/>
                  </a:lnTo>
                  <a:lnTo>
                    <a:pt x="392" y="947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3" y="934"/>
                  </a:lnTo>
                  <a:lnTo>
                    <a:pt x="379" y="931"/>
                  </a:lnTo>
                  <a:lnTo>
                    <a:pt x="375" y="927"/>
                  </a:lnTo>
                  <a:lnTo>
                    <a:pt x="351" y="901"/>
                  </a:lnTo>
                  <a:lnTo>
                    <a:pt x="329" y="873"/>
                  </a:lnTo>
                  <a:lnTo>
                    <a:pt x="307" y="844"/>
                  </a:lnTo>
                  <a:lnTo>
                    <a:pt x="286" y="814"/>
                  </a:lnTo>
                  <a:lnTo>
                    <a:pt x="267" y="783"/>
                  </a:lnTo>
                  <a:lnTo>
                    <a:pt x="258" y="767"/>
                  </a:lnTo>
                  <a:lnTo>
                    <a:pt x="248" y="752"/>
                  </a:lnTo>
                  <a:lnTo>
                    <a:pt x="241" y="736"/>
                  </a:lnTo>
                  <a:lnTo>
                    <a:pt x="232" y="719"/>
                  </a:lnTo>
                  <a:lnTo>
                    <a:pt x="224" y="704"/>
                  </a:lnTo>
                  <a:lnTo>
                    <a:pt x="217" y="687"/>
                  </a:lnTo>
                  <a:close/>
                  <a:moveTo>
                    <a:pt x="881" y="793"/>
                  </a:moveTo>
                  <a:lnTo>
                    <a:pt x="878" y="788"/>
                  </a:lnTo>
                  <a:lnTo>
                    <a:pt x="874" y="783"/>
                  </a:lnTo>
                  <a:lnTo>
                    <a:pt x="870" y="779"/>
                  </a:lnTo>
                  <a:lnTo>
                    <a:pt x="865" y="775"/>
                  </a:lnTo>
                  <a:lnTo>
                    <a:pt x="861" y="771"/>
                  </a:lnTo>
                  <a:lnTo>
                    <a:pt x="855" y="769"/>
                  </a:lnTo>
                  <a:lnTo>
                    <a:pt x="850" y="766"/>
                  </a:lnTo>
                  <a:lnTo>
                    <a:pt x="845" y="765"/>
                  </a:lnTo>
                  <a:lnTo>
                    <a:pt x="839" y="764"/>
                  </a:lnTo>
                  <a:lnTo>
                    <a:pt x="834" y="762"/>
                  </a:lnTo>
                  <a:lnTo>
                    <a:pt x="827" y="762"/>
                  </a:lnTo>
                  <a:lnTo>
                    <a:pt x="821" y="764"/>
                  </a:lnTo>
                  <a:lnTo>
                    <a:pt x="816" y="765"/>
                  </a:lnTo>
                  <a:lnTo>
                    <a:pt x="810" y="766"/>
                  </a:lnTo>
                  <a:lnTo>
                    <a:pt x="805" y="769"/>
                  </a:lnTo>
                  <a:lnTo>
                    <a:pt x="800" y="771"/>
                  </a:lnTo>
                  <a:lnTo>
                    <a:pt x="485" y="959"/>
                  </a:lnTo>
                  <a:lnTo>
                    <a:pt x="480" y="961"/>
                  </a:lnTo>
                  <a:lnTo>
                    <a:pt x="475" y="965"/>
                  </a:lnTo>
                  <a:lnTo>
                    <a:pt x="471" y="970"/>
                  </a:lnTo>
                  <a:lnTo>
                    <a:pt x="467" y="974"/>
                  </a:lnTo>
                  <a:lnTo>
                    <a:pt x="463" y="979"/>
                  </a:lnTo>
                  <a:lnTo>
                    <a:pt x="461" y="985"/>
                  </a:lnTo>
                  <a:lnTo>
                    <a:pt x="458" y="990"/>
                  </a:lnTo>
                  <a:lnTo>
                    <a:pt x="457" y="996"/>
                  </a:lnTo>
                  <a:lnTo>
                    <a:pt x="456" y="1002"/>
                  </a:lnTo>
                  <a:lnTo>
                    <a:pt x="455" y="1008"/>
                  </a:lnTo>
                  <a:lnTo>
                    <a:pt x="455" y="1015"/>
                  </a:lnTo>
                  <a:lnTo>
                    <a:pt x="455" y="1020"/>
                  </a:lnTo>
                  <a:lnTo>
                    <a:pt x="456" y="1026"/>
                  </a:lnTo>
                  <a:lnTo>
                    <a:pt x="458" y="1031"/>
                  </a:lnTo>
                  <a:lnTo>
                    <a:pt x="460" y="1038"/>
                  </a:lnTo>
                  <a:lnTo>
                    <a:pt x="463" y="1043"/>
                  </a:lnTo>
                  <a:lnTo>
                    <a:pt x="466" y="1048"/>
                  </a:lnTo>
                  <a:lnTo>
                    <a:pt x="470" y="1054"/>
                  </a:lnTo>
                  <a:lnTo>
                    <a:pt x="475" y="1059"/>
                  </a:lnTo>
                  <a:lnTo>
                    <a:pt x="479" y="1063"/>
                  </a:lnTo>
                  <a:lnTo>
                    <a:pt x="484" y="1065"/>
                  </a:lnTo>
                  <a:lnTo>
                    <a:pt x="489" y="1068"/>
                  </a:lnTo>
                  <a:lnTo>
                    <a:pt x="494" y="1070"/>
                  </a:lnTo>
                  <a:lnTo>
                    <a:pt x="500" y="1073"/>
                  </a:lnTo>
                  <a:lnTo>
                    <a:pt x="505" y="1074"/>
                  </a:lnTo>
                  <a:lnTo>
                    <a:pt x="511" y="1074"/>
                  </a:lnTo>
                  <a:lnTo>
                    <a:pt x="516" y="1074"/>
                  </a:lnTo>
                  <a:lnTo>
                    <a:pt x="523" y="1074"/>
                  </a:lnTo>
                  <a:lnTo>
                    <a:pt x="529" y="1073"/>
                  </a:lnTo>
                  <a:lnTo>
                    <a:pt x="534" y="1072"/>
                  </a:lnTo>
                  <a:lnTo>
                    <a:pt x="540" y="1069"/>
                  </a:lnTo>
                  <a:lnTo>
                    <a:pt x="545" y="1067"/>
                  </a:lnTo>
                  <a:lnTo>
                    <a:pt x="860" y="879"/>
                  </a:lnTo>
                  <a:lnTo>
                    <a:pt x="865" y="875"/>
                  </a:lnTo>
                  <a:lnTo>
                    <a:pt x="869" y="871"/>
                  </a:lnTo>
                  <a:lnTo>
                    <a:pt x="874" y="868"/>
                  </a:lnTo>
                  <a:lnTo>
                    <a:pt x="878" y="862"/>
                  </a:lnTo>
                  <a:lnTo>
                    <a:pt x="880" y="858"/>
                  </a:lnTo>
                  <a:lnTo>
                    <a:pt x="884" y="852"/>
                  </a:lnTo>
                  <a:lnTo>
                    <a:pt x="885" y="847"/>
                  </a:lnTo>
                  <a:lnTo>
                    <a:pt x="888" y="842"/>
                  </a:lnTo>
                  <a:lnTo>
                    <a:pt x="889" y="835"/>
                  </a:lnTo>
                  <a:lnTo>
                    <a:pt x="889" y="830"/>
                  </a:lnTo>
                  <a:lnTo>
                    <a:pt x="889" y="823"/>
                  </a:lnTo>
                  <a:lnTo>
                    <a:pt x="889" y="817"/>
                  </a:lnTo>
                  <a:lnTo>
                    <a:pt x="888" y="812"/>
                  </a:lnTo>
                  <a:lnTo>
                    <a:pt x="887" y="805"/>
                  </a:lnTo>
                  <a:lnTo>
                    <a:pt x="884" y="800"/>
                  </a:lnTo>
                  <a:lnTo>
                    <a:pt x="881" y="793"/>
                  </a:lnTo>
                  <a:close/>
                  <a:moveTo>
                    <a:pt x="458" y="38"/>
                  </a:moveTo>
                  <a:lnTo>
                    <a:pt x="455" y="33"/>
                  </a:lnTo>
                  <a:lnTo>
                    <a:pt x="451" y="28"/>
                  </a:lnTo>
                  <a:lnTo>
                    <a:pt x="447" y="23"/>
                  </a:lnTo>
                  <a:lnTo>
                    <a:pt x="442" y="19"/>
                  </a:lnTo>
                  <a:lnTo>
                    <a:pt x="438" y="16"/>
                  </a:lnTo>
                  <a:lnTo>
                    <a:pt x="432" y="13"/>
                  </a:lnTo>
                  <a:lnTo>
                    <a:pt x="427" y="11"/>
                  </a:lnTo>
                  <a:lnTo>
                    <a:pt x="422" y="8"/>
                  </a:lnTo>
                  <a:lnTo>
                    <a:pt x="416" y="7"/>
                  </a:lnTo>
                  <a:lnTo>
                    <a:pt x="411" y="7"/>
                  </a:lnTo>
                  <a:lnTo>
                    <a:pt x="404" y="7"/>
                  </a:lnTo>
                  <a:lnTo>
                    <a:pt x="399" y="7"/>
                  </a:lnTo>
                  <a:lnTo>
                    <a:pt x="393" y="8"/>
                  </a:lnTo>
                  <a:lnTo>
                    <a:pt x="387" y="10"/>
                  </a:lnTo>
                  <a:lnTo>
                    <a:pt x="382" y="12"/>
                  </a:lnTo>
                  <a:lnTo>
                    <a:pt x="377" y="15"/>
                  </a:lnTo>
                  <a:lnTo>
                    <a:pt x="62" y="202"/>
                  </a:lnTo>
                  <a:lnTo>
                    <a:pt x="57" y="206"/>
                  </a:lnTo>
                  <a:lnTo>
                    <a:pt x="52" y="210"/>
                  </a:lnTo>
                  <a:lnTo>
                    <a:pt x="48" y="214"/>
                  </a:lnTo>
                  <a:lnTo>
                    <a:pt x="44" y="219"/>
                  </a:lnTo>
                  <a:lnTo>
                    <a:pt x="40" y="224"/>
                  </a:lnTo>
                  <a:lnTo>
                    <a:pt x="38" y="229"/>
                  </a:lnTo>
                  <a:lnTo>
                    <a:pt x="35" y="234"/>
                  </a:lnTo>
                  <a:lnTo>
                    <a:pt x="34" y="240"/>
                  </a:lnTo>
                  <a:lnTo>
                    <a:pt x="33" y="246"/>
                  </a:lnTo>
                  <a:lnTo>
                    <a:pt x="32" y="251"/>
                  </a:lnTo>
                  <a:lnTo>
                    <a:pt x="32" y="258"/>
                  </a:lnTo>
                  <a:lnTo>
                    <a:pt x="32" y="264"/>
                  </a:lnTo>
                  <a:lnTo>
                    <a:pt x="33" y="270"/>
                  </a:lnTo>
                  <a:lnTo>
                    <a:pt x="35" y="276"/>
                  </a:lnTo>
                  <a:lnTo>
                    <a:pt x="37" y="281"/>
                  </a:lnTo>
                  <a:lnTo>
                    <a:pt x="40" y="288"/>
                  </a:lnTo>
                  <a:lnTo>
                    <a:pt x="43" y="293"/>
                  </a:lnTo>
                  <a:lnTo>
                    <a:pt x="47" y="298"/>
                  </a:lnTo>
                  <a:lnTo>
                    <a:pt x="52" y="302"/>
                  </a:lnTo>
                  <a:lnTo>
                    <a:pt x="55" y="306"/>
                  </a:lnTo>
                  <a:lnTo>
                    <a:pt x="61" y="310"/>
                  </a:lnTo>
                  <a:lnTo>
                    <a:pt x="66" y="312"/>
                  </a:lnTo>
                  <a:lnTo>
                    <a:pt x="71" y="315"/>
                  </a:lnTo>
                  <a:lnTo>
                    <a:pt x="77" y="316"/>
                  </a:lnTo>
                  <a:lnTo>
                    <a:pt x="82" y="318"/>
                  </a:lnTo>
                  <a:lnTo>
                    <a:pt x="88" y="319"/>
                  </a:lnTo>
                  <a:lnTo>
                    <a:pt x="93" y="319"/>
                  </a:lnTo>
                  <a:lnTo>
                    <a:pt x="100" y="318"/>
                  </a:lnTo>
                  <a:lnTo>
                    <a:pt x="106" y="318"/>
                  </a:lnTo>
                  <a:lnTo>
                    <a:pt x="111" y="315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437" y="123"/>
                  </a:lnTo>
                  <a:lnTo>
                    <a:pt x="442" y="120"/>
                  </a:lnTo>
                  <a:lnTo>
                    <a:pt x="446" y="116"/>
                  </a:lnTo>
                  <a:lnTo>
                    <a:pt x="451" y="111"/>
                  </a:lnTo>
                  <a:lnTo>
                    <a:pt x="455" y="107"/>
                  </a:lnTo>
                  <a:lnTo>
                    <a:pt x="457" y="102"/>
                  </a:lnTo>
                  <a:lnTo>
                    <a:pt x="461" y="97"/>
                  </a:lnTo>
                  <a:lnTo>
                    <a:pt x="462" y="91"/>
                  </a:lnTo>
                  <a:lnTo>
                    <a:pt x="465" y="85"/>
                  </a:lnTo>
                  <a:lnTo>
                    <a:pt x="466" y="80"/>
                  </a:lnTo>
                  <a:lnTo>
                    <a:pt x="466" y="73"/>
                  </a:lnTo>
                  <a:lnTo>
                    <a:pt x="466" y="67"/>
                  </a:lnTo>
                  <a:lnTo>
                    <a:pt x="466" y="62"/>
                  </a:lnTo>
                  <a:lnTo>
                    <a:pt x="465" y="55"/>
                  </a:lnTo>
                  <a:lnTo>
                    <a:pt x="463" y="50"/>
                  </a:lnTo>
                  <a:lnTo>
                    <a:pt x="461" y="43"/>
                  </a:lnTo>
                  <a:lnTo>
                    <a:pt x="458" y="38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5" name="Freeform 468"/>
            <p:cNvSpPr>
              <a:spLocks/>
            </p:cNvSpPr>
            <p:nvPr/>
          </p:nvSpPr>
          <p:spPr bwMode="auto">
            <a:xfrm rot="-3565789">
              <a:off x="2443" y="2052"/>
              <a:ext cx="580" cy="595"/>
            </a:xfrm>
            <a:custGeom>
              <a:avLst/>
              <a:gdLst>
                <a:gd name="T0" fmla="*/ 1 w 892"/>
                <a:gd name="T1" fmla="*/ 1 h 908"/>
                <a:gd name="T2" fmla="*/ 1 w 892"/>
                <a:gd name="T3" fmla="*/ 1 h 908"/>
                <a:gd name="T4" fmla="*/ 1 w 892"/>
                <a:gd name="T5" fmla="*/ 1 h 908"/>
                <a:gd name="T6" fmla="*/ 1 w 892"/>
                <a:gd name="T7" fmla="*/ 1 h 908"/>
                <a:gd name="T8" fmla="*/ 1 w 892"/>
                <a:gd name="T9" fmla="*/ 1 h 908"/>
                <a:gd name="T10" fmla="*/ 1 w 892"/>
                <a:gd name="T11" fmla="*/ 1 h 908"/>
                <a:gd name="T12" fmla="*/ 1 w 892"/>
                <a:gd name="T13" fmla="*/ 1 h 908"/>
                <a:gd name="T14" fmla="*/ 1 w 892"/>
                <a:gd name="T15" fmla="*/ 1 h 908"/>
                <a:gd name="T16" fmla="*/ 1 w 892"/>
                <a:gd name="T17" fmla="*/ 1 h 908"/>
                <a:gd name="T18" fmla="*/ 1 w 892"/>
                <a:gd name="T19" fmla="*/ 1 h 908"/>
                <a:gd name="T20" fmla="*/ 1 w 892"/>
                <a:gd name="T21" fmla="*/ 1 h 908"/>
                <a:gd name="T22" fmla="*/ 1 w 892"/>
                <a:gd name="T23" fmla="*/ 1 h 908"/>
                <a:gd name="T24" fmla="*/ 1 w 892"/>
                <a:gd name="T25" fmla="*/ 1 h 908"/>
                <a:gd name="T26" fmla="*/ 1 w 892"/>
                <a:gd name="T27" fmla="*/ 1 h 908"/>
                <a:gd name="T28" fmla="*/ 1 w 892"/>
                <a:gd name="T29" fmla="*/ 1 h 908"/>
                <a:gd name="T30" fmla="*/ 1 w 892"/>
                <a:gd name="T31" fmla="*/ 1 h 908"/>
                <a:gd name="T32" fmla="*/ 1 w 892"/>
                <a:gd name="T33" fmla="*/ 1 h 908"/>
                <a:gd name="T34" fmla="*/ 1 w 892"/>
                <a:gd name="T35" fmla="*/ 1 h 908"/>
                <a:gd name="T36" fmla="*/ 1 w 892"/>
                <a:gd name="T37" fmla="*/ 1 h 908"/>
                <a:gd name="T38" fmla="*/ 1 w 892"/>
                <a:gd name="T39" fmla="*/ 1 h 908"/>
                <a:gd name="T40" fmla="*/ 1 w 892"/>
                <a:gd name="T41" fmla="*/ 1 h 908"/>
                <a:gd name="T42" fmla="*/ 1 w 892"/>
                <a:gd name="T43" fmla="*/ 1 h 908"/>
                <a:gd name="T44" fmla="*/ 1 w 892"/>
                <a:gd name="T45" fmla="*/ 1 h 908"/>
                <a:gd name="T46" fmla="*/ 1 w 892"/>
                <a:gd name="T47" fmla="*/ 1 h 908"/>
                <a:gd name="T48" fmla="*/ 1 w 892"/>
                <a:gd name="T49" fmla="*/ 1 h 908"/>
                <a:gd name="T50" fmla="*/ 1 w 892"/>
                <a:gd name="T51" fmla="*/ 1 h 908"/>
                <a:gd name="T52" fmla="*/ 1 w 892"/>
                <a:gd name="T53" fmla="*/ 1 h 908"/>
                <a:gd name="T54" fmla="*/ 1 w 892"/>
                <a:gd name="T55" fmla="*/ 1 h 908"/>
                <a:gd name="T56" fmla="*/ 1 w 892"/>
                <a:gd name="T57" fmla="*/ 1 h 908"/>
                <a:gd name="T58" fmla="*/ 1 w 892"/>
                <a:gd name="T59" fmla="*/ 1 h 908"/>
                <a:gd name="T60" fmla="*/ 1 w 892"/>
                <a:gd name="T61" fmla="*/ 1 h 908"/>
                <a:gd name="T62" fmla="*/ 1 w 892"/>
                <a:gd name="T63" fmla="*/ 1 h 908"/>
                <a:gd name="T64" fmla="*/ 1 w 892"/>
                <a:gd name="T65" fmla="*/ 1 h 908"/>
                <a:gd name="T66" fmla="*/ 1 w 892"/>
                <a:gd name="T67" fmla="*/ 0 h 908"/>
                <a:gd name="T68" fmla="*/ 1 w 892"/>
                <a:gd name="T69" fmla="*/ 1 h 908"/>
                <a:gd name="T70" fmla="*/ 1 w 892"/>
                <a:gd name="T71" fmla="*/ 1 h 908"/>
                <a:gd name="T72" fmla="*/ 1 w 892"/>
                <a:gd name="T73" fmla="*/ 1 h 908"/>
                <a:gd name="T74" fmla="*/ 1 w 892"/>
                <a:gd name="T75" fmla="*/ 1 h 908"/>
                <a:gd name="T76" fmla="*/ 1 w 892"/>
                <a:gd name="T77" fmla="*/ 1 h 908"/>
                <a:gd name="T78" fmla="*/ 1 w 892"/>
                <a:gd name="T79" fmla="*/ 1 h 908"/>
                <a:gd name="T80" fmla="*/ 1 w 892"/>
                <a:gd name="T81" fmla="*/ 1 h 908"/>
                <a:gd name="T82" fmla="*/ 1 w 892"/>
                <a:gd name="T83" fmla="*/ 1 h 908"/>
                <a:gd name="T84" fmla="*/ 1 w 892"/>
                <a:gd name="T85" fmla="*/ 1 h 908"/>
                <a:gd name="T86" fmla="*/ 1 w 892"/>
                <a:gd name="T87" fmla="*/ 1 h 908"/>
                <a:gd name="T88" fmla="*/ 1 w 892"/>
                <a:gd name="T89" fmla="*/ 1 h 908"/>
                <a:gd name="T90" fmla="*/ 1 w 892"/>
                <a:gd name="T91" fmla="*/ 1 h 908"/>
                <a:gd name="T92" fmla="*/ 1 w 892"/>
                <a:gd name="T93" fmla="*/ 1 h 908"/>
                <a:gd name="T94" fmla="*/ 1 w 892"/>
                <a:gd name="T95" fmla="*/ 1 h 908"/>
                <a:gd name="T96" fmla="*/ 1 w 892"/>
                <a:gd name="T97" fmla="*/ 1 h 9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2"/>
                <a:gd name="T148" fmla="*/ 0 h 908"/>
                <a:gd name="T149" fmla="*/ 892 w 892"/>
                <a:gd name="T150" fmla="*/ 908 h 9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2" h="908">
                  <a:moveTo>
                    <a:pt x="1" y="536"/>
                  </a:moveTo>
                  <a:lnTo>
                    <a:pt x="18" y="575"/>
                  </a:lnTo>
                  <a:lnTo>
                    <a:pt x="39" y="613"/>
                  </a:lnTo>
                  <a:lnTo>
                    <a:pt x="57" y="650"/>
                  </a:lnTo>
                  <a:lnTo>
                    <a:pt x="79" y="688"/>
                  </a:lnTo>
                  <a:lnTo>
                    <a:pt x="99" y="725"/>
                  </a:lnTo>
                  <a:lnTo>
                    <a:pt x="122" y="761"/>
                  </a:lnTo>
                  <a:lnTo>
                    <a:pt x="143" y="797"/>
                  </a:lnTo>
                  <a:lnTo>
                    <a:pt x="167" y="834"/>
                  </a:lnTo>
                  <a:lnTo>
                    <a:pt x="182" y="843"/>
                  </a:lnTo>
                  <a:lnTo>
                    <a:pt x="197" y="853"/>
                  </a:lnTo>
                  <a:lnTo>
                    <a:pt x="212" y="861"/>
                  </a:lnTo>
                  <a:lnTo>
                    <a:pt x="229" y="869"/>
                  </a:lnTo>
                  <a:lnTo>
                    <a:pt x="245" y="877"/>
                  </a:lnTo>
                  <a:lnTo>
                    <a:pt x="261" y="883"/>
                  </a:lnTo>
                  <a:lnTo>
                    <a:pt x="279" y="888"/>
                  </a:lnTo>
                  <a:lnTo>
                    <a:pt x="297" y="894"/>
                  </a:lnTo>
                  <a:lnTo>
                    <a:pt x="313" y="899"/>
                  </a:lnTo>
                  <a:lnTo>
                    <a:pt x="331" y="901"/>
                  </a:lnTo>
                  <a:lnTo>
                    <a:pt x="348" y="904"/>
                  </a:lnTo>
                  <a:lnTo>
                    <a:pt x="366" y="907"/>
                  </a:lnTo>
                  <a:lnTo>
                    <a:pt x="384" y="908"/>
                  </a:lnTo>
                  <a:lnTo>
                    <a:pt x="402" y="908"/>
                  </a:lnTo>
                  <a:lnTo>
                    <a:pt x="420" y="908"/>
                  </a:lnTo>
                  <a:lnTo>
                    <a:pt x="438" y="907"/>
                  </a:lnTo>
                  <a:lnTo>
                    <a:pt x="666" y="771"/>
                  </a:lnTo>
                  <a:lnTo>
                    <a:pt x="669" y="769"/>
                  </a:lnTo>
                  <a:lnTo>
                    <a:pt x="673" y="767"/>
                  </a:lnTo>
                  <a:lnTo>
                    <a:pt x="678" y="766"/>
                  </a:lnTo>
                  <a:lnTo>
                    <a:pt x="682" y="765"/>
                  </a:lnTo>
                  <a:lnTo>
                    <a:pt x="687" y="764"/>
                  </a:lnTo>
                  <a:lnTo>
                    <a:pt x="692" y="764"/>
                  </a:lnTo>
                  <a:lnTo>
                    <a:pt x="696" y="762"/>
                  </a:lnTo>
                  <a:lnTo>
                    <a:pt x="701" y="764"/>
                  </a:lnTo>
                  <a:lnTo>
                    <a:pt x="705" y="764"/>
                  </a:lnTo>
                  <a:lnTo>
                    <a:pt x="710" y="765"/>
                  </a:lnTo>
                  <a:lnTo>
                    <a:pt x="713" y="766"/>
                  </a:lnTo>
                  <a:lnTo>
                    <a:pt x="719" y="767"/>
                  </a:lnTo>
                  <a:lnTo>
                    <a:pt x="722" y="770"/>
                  </a:lnTo>
                  <a:lnTo>
                    <a:pt x="726" y="771"/>
                  </a:lnTo>
                  <a:lnTo>
                    <a:pt x="730" y="774"/>
                  </a:lnTo>
                  <a:lnTo>
                    <a:pt x="734" y="778"/>
                  </a:lnTo>
                  <a:lnTo>
                    <a:pt x="773" y="754"/>
                  </a:lnTo>
                  <a:lnTo>
                    <a:pt x="783" y="748"/>
                  </a:lnTo>
                  <a:lnTo>
                    <a:pt x="793" y="741"/>
                  </a:lnTo>
                  <a:lnTo>
                    <a:pt x="803" y="734"/>
                  </a:lnTo>
                  <a:lnTo>
                    <a:pt x="812" y="726"/>
                  </a:lnTo>
                  <a:lnTo>
                    <a:pt x="820" y="717"/>
                  </a:lnTo>
                  <a:lnTo>
                    <a:pt x="829" y="708"/>
                  </a:lnTo>
                  <a:lnTo>
                    <a:pt x="837" y="699"/>
                  </a:lnTo>
                  <a:lnTo>
                    <a:pt x="844" y="689"/>
                  </a:lnTo>
                  <a:lnTo>
                    <a:pt x="851" y="679"/>
                  </a:lnTo>
                  <a:lnTo>
                    <a:pt x="857" y="669"/>
                  </a:lnTo>
                  <a:lnTo>
                    <a:pt x="863" y="658"/>
                  </a:lnTo>
                  <a:lnTo>
                    <a:pt x="868" y="648"/>
                  </a:lnTo>
                  <a:lnTo>
                    <a:pt x="873" y="637"/>
                  </a:lnTo>
                  <a:lnTo>
                    <a:pt x="877" y="626"/>
                  </a:lnTo>
                  <a:lnTo>
                    <a:pt x="881" y="615"/>
                  </a:lnTo>
                  <a:lnTo>
                    <a:pt x="885" y="604"/>
                  </a:lnTo>
                  <a:lnTo>
                    <a:pt x="887" y="592"/>
                  </a:lnTo>
                  <a:lnTo>
                    <a:pt x="890" y="580"/>
                  </a:lnTo>
                  <a:lnTo>
                    <a:pt x="891" y="569"/>
                  </a:lnTo>
                  <a:lnTo>
                    <a:pt x="892" y="556"/>
                  </a:lnTo>
                  <a:lnTo>
                    <a:pt x="892" y="544"/>
                  </a:lnTo>
                  <a:lnTo>
                    <a:pt x="892" y="532"/>
                  </a:lnTo>
                  <a:lnTo>
                    <a:pt x="892" y="520"/>
                  </a:lnTo>
                  <a:lnTo>
                    <a:pt x="891" y="507"/>
                  </a:lnTo>
                  <a:lnTo>
                    <a:pt x="890" y="496"/>
                  </a:lnTo>
                  <a:lnTo>
                    <a:pt x="887" y="484"/>
                  </a:lnTo>
                  <a:lnTo>
                    <a:pt x="885" y="472"/>
                  </a:lnTo>
                  <a:lnTo>
                    <a:pt x="881" y="459"/>
                  </a:lnTo>
                  <a:lnTo>
                    <a:pt x="876" y="448"/>
                  </a:lnTo>
                  <a:lnTo>
                    <a:pt x="872" y="437"/>
                  </a:lnTo>
                  <a:lnTo>
                    <a:pt x="866" y="426"/>
                  </a:lnTo>
                  <a:lnTo>
                    <a:pt x="861" y="414"/>
                  </a:lnTo>
                  <a:lnTo>
                    <a:pt x="700" y="125"/>
                  </a:lnTo>
                  <a:lnTo>
                    <a:pt x="693" y="115"/>
                  </a:lnTo>
                  <a:lnTo>
                    <a:pt x="686" y="104"/>
                  </a:lnTo>
                  <a:lnTo>
                    <a:pt x="678" y="94"/>
                  </a:lnTo>
                  <a:lnTo>
                    <a:pt x="671" y="85"/>
                  </a:lnTo>
                  <a:lnTo>
                    <a:pt x="663" y="76"/>
                  </a:lnTo>
                  <a:lnTo>
                    <a:pt x="654" y="67"/>
                  </a:lnTo>
                  <a:lnTo>
                    <a:pt x="645" y="59"/>
                  </a:lnTo>
                  <a:lnTo>
                    <a:pt x="635" y="51"/>
                  </a:lnTo>
                  <a:lnTo>
                    <a:pt x="627" y="45"/>
                  </a:lnTo>
                  <a:lnTo>
                    <a:pt x="617" y="38"/>
                  </a:lnTo>
                  <a:lnTo>
                    <a:pt x="606" y="32"/>
                  </a:lnTo>
                  <a:lnTo>
                    <a:pt x="596" y="26"/>
                  </a:lnTo>
                  <a:lnTo>
                    <a:pt x="585" y="21"/>
                  </a:lnTo>
                  <a:lnTo>
                    <a:pt x="575" y="16"/>
                  </a:lnTo>
                  <a:lnTo>
                    <a:pt x="564" y="12"/>
                  </a:lnTo>
                  <a:lnTo>
                    <a:pt x="552" y="10"/>
                  </a:lnTo>
                  <a:lnTo>
                    <a:pt x="541" y="7"/>
                  </a:lnTo>
                  <a:lnTo>
                    <a:pt x="530" y="4"/>
                  </a:lnTo>
                  <a:lnTo>
                    <a:pt x="518" y="3"/>
                  </a:lnTo>
                  <a:lnTo>
                    <a:pt x="507" y="2"/>
                  </a:lnTo>
                  <a:lnTo>
                    <a:pt x="496" y="0"/>
                  </a:lnTo>
                  <a:lnTo>
                    <a:pt x="483" y="0"/>
                  </a:lnTo>
                  <a:lnTo>
                    <a:pt x="472" y="2"/>
                  </a:lnTo>
                  <a:lnTo>
                    <a:pt x="460" y="3"/>
                  </a:lnTo>
                  <a:lnTo>
                    <a:pt x="448" y="4"/>
                  </a:lnTo>
                  <a:lnTo>
                    <a:pt x="436" y="7"/>
                  </a:lnTo>
                  <a:lnTo>
                    <a:pt x="425" y="10"/>
                  </a:lnTo>
                  <a:lnTo>
                    <a:pt x="414" y="13"/>
                  </a:lnTo>
                  <a:lnTo>
                    <a:pt x="402" y="17"/>
                  </a:lnTo>
                  <a:lnTo>
                    <a:pt x="391" y="23"/>
                  </a:lnTo>
                  <a:lnTo>
                    <a:pt x="380" y="28"/>
                  </a:lnTo>
                  <a:lnTo>
                    <a:pt x="370" y="34"/>
                  </a:lnTo>
                  <a:lnTo>
                    <a:pt x="331" y="58"/>
                  </a:lnTo>
                  <a:lnTo>
                    <a:pt x="332" y="62"/>
                  </a:lnTo>
                  <a:lnTo>
                    <a:pt x="332" y="67"/>
                  </a:lnTo>
                  <a:lnTo>
                    <a:pt x="332" y="72"/>
                  </a:lnTo>
                  <a:lnTo>
                    <a:pt x="332" y="77"/>
                  </a:lnTo>
                  <a:lnTo>
                    <a:pt x="331" y="81"/>
                  </a:lnTo>
                  <a:lnTo>
                    <a:pt x="329" y="86"/>
                  </a:lnTo>
                  <a:lnTo>
                    <a:pt x="328" y="90"/>
                  </a:lnTo>
                  <a:lnTo>
                    <a:pt x="327" y="95"/>
                  </a:lnTo>
                  <a:lnTo>
                    <a:pt x="324" y="99"/>
                  </a:lnTo>
                  <a:lnTo>
                    <a:pt x="322" y="103"/>
                  </a:lnTo>
                  <a:lnTo>
                    <a:pt x="317" y="111"/>
                  </a:lnTo>
                  <a:lnTo>
                    <a:pt x="311" y="117"/>
                  </a:lnTo>
                  <a:lnTo>
                    <a:pt x="302" y="123"/>
                  </a:lnTo>
                  <a:lnTo>
                    <a:pt x="74" y="259"/>
                  </a:lnTo>
                  <a:lnTo>
                    <a:pt x="64" y="275"/>
                  </a:lnTo>
                  <a:lnTo>
                    <a:pt x="55" y="290"/>
                  </a:lnTo>
                  <a:lnTo>
                    <a:pt x="46" y="306"/>
                  </a:lnTo>
                  <a:lnTo>
                    <a:pt x="39" y="323"/>
                  </a:lnTo>
                  <a:lnTo>
                    <a:pt x="31" y="340"/>
                  </a:lnTo>
                  <a:lnTo>
                    <a:pt x="25" y="357"/>
                  </a:lnTo>
                  <a:lnTo>
                    <a:pt x="20" y="374"/>
                  </a:lnTo>
                  <a:lnTo>
                    <a:pt x="15" y="392"/>
                  </a:lnTo>
                  <a:lnTo>
                    <a:pt x="10" y="409"/>
                  </a:lnTo>
                  <a:lnTo>
                    <a:pt x="7" y="427"/>
                  </a:lnTo>
                  <a:lnTo>
                    <a:pt x="3" y="445"/>
                  </a:lnTo>
                  <a:lnTo>
                    <a:pt x="2" y="463"/>
                  </a:lnTo>
                  <a:lnTo>
                    <a:pt x="1" y="481"/>
                  </a:lnTo>
                  <a:lnTo>
                    <a:pt x="0" y="500"/>
                  </a:lnTo>
                  <a:lnTo>
                    <a:pt x="0" y="518"/>
                  </a:lnTo>
                  <a:lnTo>
                    <a:pt x="1" y="53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646" name="Group 469"/>
            <p:cNvGrpSpPr>
              <a:grpSpLocks/>
            </p:cNvGrpSpPr>
            <p:nvPr/>
          </p:nvGrpSpPr>
          <p:grpSpPr bwMode="auto">
            <a:xfrm>
              <a:off x="2355" y="2298"/>
              <a:ext cx="773" cy="475"/>
              <a:chOff x="2355" y="2298"/>
              <a:chExt cx="773" cy="475"/>
            </a:xfrm>
          </p:grpSpPr>
          <p:sp>
            <p:nvSpPr>
              <p:cNvPr id="24647" name="Freeform 470"/>
              <p:cNvSpPr>
                <a:spLocks/>
              </p:cNvSpPr>
              <p:nvPr/>
            </p:nvSpPr>
            <p:spPr bwMode="auto">
              <a:xfrm rot="-3565789">
                <a:off x="2616" y="2437"/>
                <a:ext cx="256" cy="415"/>
              </a:xfrm>
              <a:custGeom>
                <a:avLst/>
                <a:gdLst>
                  <a:gd name="T0" fmla="*/ 1 w 395"/>
                  <a:gd name="T1" fmla="*/ 1 h 633"/>
                  <a:gd name="T2" fmla="*/ 1 w 395"/>
                  <a:gd name="T3" fmla="*/ 1 h 633"/>
                  <a:gd name="T4" fmla="*/ 1 w 395"/>
                  <a:gd name="T5" fmla="*/ 1 h 633"/>
                  <a:gd name="T6" fmla="*/ 1 w 395"/>
                  <a:gd name="T7" fmla="*/ 1 h 633"/>
                  <a:gd name="T8" fmla="*/ 1 w 395"/>
                  <a:gd name="T9" fmla="*/ 1 h 633"/>
                  <a:gd name="T10" fmla="*/ 1 w 395"/>
                  <a:gd name="T11" fmla="*/ 1 h 633"/>
                  <a:gd name="T12" fmla="*/ 1 w 395"/>
                  <a:gd name="T13" fmla="*/ 1 h 633"/>
                  <a:gd name="T14" fmla="*/ 1 w 395"/>
                  <a:gd name="T15" fmla="*/ 1 h 633"/>
                  <a:gd name="T16" fmla="*/ 1 w 395"/>
                  <a:gd name="T17" fmla="*/ 1 h 633"/>
                  <a:gd name="T18" fmla="*/ 1 w 395"/>
                  <a:gd name="T19" fmla="*/ 1 h 633"/>
                  <a:gd name="T20" fmla="*/ 1 w 395"/>
                  <a:gd name="T21" fmla="*/ 1 h 633"/>
                  <a:gd name="T22" fmla="*/ 1 w 395"/>
                  <a:gd name="T23" fmla="*/ 1 h 633"/>
                  <a:gd name="T24" fmla="*/ 1 w 395"/>
                  <a:gd name="T25" fmla="*/ 1 h 633"/>
                  <a:gd name="T26" fmla="*/ 1 w 395"/>
                  <a:gd name="T27" fmla="*/ 1 h 633"/>
                  <a:gd name="T28" fmla="*/ 1 w 395"/>
                  <a:gd name="T29" fmla="*/ 0 h 633"/>
                  <a:gd name="T30" fmla="*/ 1 w 395"/>
                  <a:gd name="T31" fmla="*/ 0 h 633"/>
                  <a:gd name="T32" fmla="*/ 1 w 395"/>
                  <a:gd name="T33" fmla="*/ 1 h 633"/>
                  <a:gd name="T34" fmla="*/ 1 w 395"/>
                  <a:gd name="T35" fmla="*/ 1 h 633"/>
                  <a:gd name="T36" fmla="*/ 1 w 395"/>
                  <a:gd name="T37" fmla="*/ 1 h 633"/>
                  <a:gd name="T38" fmla="*/ 1 w 395"/>
                  <a:gd name="T39" fmla="*/ 1 h 633"/>
                  <a:gd name="T40" fmla="*/ 1 w 395"/>
                  <a:gd name="T41" fmla="*/ 1 h 633"/>
                  <a:gd name="T42" fmla="*/ 0 w 395"/>
                  <a:gd name="T43" fmla="*/ 1 h 633"/>
                  <a:gd name="T44" fmla="*/ 1 w 395"/>
                  <a:gd name="T45" fmla="*/ 1 h 633"/>
                  <a:gd name="T46" fmla="*/ 1 w 395"/>
                  <a:gd name="T47" fmla="*/ 1 h 633"/>
                  <a:gd name="T48" fmla="*/ 1 w 395"/>
                  <a:gd name="T49" fmla="*/ 1 h 633"/>
                  <a:gd name="T50" fmla="*/ 1 w 395"/>
                  <a:gd name="T51" fmla="*/ 1 h 633"/>
                  <a:gd name="T52" fmla="*/ 1 w 395"/>
                  <a:gd name="T53" fmla="*/ 1 h 633"/>
                  <a:gd name="T54" fmla="*/ 1 w 395"/>
                  <a:gd name="T55" fmla="*/ 1 h 633"/>
                  <a:gd name="T56" fmla="*/ 1 w 395"/>
                  <a:gd name="T57" fmla="*/ 1 h 633"/>
                  <a:gd name="T58" fmla="*/ 1 w 395"/>
                  <a:gd name="T59" fmla="*/ 1 h 633"/>
                  <a:gd name="T60" fmla="*/ 1 w 395"/>
                  <a:gd name="T61" fmla="*/ 1 h 633"/>
                  <a:gd name="T62" fmla="*/ 1 w 395"/>
                  <a:gd name="T63" fmla="*/ 1 h 633"/>
                  <a:gd name="T64" fmla="*/ 1 w 395"/>
                  <a:gd name="T65" fmla="*/ 1 h 633"/>
                  <a:gd name="T66" fmla="*/ 1 w 395"/>
                  <a:gd name="T67" fmla="*/ 1 h 633"/>
                  <a:gd name="T68" fmla="*/ 1 w 395"/>
                  <a:gd name="T69" fmla="*/ 1 h 633"/>
                  <a:gd name="T70" fmla="*/ 1 w 395"/>
                  <a:gd name="T71" fmla="*/ 1 h 633"/>
                  <a:gd name="T72" fmla="*/ 1 w 395"/>
                  <a:gd name="T73" fmla="*/ 1 h 633"/>
                  <a:gd name="T74" fmla="*/ 1 w 395"/>
                  <a:gd name="T75" fmla="*/ 1 h 633"/>
                  <a:gd name="T76" fmla="*/ 1 w 395"/>
                  <a:gd name="T77" fmla="*/ 1 h 633"/>
                  <a:gd name="T78" fmla="*/ 1 w 395"/>
                  <a:gd name="T79" fmla="*/ 1 h 633"/>
                  <a:gd name="T80" fmla="*/ 1 w 395"/>
                  <a:gd name="T81" fmla="*/ 1 h 633"/>
                  <a:gd name="T82" fmla="*/ 1 w 395"/>
                  <a:gd name="T83" fmla="*/ 1 h 633"/>
                  <a:gd name="T84" fmla="*/ 1 w 395"/>
                  <a:gd name="T85" fmla="*/ 1 h 633"/>
                  <a:gd name="T86" fmla="*/ 1 w 395"/>
                  <a:gd name="T87" fmla="*/ 1 h 633"/>
                  <a:gd name="T88" fmla="*/ 1 w 395"/>
                  <a:gd name="T89" fmla="*/ 1 h 633"/>
                  <a:gd name="T90" fmla="*/ 1 w 395"/>
                  <a:gd name="T91" fmla="*/ 1 h 633"/>
                  <a:gd name="T92" fmla="*/ 1 w 395"/>
                  <a:gd name="T93" fmla="*/ 1 h 633"/>
                  <a:gd name="T94" fmla="*/ 1 w 395"/>
                  <a:gd name="T95" fmla="*/ 1 h 633"/>
                  <a:gd name="T96" fmla="*/ 1 w 395"/>
                  <a:gd name="T97" fmla="*/ 1 h 633"/>
                  <a:gd name="T98" fmla="*/ 1 w 395"/>
                  <a:gd name="T99" fmla="*/ 1 h 633"/>
                  <a:gd name="T100" fmla="*/ 1 w 395"/>
                  <a:gd name="T101" fmla="*/ 1 h 633"/>
                  <a:gd name="T102" fmla="*/ 1 w 395"/>
                  <a:gd name="T103" fmla="*/ 1 h 633"/>
                  <a:gd name="T104" fmla="*/ 1 w 395"/>
                  <a:gd name="T105" fmla="*/ 1 h 6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95"/>
                  <a:gd name="T160" fmla="*/ 0 h 633"/>
                  <a:gd name="T161" fmla="*/ 395 w 395"/>
                  <a:gd name="T162" fmla="*/ 633 h 6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95" h="633">
                    <a:moveTo>
                      <a:pt x="217" y="307"/>
                    </a:moveTo>
                    <a:lnTo>
                      <a:pt x="197" y="276"/>
                    </a:lnTo>
                    <a:lnTo>
                      <a:pt x="178" y="244"/>
                    </a:lnTo>
                    <a:lnTo>
                      <a:pt x="169" y="229"/>
                    </a:lnTo>
                    <a:lnTo>
                      <a:pt x="161" y="213"/>
                    </a:lnTo>
                    <a:lnTo>
                      <a:pt x="152" y="196"/>
                    </a:lnTo>
                    <a:lnTo>
                      <a:pt x="145" y="181"/>
                    </a:lnTo>
                    <a:lnTo>
                      <a:pt x="137" y="164"/>
                    </a:lnTo>
                    <a:lnTo>
                      <a:pt x="130" y="147"/>
                    </a:lnTo>
                    <a:lnTo>
                      <a:pt x="123" y="130"/>
                    </a:lnTo>
                    <a:lnTo>
                      <a:pt x="116" y="113"/>
                    </a:lnTo>
                    <a:lnTo>
                      <a:pt x="110" y="96"/>
                    </a:lnTo>
                    <a:lnTo>
                      <a:pt x="105" y="78"/>
                    </a:lnTo>
                    <a:lnTo>
                      <a:pt x="98" y="61"/>
                    </a:lnTo>
                    <a:lnTo>
                      <a:pt x="93" y="43"/>
                    </a:lnTo>
                    <a:lnTo>
                      <a:pt x="93" y="39"/>
                    </a:lnTo>
                    <a:lnTo>
                      <a:pt x="92" y="34"/>
                    </a:lnTo>
                    <a:lnTo>
                      <a:pt x="91" y="30"/>
                    </a:lnTo>
                    <a:lnTo>
                      <a:pt x="89" y="26"/>
                    </a:lnTo>
                    <a:lnTo>
                      <a:pt x="87" y="21"/>
                    </a:lnTo>
                    <a:lnTo>
                      <a:pt x="84" y="18"/>
                    </a:lnTo>
                    <a:lnTo>
                      <a:pt x="82" y="14"/>
                    </a:lnTo>
                    <a:lnTo>
                      <a:pt x="78" y="12"/>
                    </a:lnTo>
                    <a:lnTo>
                      <a:pt x="76" y="8"/>
                    </a:lnTo>
                    <a:lnTo>
                      <a:pt x="72" y="7"/>
                    </a:lnTo>
                    <a:lnTo>
                      <a:pt x="68" y="4"/>
                    </a:lnTo>
                    <a:lnTo>
                      <a:pt x="64" y="3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5" y="1"/>
                    </a:lnTo>
                    <a:lnTo>
                      <a:pt x="30" y="4"/>
                    </a:lnTo>
                    <a:lnTo>
                      <a:pt x="27" y="7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1" y="21"/>
                    </a:lnTo>
                    <a:lnTo>
                      <a:pt x="6" y="44"/>
                    </a:lnTo>
                    <a:lnTo>
                      <a:pt x="4" y="69"/>
                    </a:lnTo>
                    <a:lnTo>
                      <a:pt x="1" y="92"/>
                    </a:lnTo>
                    <a:lnTo>
                      <a:pt x="0" y="117"/>
                    </a:lnTo>
                    <a:lnTo>
                      <a:pt x="0" y="140"/>
                    </a:lnTo>
                    <a:lnTo>
                      <a:pt x="1" y="164"/>
                    </a:lnTo>
                    <a:lnTo>
                      <a:pt x="4" y="189"/>
                    </a:lnTo>
                    <a:lnTo>
                      <a:pt x="8" y="212"/>
                    </a:lnTo>
                    <a:lnTo>
                      <a:pt x="13" y="235"/>
                    </a:lnTo>
                    <a:lnTo>
                      <a:pt x="19" y="259"/>
                    </a:lnTo>
                    <a:lnTo>
                      <a:pt x="25" y="281"/>
                    </a:lnTo>
                    <a:lnTo>
                      <a:pt x="34" y="304"/>
                    </a:lnTo>
                    <a:lnTo>
                      <a:pt x="43" y="326"/>
                    </a:lnTo>
                    <a:lnTo>
                      <a:pt x="54" y="347"/>
                    </a:lnTo>
                    <a:lnTo>
                      <a:pt x="66" y="368"/>
                    </a:lnTo>
                    <a:lnTo>
                      <a:pt x="78" y="389"/>
                    </a:lnTo>
                    <a:lnTo>
                      <a:pt x="88" y="411"/>
                    </a:lnTo>
                    <a:lnTo>
                      <a:pt x="101" y="432"/>
                    </a:lnTo>
                    <a:lnTo>
                      <a:pt x="113" y="452"/>
                    </a:lnTo>
                    <a:lnTo>
                      <a:pt x="127" y="472"/>
                    </a:lnTo>
                    <a:lnTo>
                      <a:pt x="142" y="490"/>
                    </a:lnTo>
                    <a:lnTo>
                      <a:pt x="157" y="508"/>
                    </a:lnTo>
                    <a:lnTo>
                      <a:pt x="174" y="525"/>
                    </a:lnTo>
                    <a:lnTo>
                      <a:pt x="191" y="541"/>
                    </a:lnTo>
                    <a:lnTo>
                      <a:pt x="209" y="557"/>
                    </a:lnTo>
                    <a:lnTo>
                      <a:pt x="228" y="570"/>
                    </a:lnTo>
                    <a:lnTo>
                      <a:pt x="247" y="584"/>
                    </a:lnTo>
                    <a:lnTo>
                      <a:pt x="267" y="596"/>
                    </a:lnTo>
                    <a:lnTo>
                      <a:pt x="288" y="606"/>
                    </a:lnTo>
                    <a:lnTo>
                      <a:pt x="310" y="616"/>
                    </a:lnTo>
                    <a:lnTo>
                      <a:pt x="331" y="625"/>
                    </a:lnTo>
                    <a:lnTo>
                      <a:pt x="354" y="633"/>
                    </a:lnTo>
                    <a:lnTo>
                      <a:pt x="358" y="632"/>
                    </a:lnTo>
                    <a:lnTo>
                      <a:pt x="363" y="631"/>
                    </a:lnTo>
                    <a:lnTo>
                      <a:pt x="366" y="629"/>
                    </a:lnTo>
                    <a:lnTo>
                      <a:pt x="370" y="628"/>
                    </a:lnTo>
                    <a:lnTo>
                      <a:pt x="374" y="625"/>
                    </a:lnTo>
                    <a:lnTo>
                      <a:pt x="378" y="623"/>
                    </a:lnTo>
                    <a:lnTo>
                      <a:pt x="382" y="620"/>
                    </a:lnTo>
                    <a:lnTo>
                      <a:pt x="384" y="616"/>
                    </a:lnTo>
                    <a:lnTo>
                      <a:pt x="387" y="612"/>
                    </a:lnTo>
                    <a:lnTo>
                      <a:pt x="389" y="610"/>
                    </a:lnTo>
                    <a:lnTo>
                      <a:pt x="392" y="605"/>
                    </a:lnTo>
                    <a:lnTo>
                      <a:pt x="393" y="601"/>
                    </a:lnTo>
                    <a:lnTo>
                      <a:pt x="394" y="597"/>
                    </a:lnTo>
                    <a:lnTo>
                      <a:pt x="395" y="592"/>
                    </a:lnTo>
                    <a:lnTo>
                      <a:pt x="395" y="588"/>
                    </a:lnTo>
                    <a:lnTo>
                      <a:pt x="395" y="583"/>
                    </a:lnTo>
                    <a:lnTo>
                      <a:pt x="394" y="577"/>
                    </a:lnTo>
                    <a:lnTo>
                      <a:pt x="393" y="572"/>
                    </a:lnTo>
                    <a:lnTo>
                      <a:pt x="392" y="567"/>
                    </a:lnTo>
                    <a:lnTo>
                      <a:pt x="389" y="563"/>
                    </a:lnTo>
                    <a:lnTo>
                      <a:pt x="387" y="559"/>
                    </a:lnTo>
                    <a:lnTo>
                      <a:pt x="383" y="554"/>
                    </a:lnTo>
                    <a:lnTo>
                      <a:pt x="379" y="551"/>
                    </a:lnTo>
                    <a:lnTo>
                      <a:pt x="375" y="547"/>
                    </a:lnTo>
                    <a:lnTo>
                      <a:pt x="351" y="521"/>
                    </a:lnTo>
                    <a:lnTo>
                      <a:pt x="329" y="493"/>
                    </a:lnTo>
                    <a:lnTo>
                      <a:pt x="307" y="464"/>
                    </a:lnTo>
                    <a:lnTo>
                      <a:pt x="286" y="434"/>
                    </a:lnTo>
                    <a:lnTo>
                      <a:pt x="267" y="403"/>
                    </a:lnTo>
                    <a:lnTo>
                      <a:pt x="258" y="387"/>
                    </a:lnTo>
                    <a:lnTo>
                      <a:pt x="248" y="372"/>
                    </a:lnTo>
                    <a:lnTo>
                      <a:pt x="241" y="356"/>
                    </a:lnTo>
                    <a:lnTo>
                      <a:pt x="232" y="339"/>
                    </a:lnTo>
                    <a:lnTo>
                      <a:pt x="224" y="324"/>
                    </a:lnTo>
                    <a:lnTo>
                      <a:pt x="217" y="30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8" name="Freeform 471"/>
              <p:cNvSpPr>
                <a:spLocks/>
              </p:cNvSpPr>
              <p:nvPr/>
            </p:nvSpPr>
            <p:spPr bwMode="auto">
              <a:xfrm rot="-3565789">
                <a:off x="2885" y="2351"/>
                <a:ext cx="281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1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0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7"/>
                    </a:lnTo>
                    <a:lnTo>
                      <a:pt x="410" y="13"/>
                    </a:lnTo>
                    <a:lnTo>
                      <a:pt x="406" y="9"/>
                    </a:lnTo>
                    <a:lnTo>
                      <a:pt x="400" y="7"/>
                    </a:lnTo>
                    <a:lnTo>
                      <a:pt x="395" y="4"/>
                    </a:lnTo>
                    <a:lnTo>
                      <a:pt x="390" y="3"/>
                    </a:lnTo>
                    <a:lnTo>
                      <a:pt x="384" y="2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6" y="2"/>
                    </a:lnTo>
                    <a:lnTo>
                      <a:pt x="361" y="3"/>
                    </a:lnTo>
                    <a:lnTo>
                      <a:pt x="355" y="4"/>
                    </a:lnTo>
                    <a:lnTo>
                      <a:pt x="350" y="7"/>
                    </a:lnTo>
                    <a:lnTo>
                      <a:pt x="345" y="9"/>
                    </a:lnTo>
                    <a:lnTo>
                      <a:pt x="30" y="197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8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3"/>
                    </a:lnTo>
                    <a:lnTo>
                      <a:pt x="3" y="228"/>
                    </a:lnTo>
                    <a:lnTo>
                      <a:pt x="2" y="234"/>
                    </a:lnTo>
                    <a:lnTo>
                      <a:pt x="1" y="240"/>
                    </a:lnTo>
                    <a:lnTo>
                      <a:pt x="0" y="246"/>
                    </a:lnTo>
                    <a:lnTo>
                      <a:pt x="0" y="253"/>
                    </a:lnTo>
                    <a:lnTo>
                      <a:pt x="0" y="258"/>
                    </a:lnTo>
                    <a:lnTo>
                      <a:pt x="1" y="264"/>
                    </a:lnTo>
                    <a:lnTo>
                      <a:pt x="3" y="269"/>
                    </a:lnTo>
                    <a:lnTo>
                      <a:pt x="5" y="276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2"/>
                    </a:lnTo>
                    <a:lnTo>
                      <a:pt x="20" y="297"/>
                    </a:lnTo>
                    <a:lnTo>
                      <a:pt x="24" y="301"/>
                    </a:lnTo>
                    <a:lnTo>
                      <a:pt x="29" y="303"/>
                    </a:lnTo>
                    <a:lnTo>
                      <a:pt x="34" y="306"/>
                    </a:lnTo>
                    <a:lnTo>
                      <a:pt x="39" y="308"/>
                    </a:lnTo>
                    <a:lnTo>
                      <a:pt x="45" y="311"/>
                    </a:lnTo>
                    <a:lnTo>
                      <a:pt x="50" y="312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2"/>
                    </a:lnTo>
                    <a:lnTo>
                      <a:pt x="74" y="311"/>
                    </a:lnTo>
                    <a:lnTo>
                      <a:pt x="79" y="310"/>
                    </a:lnTo>
                    <a:lnTo>
                      <a:pt x="85" y="307"/>
                    </a:lnTo>
                    <a:lnTo>
                      <a:pt x="90" y="305"/>
                    </a:lnTo>
                    <a:lnTo>
                      <a:pt x="405" y="117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6"/>
                    </a:lnTo>
                    <a:lnTo>
                      <a:pt x="423" y="100"/>
                    </a:lnTo>
                    <a:lnTo>
                      <a:pt x="425" y="96"/>
                    </a:lnTo>
                    <a:lnTo>
                      <a:pt x="429" y="90"/>
                    </a:lnTo>
                    <a:lnTo>
                      <a:pt x="430" y="85"/>
                    </a:lnTo>
                    <a:lnTo>
                      <a:pt x="433" y="80"/>
                    </a:lnTo>
                    <a:lnTo>
                      <a:pt x="434" y="73"/>
                    </a:lnTo>
                    <a:lnTo>
                      <a:pt x="434" y="68"/>
                    </a:lnTo>
                    <a:lnTo>
                      <a:pt x="434" y="61"/>
                    </a:lnTo>
                    <a:lnTo>
                      <a:pt x="434" y="55"/>
                    </a:lnTo>
                    <a:lnTo>
                      <a:pt x="433" y="50"/>
                    </a:lnTo>
                    <a:lnTo>
                      <a:pt x="432" y="43"/>
                    </a:lnTo>
                    <a:lnTo>
                      <a:pt x="429" y="38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9" name="Freeform 472"/>
              <p:cNvSpPr>
                <a:spLocks/>
              </p:cNvSpPr>
              <p:nvPr/>
            </p:nvSpPr>
            <p:spPr bwMode="auto">
              <a:xfrm rot="-3565789">
                <a:off x="2317" y="2336"/>
                <a:ext cx="282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0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1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6"/>
                    </a:lnTo>
                    <a:lnTo>
                      <a:pt x="410" y="12"/>
                    </a:lnTo>
                    <a:lnTo>
                      <a:pt x="406" y="9"/>
                    </a:lnTo>
                    <a:lnTo>
                      <a:pt x="400" y="6"/>
                    </a:lnTo>
                    <a:lnTo>
                      <a:pt x="395" y="4"/>
                    </a:lnTo>
                    <a:lnTo>
                      <a:pt x="390" y="1"/>
                    </a:lnTo>
                    <a:lnTo>
                      <a:pt x="384" y="0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7" y="0"/>
                    </a:lnTo>
                    <a:lnTo>
                      <a:pt x="361" y="1"/>
                    </a:lnTo>
                    <a:lnTo>
                      <a:pt x="355" y="3"/>
                    </a:lnTo>
                    <a:lnTo>
                      <a:pt x="350" y="5"/>
                    </a:lnTo>
                    <a:lnTo>
                      <a:pt x="345" y="8"/>
                    </a:lnTo>
                    <a:lnTo>
                      <a:pt x="30" y="195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7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2"/>
                    </a:lnTo>
                    <a:lnTo>
                      <a:pt x="3" y="227"/>
                    </a:lnTo>
                    <a:lnTo>
                      <a:pt x="2" y="233"/>
                    </a:lnTo>
                    <a:lnTo>
                      <a:pt x="1" y="239"/>
                    </a:lnTo>
                    <a:lnTo>
                      <a:pt x="0" y="244"/>
                    </a:lnTo>
                    <a:lnTo>
                      <a:pt x="0" y="251"/>
                    </a:lnTo>
                    <a:lnTo>
                      <a:pt x="0" y="257"/>
                    </a:lnTo>
                    <a:lnTo>
                      <a:pt x="1" y="263"/>
                    </a:lnTo>
                    <a:lnTo>
                      <a:pt x="3" y="269"/>
                    </a:lnTo>
                    <a:lnTo>
                      <a:pt x="5" y="274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1"/>
                    </a:lnTo>
                    <a:lnTo>
                      <a:pt x="20" y="295"/>
                    </a:lnTo>
                    <a:lnTo>
                      <a:pt x="23" y="299"/>
                    </a:lnTo>
                    <a:lnTo>
                      <a:pt x="29" y="303"/>
                    </a:lnTo>
                    <a:lnTo>
                      <a:pt x="34" y="305"/>
                    </a:lnTo>
                    <a:lnTo>
                      <a:pt x="39" y="308"/>
                    </a:lnTo>
                    <a:lnTo>
                      <a:pt x="45" y="309"/>
                    </a:lnTo>
                    <a:lnTo>
                      <a:pt x="50" y="311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1"/>
                    </a:lnTo>
                    <a:lnTo>
                      <a:pt x="74" y="311"/>
                    </a:lnTo>
                    <a:lnTo>
                      <a:pt x="79" y="308"/>
                    </a:lnTo>
                    <a:lnTo>
                      <a:pt x="85" y="307"/>
                    </a:lnTo>
                    <a:lnTo>
                      <a:pt x="90" y="303"/>
                    </a:lnTo>
                    <a:lnTo>
                      <a:pt x="405" y="116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4"/>
                    </a:lnTo>
                    <a:lnTo>
                      <a:pt x="423" y="100"/>
                    </a:lnTo>
                    <a:lnTo>
                      <a:pt x="425" y="95"/>
                    </a:lnTo>
                    <a:lnTo>
                      <a:pt x="429" y="90"/>
                    </a:lnTo>
                    <a:lnTo>
                      <a:pt x="430" y="84"/>
                    </a:lnTo>
                    <a:lnTo>
                      <a:pt x="433" y="78"/>
                    </a:lnTo>
                    <a:lnTo>
                      <a:pt x="434" y="73"/>
                    </a:lnTo>
                    <a:lnTo>
                      <a:pt x="434" y="66"/>
                    </a:lnTo>
                    <a:lnTo>
                      <a:pt x="434" y="60"/>
                    </a:lnTo>
                    <a:lnTo>
                      <a:pt x="434" y="55"/>
                    </a:lnTo>
                    <a:lnTo>
                      <a:pt x="433" y="48"/>
                    </a:lnTo>
                    <a:lnTo>
                      <a:pt x="431" y="43"/>
                    </a:lnTo>
                    <a:lnTo>
                      <a:pt x="429" y="36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588" name="Group 466"/>
          <p:cNvGrpSpPr>
            <a:grpSpLocks/>
          </p:cNvGrpSpPr>
          <p:nvPr/>
        </p:nvGrpSpPr>
        <p:grpSpPr bwMode="auto">
          <a:xfrm rot="5400000">
            <a:off x="5024438" y="4797425"/>
            <a:ext cx="446087" cy="411163"/>
            <a:chOff x="2355" y="2060"/>
            <a:chExt cx="773" cy="713"/>
          </a:xfrm>
        </p:grpSpPr>
        <p:sp>
          <p:nvSpPr>
            <p:cNvPr id="24638" name="Freeform 467"/>
            <p:cNvSpPr>
              <a:spLocks noEditPoints="1"/>
            </p:cNvSpPr>
            <p:nvPr/>
          </p:nvSpPr>
          <p:spPr bwMode="auto">
            <a:xfrm rot="-3565789">
              <a:off x="2425" y="2060"/>
              <a:ext cx="666" cy="705"/>
            </a:xfrm>
            <a:custGeom>
              <a:avLst/>
              <a:gdLst>
                <a:gd name="T0" fmla="*/ 1 w 1026"/>
                <a:gd name="T1" fmla="*/ 1 h 1074"/>
                <a:gd name="T2" fmla="*/ 1 w 1026"/>
                <a:gd name="T3" fmla="*/ 1 h 1074"/>
                <a:gd name="T4" fmla="*/ 1 w 1026"/>
                <a:gd name="T5" fmla="*/ 1 h 1074"/>
                <a:gd name="T6" fmla="*/ 1 w 1026"/>
                <a:gd name="T7" fmla="*/ 1 h 1074"/>
                <a:gd name="T8" fmla="*/ 1 w 1026"/>
                <a:gd name="T9" fmla="*/ 1 h 1074"/>
                <a:gd name="T10" fmla="*/ 1 w 1026"/>
                <a:gd name="T11" fmla="*/ 1 h 1074"/>
                <a:gd name="T12" fmla="*/ 1 w 1026"/>
                <a:gd name="T13" fmla="*/ 1 h 1074"/>
                <a:gd name="T14" fmla="*/ 1 w 1026"/>
                <a:gd name="T15" fmla="*/ 1 h 1074"/>
                <a:gd name="T16" fmla="*/ 1 w 1026"/>
                <a:gd name="T17" fmla="*/ 1 h 1074"/>
                <a:gd name="T18" fmla="*/ 1 w 1026"/>
                <a:gd name="T19" fmla="*/ 1 h 1074"/>
                <a:gd name="T20" fmla="*/ 1 w 1026"/>
                <a:gd name="T21" fmla="*/ 1 h 1074"/>
                <a:gd name="T22" fmla="*/ 1 w 1026"/>
                <a:gd name="T23" fmla="*/ 1 h 1074"/>
                <a:gd name="T24" fmla="*/ 1 w 1026"/>
                <a:gd name="T25" fmla="*/ 1 h 1074"/>
                <a:gd name="T26" fmla="*/ 1 w 1026"/>
                <a:gd name="T27" fmla="*/ 1 h 1074"/>
                <a:gd name="T28" fmla="*/ 1 w 1026"/>
                <a:gd name="T29" fmla="*/ 1 h 1074"/>
                <a:gd name="T30" fmla="*/ 1 w 1026"/>
                <a:gd name="T31" fmla="*/ 1 h 1074"/>
                <a:gd name="T32" fmla="*/ 1 w 1026"/>
                <a:gd name="T33" fmla="*/ 1 h 1074"/>
                <a:gd name="T34" fmla="*/ 1 w 1026"/>
                <a:gd name="T35" fmla="*/ 1 h 1074"/>
                <a:gd name="T36" fmla="*/ 1 w 1026"/>
                <a:gd name="T37" fmla="*/ 1 h 1074"/>
                <a:gd name="T38" fmla="*/ 1 w 1026"/>
                <a:gd name="T39" fmla="*/ 1 h 1074"/>
                <a:gd name="T40" fmla="*/ 1 w 1026"/>
                <a:gd name="T41" fmla="*/ 1 h 1074"/>
                <a:gd name="T42" fmla="*/ 1 w 1026"/>
                <a:gd name="T43" fmla="*/ 1 h 1074"/>
                <a:gd name="T44" fmla="*/ 1 w 1026"/>
                <a:gd name="T45" fmla="*/ 1 h 1074"/>
                <a:gd name="T46" fmla="*/ 1 w 1026"/>
                <a:gd name="T47" fmla="*/ 1 h 1074"/>
                <a:gd name="T48" fmla="*/ 1 w 1026"/>
                <a:gd name="T49" fmla="*/ 1 h 1074"/>
                <a:gd name="T50" fmla="*/ 1 w 1026"/>
                <a:gd name="T51" fmla="*/ 1 h 1074"/>
                <a:gd name="T52" fmla="*/ 1 w 1026"/>
                <a:gd name="T53" fmla="*/ 1 h 1074"/>
                <a:gd name="T54" fmla="*/ 1 w 1026"/>
                <a:gd name="T55" fmla="*/ 1 h 1074"/>
                <a:gd name="T56" fmla="*/ 1 w 1026"/>
                <a:gd name="T57" fmla="*/ 1 h 1074"/>
                <a:gd name="T58" fmla="*/ 1 w 1026"/>
                <a:gd name="T59" fmla="*/ 1 h 1074"/>
                <a:gd name="T60" fmla="*/ 1 w 1026"/>
                <a:gd name="T61" fmla="*/ 1 h 1074"/>
                <a:gd name="T62" fmla="*/ 1 w 1026"/>
                <a:gd name="T63" fmla="*/ 1 h 1074"/>
                <a:gd name="T64" fmla="*/ 1 w 1026"/>
                <a:gd name="T65" fmla="*/ 1 h 1074"/>
                <a:gd name="T66" fmla="*/ 1 w 1026"/>
                <a:gd name="T67" fmla="*/ 1 h 1074"/>
                <a:gd name="T68" fmla="*/ 1 w 1026"/>
                <a:gd name="T69" fmla="*/ 1 h 1074"/>
                <a:gd name="T70" fmla="*/ 1 w 1026"/>
                <a:gd name="T71" fmla="*/ 1 h 1074"/>
                <a:gd name="T72" fmla="*/ 1 w 1026"/>
                <a:gd name="T73" fmla="*/ 1 h 1074"/>
                <a:gd name="T74" fmla="*/ 1 w 1026"/>
                <a:gd name="T75" fmla="*/ 1 h 1074"/>
                <a:gd name="T76" fmla="*/ 1 w 1026"/>
                <a:gd name="T77" fmla="*/ 1 h 1074"/>
                <a:gd name="T78" fmla="*/ 1 w 1026"/>
                <a:gd name="T79" fmla="*/ 1 h 1074"/>
                <a:gd name="T80" fmla="*/ 1 w 1026"/>
                <a:gd name="T81" fmla="*/ 1 h 1074"/>
                <a:gd name="T82" fmla="*/ 1 w 1026"/>
                <a:gd name="T83" fmla="*/ 1 h 1074"/>
                <a:gd name="T84" fmla="*/ 1 w 1026"/>
                <a:gd name="T85" fmla="*/ 1 h 1074"/>
                <a:gd name="T86" fmla="*/ 1 w 1026"/>
                <a:gd name="T87" fmla="*/ 1 h 1074"/>
                <a:gd name="T88" fmla="*/ 1 w 1026"/>
                <a:gd name="T89" fmla="*/ 1 h 1074"/>
                <a:gd name="T90" fmla="*/ 1 w 1026"/>
                <a:gd name="T91" fmla="*/ 1 h 1074"/>
                <a:gd name="T92" fmla="*/ 1 w 1026"/>
                <a:gd name="T93" fmla="*/ 1 h 1074"/>
                <a:gd name="T94" fmla="*/ 1 w 1026"/>
                <a:gd name="T95" fmla="*/ 1 h 1074"/>
                <a:gd name="T96" fmla="*/ 1 w 1026"/>
                <a:gd name="T97" fmla="*/ 1 h 1074"/>
                <a:gd name="T98" fmla="*/ 1 w 1026"/>
                <a:gd name="T99" fmla="*/ 1 h 1074"/>
                <a:gd name="T100" fmla="*/ 1 w 1026"/>
                <a:gd name="T101" fmla="*/ 1 h 1074"/>
                <a:gd name="T102" fmla="*/ 1 w 1026"/>
                <a:gd name="T103" fmla="*/ 1 h 1074"/>
                <a:gd name="T104" fmla="*/ 1 w 1026"/>
                <a:gd name="T105" fmla="*/ 1 h 1074"/>
                <a:gd name="T106" fmla="*/ 1 w 1026"/>
                <a:gd name="T107" fmla="*/ 1 h 1074"/>
                <a:gd name="T108" fmla="*/ 1 w 1026"/>
                <a:gd name="T109" fmla="*/ 1 h 1074"/>
                <a:gd name="T110" fmla="*/ 1 w 1026"/>
                <a:gd name="T111" fmla="*/ 1 h 1074"/>
                <a:gd name="T112" fmla="*/ 1 w 1026"/>
                <a:gd name="T113" fmla="*/ 1 h 10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6"/>
                <a:gd name="T172" fmla="*/ 0 h 1074"/>
                <a:gd name="T173" fmla="*/ 1026 w 1026"/>
                <a:gd name="T174" fmla="*/ 1074 h 10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6" h="1074">
                  <a:moveTo>
                    <a:pt x="135" y="536"/>
                  </a:moveTo>
                  <a:lnTo>
                    <a:pt x="152" y="575"/>
                  </a:lnTo>
                  <a:lnTo>
                    <a:pt x="173" y="613"/>
                  </a:lnTo>
                  <a:lnTo>
                    <a:pt x="191" y="650"/>
                  </a:lnTo>
                  <a:lnTo>
                    <a:pt x="213" y="688"/>
                  </a:lnTo>
                  <a:lnTo>
                    <a:pt x="233" y="725"/>
                  </a:lnTo>
                  <a:lnTo>
                    <a:pt x="256" y="761"/>
                  </a:lnTo>
                  <a:lnTo>
                    <a:pt x="277" y="797"/>
                  </a:lnTo>
                  <a:lnTo>
                    <a:pt x="301" y="834"/>
                  </a:lnTo>
                  <a:lnTo>
                    <a:pt x="316" y="843"/>
                  </a:lnTo>
                  <a:lnTo>
                    <a:pt x="331" y="853"/>
                  </a:lnTo>
                  <a:lnTo>
                    <a:pt x="346" y="861"/>
                  </a:lnTo>
                  <a:lnTo>
                    <a:pt x="363" y="869"/>
                  </a:lnTo>
                  <a:lnTo>
                    <a:pt x="379" y="877"/>
                  </a:lnTo>
                  <a:lnTo>
                    <a:pt x="395" y="883"/>
                  </a:lnTo>
                  <a:lnTo>
                    <a:pt x="413" y="888"/>
                  </a:lnTo>
                  <a:lnTo>
                    <a:pt x="431" y="894"/>
                  </a:lnTo>
                  <a:lnTo>
                    <a:pt x="447" y="899"/>
                  </a:lnTo>
                  <a:lnTo>
                    <a:pt x="465" y="901"/>
                  </a:lnTo>
                  <a:lnTo>
                    <a:pt x="482" y="904"/>
                  </a:lnTo>
                  <a:lnTo>
                    <a:pt x="500" y="907"/>
                  </a:lnTo>
                  <a:lnTo>
                    <a:pt x="518" y="908"/>
                  </a:lnTo>
                  <a:lnTo>
                    <a:pt x="536" y="908"/>
                  </a:lnTo>
                  <a:lnTo>
                    <a:pt x="554" y="908"/>
                  </a:lnTo>
                  <a:lnTo>
                    <a:pt x="572" y="907"/>
                  </a:lnTo>
                  <a:lnTo>
                    <a:pt x="800" y="771"/>
                  </a:lnTo>
                  <a:lnTo>
                    <a:pt x="803" y="769"/>
                  </a:lnTo>
                  <a:lnTo>
                    <a:pt x="807" y="767"/>
                  </a:lnTo>
                  <a:lnTo>
                    <a:pt x="812" y="766"/>
                  </a:lnTo>
                  <a:lnTo>
                    <a:pt x="816" y="765"/>
                  </a:lnTo>
                  <a:lnTo>
                    <a:pt x="821" y="764"/>
                  </a:lnTo>
                  <a:lnTo>
                    <a:pt x="826" y="764"/>
                  </a:lnTo>
                  <a:lnTo>
                    <a:pt x="830" y="762"/>
                  </a:lnTo>
                  <a:lnTo>
                    <a:pt x="835" y="764"/>
                  </a:lnTo>
                  <a:lnTo>
                    <a:pt x="839" y="764"/>
                  </a:lnTo>
                  <a:lnTo>
                    <a:pt x="844" y="765"/>
                  </a:lnTo>
                  <a:lnTo>
                    <a:pt x="847" y="766"/>
                  </a:lnTo>
                  <a:lnTo>
                    <a:pt x="853" y="767"/>
                  </a:lnTo>
                  <a:lnTo>
                    <a:pt x="856" y="770"/>
                  </a:lnTo>
                  <a:lnTo>
                    <a:pt x="860" y="771"/>
                  </a:lnTo>
                  <a:lnTo>
                    <a:pt x="864" y="774"/>
                  </a:lnTo>
                  <a:lnTo>
                    <a:pt x="868" y="778"/>
                  </a:lnTo>
                  <a:lnTo>
                    <a:pt x="907" y="754"/>
                  </a:lnTo>
                  <a:lnTo>
                    <a:pt x="917" y="748"/>
                  </a:lnTo>
                  <a:lnTo>
                    <a:pt x="927" y="741"/>
                  </a:lnTo>
                  <a:lnTo>
                    <a:pt x="937" y="734"/>
                  </a:lnTo>
                  <a:lnTo>
                    <a:pt x="946" y="726"/>
                  </a:lnTo>
                  <a:lnTo>
                    <a:pt x="954" y="717"/>
                  </a:lnTo>
                  <a:lnTo>
                    <a:pt x="963" y="708"/>
                  </a:lnTo>
                  <a:lnTo>
                    <a:pt x="971" y="699"/>
                  </a:lnTo>
                  <a:lnTo>
                    <a:pt x="978" y="689"/>
                  </a:lnTo>
                  <a:lnTo>
                    <a:pt x="985" y="679"/>
                  </a:lnTo>
                  <a:lnTo>
                    <a:pt x="991" y="669"/>
                  </a:lnTo>
                  <a:lnTo>
                    <a:pt x="997" y="658"/>
                  </a:lnTo>
                  <a:lnTo>
                    <a:pt x="1002" y="648"/>
                  </a:lnTo>
                  <a:lnTo>
                    <a:pt x="1007" y="637"/>
                  </a:lnTo>
                  <a:lnTo>
                    <a:pt x="1011" y="626"/>
                  </a:lnTo>
                  <a:lnTo>
                    <a:pt x="1015" y="615"/>
                  </a:lnTo>
                  <a:lnTo>
                    <a:pt x="1019" y="604"/>
                  </a:lnTo>
                  <a:lnTo>
                    <a:pt x="1021" y="592"/>
                  </a:lnTo>
                  <a:lnTo>
                    <a:pt x="1024" y="580"/>
                  </a:lnTo>
                  <a:lnTo>
                    <a:pt x="1025" y="569"/>
                  </a:lnTo>
                  <a:lnTo>
                    <a:pt x="1026" y="556"/>
                  </a:lnTo>
                  <a:lnTo>
                    <a:pt x="1026" y="544"/>
                  </a:lnTo>
                  <a:lnTo>
                    <a:pt x="1026" y="532"/>
                  </a:lnTo>
                  <a:lnTo>
                    <a:pt x="1026" y="520"/>
                  </a:lnTo>
                  <a:lnTo>
                    <a:pt x="1025" y="507"/>
                  </a:lnTo>
                  <a:lnTo>
                    <a:pt x="1024" y="496"/>
                  </a:lnTo>
                  <a:lnTo>
                    <a:pt x="1021" y="484"/>
                  </a:lnTo>
                  <a:lnTo>
                    <a:pt x="1019" y="472"/>
                  </a:lnTo>
                  <a:lnTo>
                    <a:pt x="1015" y="459"/>
                  </a:lnTo>
                  <a:lnTo>
                    <a:pt x="1010" y="448"/>
                  </a:lnTo>
                  <a:lnTo>
                    <a:pt x="1006" y="437"/>
                  </a:lnTo>
                  <a:lnTo>
                    <a:pt x="1000" y="426"/>
                  </a:lnTo>
                  <a:lnTo>
                    <a:pt x="995" y="414"/>
                  </a:lnTo>
                  <a:lnTo>
                    <a:pt x="834" y="125"/>
                  </a:lnTo>
                  <a:lnTo>
                    <a:pt x="827" y="115"/>
                  </a:lnTo>
                  <a:lnTo>
                    <a:pt x="820" y="104"/>
                  </a:lnTo>
                  <a:lnTo>
                    <a:pt x="812" y="94"/>
                  </a:lnTo>
                  <a:lnTo>
                    <a:pt x="805" y="85"/>
                  </a:lnTo>
                  <a:lnTo>
                    <a:pt x="797" y="76"/>
                  </a:lnTo>
                  <a:lnTo>
                    <a:pt x="788" y="67"/>
                  </a:lnTo>
                  <a:lnTo>
                    <a:pt x="779" y="59"/>
                  </a:lnTo>
                  <a:lnTo>
                    <a:pt x="769" y="51"/>
                  </a:lnTo>
                  <a:lnTo>
                    <a:pt x="761" y="45"/>
                  </a:lnTo>
                  <a:lnTo>
                    <a:pt x="751" y="38"/>
                  </a:lnTo>
                  <a:lnTo>
                    <a:pt x="740" y="32"/>
                  </a:lnTo>
                  <a:lnTo>
                    <a:pt x="730" y="26"/>
                  </a:lnTo>
                  <a:lnTo>
                    <a:pt x="719" y="21"/>
                  </a:lnTo>
                  <a:lnTo>
                    <a:pt x="709" y="16"/>
                  </a:lnTo>
                  <a:lnTo>
                    <a:pt x="698" y="12"/>
                  </a:lnTo>
                  <a:lnTo>
                    <a:pt x="686" y="10"/>
                  </a:lnTo>
                  <a:lnTo>
                    <a:pt x="675" y="7"/>
                  </a:lnTo>
                  <a:lnTo>
                    <a:pt x="664" y="4"/>
                  </a:lnTo>
                  <a:lnTo>
                    <a:pt x="652" y="3"/>
                  </a:lnTo>
                  <a:lnTo>
                    <a:pt x="641" y="2"/>
                  </a:lnTo>
                  <a:lnTo>
                    <a:pt x="630" y="0"/>
                  </a:lnTo>
                  <a:lnTo>
                    <a:pt x="617" y="0"/>
                  </a:lnTo>
                  <a:lnTo>
                    <a:pt x="606" y="2"/>
                  </a:lnTo>
                  <a:lnTo>
                    <a:pt x="594" y="3"/>
                  </a:lnTo>
                  <a:lnTo>
                    <a:pt x="582" y="4"/>
                  </a:lnTo>
                  <a:lnTo>
                    <a:pt x="570" y="7"/>
                  </a:lnTo>
                  <a:lnTo>
                    <a:pt x="559" y="10"/>
                  </a:lnTo>
                  <a:lnTo>
                    <a:pt x="548" y="13"/>
                  </a:lnTo>
                  <a:lnTo>
                    <a:pt x="536" y="17"/>
                  </a:lnTo>
                  <a:lnTo>
                    <a:pt x="525" y="23"/>
                  </a:lnTo>
                  <a:lnTo>
                    <a:pt x="514" y="28"/>
                  </a:lnTo>
                  <a:lnTo>
                    <a:pt x="504" y="34"/>
                  </a:lnTo>
                  <a:lnTo>
                    <a:pt x="465" y="58"/>
                  </a:lnTo>
                  <a:lnTo>
                    <a:pt x="466" y="62"/>
                  </a:lnTo>
                  <a:lnTo>
                    <a:pt x="466" y="67"/>
                  </a:lnTo>
                  <a:lnTo>
                    <a:pt x="466" y="72"/>
                  </a:lnTo>
                  <a:lnTo>
                    <a:pt x="466" y="77"/>
                  </a:lnTo>
                  <a:lnTo>
                    <a:pt x="465" y="81"/>
                  </a:lnTo>
                  <a:lnTo>
                    <a:pt x="463" y="86"/>
                  </a:lnTo>
                  <a:lnTo>
                    <a:pt x="462" y="90"/>
                  </a:lnTo>
                  <a:lnTo>
                    <a:pt x="461" y="95"/>
                  </a:lnTo>
                  <a:lnTo>
                    <a:pt x="458" y="99"/>
                  </a:lnTo>
                  <a:lnTo>
                    <a:pt x="456" y="103"/>
                  </a:lnTo>
                  <a:lnTo>
                    <a:pt x="451" y="111"/>
                  </a:lnTo>
                  <a:lnTo>
                    <a:pt x="445" y="117"/>
                  </a:lnTo>
                  <a:lnTo>
                    <a:pt x="436" y="123"/>
                  </a:lnTo>
                  <a:lnTo>
                    <a:pt x="208" y="259"/>
                  </a:lnTo>
                  <a:lnTo>
                    <a:pt x="198" y="275"/>
                  </a:lnTo>
                  <a:lnTo>
                    <a:pt x="189" y="290"/>
                  </a:lnTo>
                  <a:lnTo>
                    <a:pt x="180" y="306"/>
                  </a:lnTo>
                  <a:lnTo>
                    <a:pt x="173" y="323"/>
                  </a:lnTo>
                  <a:lnTo>
                    <a:pt x="165" y="340"/>
                  </a:lnTo>
                  <a:lnTo>
                    <a:pt x="159" y="357"/>
                  </a:lnTo>
                  <a:lnTo>
                    <a:pt x="154" y="374"/>
                  </a:lnTo>
                  <a:lnTo>
                    <a:pt x="149" y="392"/>
                  </a:lnTo>
                  <a:lnTo>
                    <a:pt x="144" y="409"/>
                  </a:lnTo>
                  <a:lnTo>
                    <a:pt x="141" y="427"/>
                  </a:lnTo>
                  <a:lnTo>
                    <a:pt x="137" y="445"/>
                  </a:lnTo>
                  <a:lnTo>
                    <a:pt x="136" y="463"/>
                  </a:lnTo>
                  <a:lnTo>
                    <a:pt x="135" y="481"/>
                  </a:lnTo>
                  <a:lnTo>
                    <a:pt x="134" y="500"/>
                  </a:lnTo>
                  <a:lnTo>
                    <a:pt x="134" y="518"/>
                  </a:lnTo>
                  <a:lnTo>
                    <a:pt x="135" y="536"/>
                  </a:lnTo>
                  <a:close/>
                  <a:moveTo>
                    <a:pt x="217" y="687"/>
                  </a:moveTo>
                  <a:lnTo>
                    <a:pt x="197" y="656"/>
                  </a:lnTo>
                  <a:lnTo>
                    <a:pt x="178" y="624"/>
                  </a:lnTo>
                  <a:lnTo>
                    <a:pt x="169" y="609"/>
                  </a:lnTo>
                  <a:lnTo>
                    <a:pt x="161" y="593"/>
                  </a:lnTo>
                  <a:lnTo>
                    <a:pt x="152" y="576"/>
                  </a:lnTo>
                  <a:lnTo>
                    <a:pt x="145" y="561"/>
                  </a:lnTo>
                  <a:lnTo>
                    <a:pt x="137" y="544"/>
                  </a:lnTo>
                  <a:lnTo>
                    <a:pt x="130" y="527"/>
                  </a:lnTo>
                  <a:lnTo>
                    <a:pt x="123" y="510"/>
                  </a:lnTo>
                  <a:lnTo>
                    <a:pt x="116" y="493"/>
                  </a:lnTo>
                  <a:lnTo>
                    <a:pt x="110" y="476"/>
                  </a:lnTo>
                  <a:lnTo>
                    <a:pt x="105" y="458"/>
                  </a:lnTo>
                  <a:lnTo>
                    <a:pt x="98" y="441"/>
                  </a:lnTo>
                  <a:lnTo>
                    <a:pt x="93" y="423"/>
                  </a:lnTo>
                  <a:lnTo>
                    <a:pt x="93" y="419"/>
                  </a:lnTo>
                  <a:lnTo>
                    <a:pt x="92" y="414"/>
                  </a:lnTo>
                  <a:lnTo>
                    <a:pt x="91" y="410"/>
                  </a:lnTo>
                  <a:lnTo>
                    <a:pt x="89" y="406"/>
                  </a:lnTo>
                  <a:lnTo>
                    <a:pt x="87" y="401"/>
                  </a:lnTo>
                  <a:lnTo>
                    <a:pt x="84" y="398"/>
                  </a:lnTo>
                  <a:lnTo>
                    <a:pt x="82" y="394"/>
                  </a:lnTo>
                  <a:lnTo>
                    <a:pt x="78" y="392"/>
                  </a:lnTo>
                  <a:lnTo>
                    <a:pt x="76" y="388"/>
                  </a:lnTo>
                  <a:lnTo>
                    <a:pt x="72" y="387"/>
                  </a:lnTo>
                  <a:lnTo>
                    <a:pt x="68" y="384"/>
                  </a:lnTo>
                  <a:lnTo>
                    <a:pt x="64" y="383"/>
                  </a:lnTo>
                  <a:lnTo>
                    <a:pt x="59" y="381"/>
                  </a:lnTo>
                  <a:lnTo>
                    <a:pt x="55" y="380"/>
                  </a:lnTo>
                  <a:lnTo>
                    <a:pt x="50" y="380"/>
                  </a:lnTo>
                  <a:lnTo>
                    <a:pt x="47" y="380"/>
                  </a:lnTo>
                  <a:lnTo>
                    <a:pt x="40" y="380"/>
                  </a:lnTo>
                  <a:lnTo>
                    <a:pt x="35" y="381"/>
                  </a:lnTo>
                  <a:lnTo>
                    <a:pt x="30" y="384"/>
                  </a:lnTo>
                  <a:lnTo>
                    <a:pt x="27" y="387"/>
                  </a:lnTo>
                  <a:lnTo>
                    <a:pt x="21" y="389"/>
                  </a:lnTo>
                  <a:lnTo>
                    <a:pt x="18" y="392"/>
                  </a:lnTo>
                  <a:lnTo>
                    <a:pt x="14" y="396"/>
                  </a:lnTo>
                  <a:lnTo>
                    <a:pt x="11" y="401"/>
                  </a:lnTo>
                  <a:lnTo>
                    <a:pt x="6" y="424"/>
                  </a:lnTo>
                  <a:lnTo>
                    <a:pt x="4" y="449"/>
                  </a:lnTo>
                  <a:lnTo>
                    <a:pt x="1" y="472"/>
                  </a:lnTo>
                  <a:lnTo>
                    <a:pt x="0" y="497"/>
                  </a:lnTo>
                  <a:lnTo>
                    <a:pt x="0" y="520"/>
                  </a:lnTo>
                  <a:lnTo>
                    <a:pt x="1" y="544"/>
                  </a:lnTo>
                  <a:lnTo>
                    <a:pt x="4" y="569"/>
                  </a:lnTo>
                  <a:lnTo>
                    <a:pt x="8" y="592"/>
                  </a:lnTo>
                  <a:lnTo>
                    <a:pt x="13" y="615"/>
                  </a:lnTo>
                  <a:lnTo>
                    <a:pt x="19" y="639"/>
                  </a:lnTo>
                  <a:lnTo>
                    <a:pt x="25" y="661"/>
                  </a:lnTo>
                  <a:lnTo>
                    <a:pt x="34" y="684"/>
                  </a:lnTo>
                  <a:lnTo>
                    <a:pt x="43" y="706"/>
                  </a:lnTo>
                  <a:lnTo>
                    <a:pt x="54" y="727"/>
                  </a:lnTo>
                  <a:lnTo>
                    <a:pt x="66" y="748"/>
                  </a:lnTo>
                  <a:lnTo>
                    <a:pt x="78" y="769"/>
                  </a:lnTo>
                  <a:lnTo>
                    <a:pt x="88" y="791"/>
                  </a:lnTo>
                  <a:lnTo>
                    <a:pt x="101" y="812"/>
                  </a:lnTo>
                  <a:lnTo>
                    <a:pt x="113" y="832"/>
                  </a:lnTo>
                  <a:lnTo>
                    <a:pt x="127" y="852"/>
                  </a:lnTo>
                  <a:lnTo>
                    <a:pt x="142" y="870"/>
                  </a:lnTo>
                  <a:lnTo>
                    <a:pt x="157" y="888"/>
                  </a:lnTo>
                  <a:lnTo>
                    <a:pt x="174" y="905"/>
                  </a:lnTo>
                  <a:lnTo>
                    <a:pt x="191" y="921"/>
                  </a:lnTo>
                  <a:lnTo>
                    <a:pt x="209" y="937"/>
                  </a:lnTo>
                  <a:lnTo>
                    <a:pt x="228" y="950"/>
                  </a:lnTo>
                  <a:lnTo>
                    <a:pt x="247" y="964"/>
                  </a:lnTo>
                  <a:lnTo>
                    <a:pt x="267" y="976"/>
                  </a:lnTo>
                  <a:lnTo>
                    <a:pt x="288" y="986"/>
                  </a:lnTo>
                  <a:lnTo>
                    <a:pt x="310" y="996"/>
                  </a:lnTo>
                  <a:lnTo>
                    <a:pt x="331" y="1005"/>
                  </a:lnTo>
                  <a:lnTo>
                    <a:pt x="354" y="1013"/>
                  </a:lnTo>
                  <a:lnTo>
                    <a:pt x="358" y="1012"/>
                  </a:lnTo>
                  <a:lnTo>
                    <a:pt x="363" y="1011"/>
                  </a:lnTo>
                  <a:lnTo>
                    <a:pt x="366" y="1009"/>
                  </a:lnTo>
                  <a:lnTo>
                    <a:pt x="370" y="1008"/>
                  </a:lnTo>
                  <a:lnTo>
                    <a:pt x="374" y="1005"/>
                  </a:lnTo>
                  <a:lnTo>
                    <a:pt x="378" y="1003"/>
                  </a:lnTo>
                  <a:lnTo>
                    <a:pt x="382" y="1000"/>
                  </a:lnTo>
                  <a:lnTo>
                    <a:pt x="384" y="996"/>
                  </a:lnTo>
                  <a:lnTo>
                    <a:pt x="387" y="992"/>
                  </a:lnTo>
                  <a:lnTo>
                    <a:pt x="389" y="990"/>
                  </a:lnTo>
                  <a:lnTo>
                    <a:pt x="392" y="985"/>
                  </a:lnTo>
                  <a:lnTo>
                    <a:pt x="393" y="981"/>
                  </a:lnTo>
                  <a:lnTo>
                    <a:pt x="394" y="977"/>
                  </a:lnTo>
                  <a:lnTo>
                    <a:pt x="395" y="972"/>
                  </a:lnTo>
                  <a:lnTo>
                    <a:pt x="395" y="968"/>
                  </a:lnTo>
                  <a:lnTo>
                    <a:pt x="395" y="963"/>
                  </a:lnTo>
                  <a:lnTo>
                    <a:pt x="394" y="957"/>
                  </a:lnTo>
                  <a:lnTo>
                    <a:pt x="393" y="952"/>
                  </a:lnTo>
                  <a:lnTo>
                    <a:pt x="392" y="947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3" y="934"/>
                  </a:lnTo>
                  <a:lnTo>
                    <a:pt x="379" y="931"/>
                  </a:lnTo>
                  <a:lnTo>
                    <a:pt x="375" y="927"/>
                  </a:lnTo>
                  <a:lnTo>
                    <a:pt x="351" y="901"/>
                  </a:lnTo>
                  <a:lnTo>
                    <a:pt x="329" y="873"/>
                  </a:lnTo>
                  <a:lnTo>
                    <a:pt x="307" y="844"/>
                  </a:lnTo>
                  <a:lnTo>
                    <a:pt x="286" y="814"/>
                  </a:lnTo>
                  <a:lnTo>
                    <a:pt x="267" y="783"/>
                  </a:lnTo>
                  <a:lnTo>
                    <a:pt x="258" y="767"/>
                  </a:lnTo>
                  <a:lnTo>
                    <a:pt x="248" y="752"/>
                  </a:lnTo>
                  <a:lnTo>
                    <a:pt x="241" y="736"/>
                  </a:lnTo>
                  <a:lnTo>
                    <a:pt x="232" y="719"/>
                  </a:lnTo>
                  <a:lnTo>
                    <a:pt x="224" y="704"/>
                  </a:lnTo>
                  <a:lnTo>
                    <a:pt x="217" y="687"/>
                  </a:lnTo>
                  <a:close/>
                  <a:moveTo>
                    <a:pt x="881" y="793"/>
                  </a:moveTo>
                  <a:lnTo>
                    <a:pt x="878" y="788"/>
                  </a:lnTo>
                  <a:lnTo>
                    <a:pt x="874" y="783"/>
                  </a:lnTo>
                  <a:lnTo>
                    <a:pt x="870" y="779"/>
                  </a:lnTo>
                  <a:lnTo>
                    <a:pt x="865" y="775"/>
                  </a:lnTo>
                  <a:lnTo>
                    <a:pt x="861" y="771"/>
                  </a:lnTo>
                  <a:lnTo>
                    <a:pt x="855" y="769"/>
                  </a:lnTo>
                  <a:lnTo>
                    <a:pt x="850" y="766"/>
                  </a:lnTo>
                  <a:lnTo>
                    <a:pt x="845" y="765"/>
                  </a:lnTo>
                  <a:lnTo>
                    <a:pt x="839" y="764"/>
                  </a:lnTo>
                  <a:lnTo>
                    <a:pt x="834" y="762"/>
                  </a:lnTo>
                  <a:lnTo>
                    <a:pt x="827" y="762"/>
                  </a:lnTo>
                  <a:lnTo>
                    <a:pt x="821" y="764"/>
                  </a:lnTo>
                  <a:lnTo>
                    <a:pt x="816" y="765"/>
                  </a:lnTo>
                  <a:lnTo>
                    <a:pt x="810" y="766"/>
                  </a:lnTo>
                  <a:lnTo>
                    <a:pt x="805" y="769"/>
                  </a:lnTo>
                  <a:lnTo>
                    <a:pt x="800" y="771"/>
                  </a:lnTo>
                  <a:lnTo>
                    <a:pt x="485" y="959"/>
                  </a:lnTo>
                  <a:lnTo>
                    <a:pt x="480" y="961"/>
                  </a:lnTo>
                  <a:lnTo>
                    <a:pt x="475" y="965"/>
                  </a:lnTo>
                  <a:lnTo>
                    <a:pt x="471" y="970"/>
                  </a:lnTo>
                  <a:lnTo>
                    <a:pt x="467" y="974"/>
                  </a:lnTo>
                  <a:lnTo>
                    <a:pt x="463" y="979"/>
                  </a:lnTo>
                  <a:lnTo>
                    <a:pt x="461" y="985"/>
                  </a:lnTo>
                  <a:lnTo>
                    <a:pt x="458" y="990"/>
                  </a:lnTo>
                  <a:lnTo>
                    <a:pt x="457" y="996"/>
                  </a:lnTo>
                  <a:lnTo>
                    <a:pt x="456" y="1002"/>
                  </a:lnTo>
                  <a:lnTo>
                    <a:pt x="455" y="1008"/>
                  </a:lnTo>
                  <a:lnTo>
                    <a:pt x="455" y="1015"/>
                  </a:lnTo>
                  <a:lnTo>
                    <a:pt x="455" y="1020"/>
                  </a:lnTo>
                  <a:lnTo>
                    <a:pt x="456" y="1026"/>
                  </a:lnTo>
                  <a:lnTo>
                    <a:pt x="458" y="1031"/>
                  </a:lnTo>
                  <a:lnTo>
                    <a:pt x="460" y="1038"/>
                  </a:lnTo>
                  <a:lnTo>
                    <a:pt x="463" y="1043"/>
                  </a:lnTo>
                  <a:lnTo>
                    <a:pt x="466" y="1048"/>
                  </a:lnTo>
                  <a:lnTo>
                    <a:pt x="470" y="1054"/>
                  </a:lnTo>
                  <a:lnTo>
                    <a:pt x="475" y="1059"/>
                  </a:lnTo>
                  <a:lnTo>
                    <a:pt x="479" y="1063"/>
                  </a:lnTo>
                  <a:lnTo>
                    <a:pt x="484" y="1065"/>
                  </a:lnTo>
                  <a:lnTo>
                    <a:pt x="489" y="1068"/>
                  </a:lnTo>
                  <a:lnTo>
                    <a:pt x="494" y="1070"/>
                  </a:lnTo>
                  <a:lnTo>
                    <a:pt x="500" y="1073"/>
                  </a:lnTo>
                  <a:lnTo>
                    <a:pt x="505" y="1074"/>
                  </a:lnTo>
                  <a:lnTo>
                    <a:pt x="511" y="1074"/>
                  </a:lnTo>
                  <a:lnTo>
                    <a:pt x="516" y="1074"/>
                  </a:lnTo>
                  <a:lnTo>
                    <a:pt x="523" y="1074"/>
                  </a:lnTo>
                  <a:lnTo>
                    <a:pt x="529" y="1073"/>
                  </a:lnTo>
                  <a:lnTo>
                    <a:pt x="534" y="1072"/>
                  </a:lnTo>
                  <a:lnTo>
                    <a:pt x="540" y="1069"/>
                  </a:lnTo>
                  <a:lnTo>
                    <a:pt x="545" y="1067"/>
                  </a:lnTo>
                  <a:lnTo>
                    <a:pt x="860" y="879"/>
                  </a:lnTo>
                  <a:lnTo>
                    <a:pt x="865" y="875"/>
                  </a:lnTo>
                  <a:lnTo>
                    <a:pt x="869" y="871"/>
                  </a:lnTo>
                  <a:lnTo>
                    <a:pt x="874" y="868"/>
                  </a:lnTo>
                  <a:lnTo>
                    <a:pt x="878" y="862"/>
                  </a:lnTo>
                  <a:lnTo>
                    <a:pt x="880" y="858"/>
                  </a:lnTo>
                  <a:lnTo>
                    <a:pt x="884" y="852"/>
                  </a:lnTo>
                  <a:lnTo>
                    <a:pt x="885" y="847"/>
                  </a:lnTo>
                  <a:lnTo>
                    <a:pt x="888" y="842"/>
                  </a:lnTo>
                  <a:lnTo>
                    <a:pt x="889" y="835"/>
                  </a:lnTo>
                  <a:lnTo>
                    <a:pt x="889" y="830"/>
                  </a:lnTo>
                  <a:lnTo>
                    <a:pt x="889" y="823"/>
                  </a:lnTo>
                  <a:lnTo>
                    <a:pt x="889" y="817"/>
                  </a:lnTo>
                  <a:lnTo>
                    <a:pt x="888" y="812"/>
                  </a:lnTo>
                  <a:lnTo>
                    <a:pt x="887" y="805"/>
                  </a:lnTo>
                  <a:lnTo>
                    <a:pt x="884" y="800"/>
                  </a:lnTo>
                  <a:lnTo>
                    <a:pt x="881" y="793"/>
                  </a:lnTo>
                  <a:close/>
                  <a:moveTo>
                    <a:pt x="458" y="38"/>
                  </a:moveTo>
                  <a:lnTo>
                    <a:pt x="455" y="33"/>
                  </a:lnTo>
                  <a:lnTo>
                    <a:pt x="451" y="28"/>
                  </a:lnTo>
                  <a:lnTo>
                    <a:pt x="447" y="23"/>
                  </a:lnTo>
                  <a:lnTo>
                    <a:pt x="442" y="19"/>
                  </a:lnTo>
                  <a:lnTo>
                    <a:pt x="438" y="16"/>
                  </a:lnTo>
                  <a:lnTo>
                    <a:pt x="432" y="13"/>
                  </a:lnTo>
                  <a:lnTo>
                    <a:pt x="427" y="11"/>
                  </a:lnTo>
                  <a:lnTo>
                    <a:pt x="422" y="8"/>
                  </a:lnTo>
                  <a:lnTo>
                    <a:pt x="416" y="7"/>
                  </a:lnTo>
                  <a:lnTo>
                    <a:pt x="411" y="7"/>
                  </a:lnTo>
                  <a:lnTo>
                    <a:pt x="404" y="7"/>
                  </a:lnTo>
                  <a:lnTo>
                    <a:pt x="399" y="7"/>
                  </a:lnTo>
                  <a:lnTo>
                    <a:pt x="393" y="8"/>
                  </a:lnTo>
                  <a:lnTo>
                    <a:pt x="387" y="10"/>
                  </a:lnTo>
                  <a:lnTo>
                    <a:pt x="382" y="12"/>
                  </a:lnTo>
                  <a:lnTo>
                    <a:pt x="377" y="15"/>
                  </a:lnTo>
                  <a:lnTo>
                    <a:pt x="62" y="202"/>
                  </a:lnTo>
                  <a:lnTo>
                    <a:pt x="57" y="206"/>
                  </a:lnTo>
                  <a:lnTo>
                    <a:pt x="52" y="210"/>
                  </a:lnTo>
                  <a:lnTo>
                    <a:pt x="48" y="214"/>
                  </a:lnTo>
                  <a:lnTo>
                    <a:pt x="44" y="219"/>
                  </a:lnTo>
                  <a:lnTo>
                    <a:pt x="40" y="224"/>
                  </a:lnTo>
                  <a:lnTo>
                    <a:pt x="38" y="229"/>
                  </a:lnTo>
                  <a:lnTo>
                    <a:pt x="35" y="234"/>
                  </a:lnTo>
                  <a:lnTo>
                    <a:pt x="34" y="240"/>
                  </a:lnTo>
                  <a:lnTo>
                    <a:pt x="33" y="246"/>
                  </a:lnTo>
                  <a:lnTo>
                    <a:pt x="32" y="251"/>
                  </a:lnTo>
                  <a:lnTo>
                    <a:pt x="32" y="258"/>
                  </a:lnTo>
                  <a:lnTo>
                    <a:pt x="32" y="264"/>
                  </a:lnTo>
                  <a:lnTo>
                    <a:pt x="33" y="270"/>
                  </a:lnTo>
                  <a:lnTo>
                    <a:pt x="35" y="276"/>
                  </a:lnTo>
                  <a:lnTo>
                    <a:pt x="37" y="281"/>
                  </a:lnTo>
                  <a:lnTo>
                    <a:pt x="40" y="288"/>
                  </a:lnTo>
                  <a:lnTo>
                    <a:pt x="43" y="293"/>
                  </a:lnTo>
                  <a:lnTo>
                    <a:pt x="47" y="298"/>
                  </a:lnTo>
                  <a:lnTo>
                    <a:pt x="52" y="302"/>
                  </a:lnTo>
                  <a:lnTo>
                    <a:pt x="55" y="306"/>
                  </a:lnTo>
                  <a:lnTo>
                    <a:pt x="61" y="310"/>
                  </a:lnTo>
                  <a:lnTo>
                    <a:pt x="66" y="312"/>
                  </a:lnTo>
                  <a:lnTo>
                    <a:pt x="71" y="315"/>
                  </a:lnTo>
                  <a:lnTo>
                    <a:pt x="77" y="316"/>
                  </a:lnTo>
                  <a:lnTo>
                    <a:pt x="82" y="318"/>
                  </a:lnTo>
                  <a:lnTo>
                    <a:pt x="88" y="319"/>
                  </a:lnTo>
                  <a:lnTo>
                    <a:pt x="93" y="319"/>
                  </a:lnTo>
                  <a:lnTo>
                    <a:pt x="100" y="318"/>
                  </a:lnTo>
                  <a:lnTo>
                    <a:pt x="106" y="318"/>
                  </a:lnTo>
                  <a:lnTo>
                    <a:pt x="111" y="315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437" y="123"/>
                  </a:lnTo>
                  <a:lnTo>
                    <a:pt x="442" y="120"/>
                  </a:lnTo>
                  <a:lnTo>
                    <a:pt x="446" y="116"/>
                  </a:lnTo>
                  <a:lnTo>
                    <a:pt x="451" y="111"/>
                  </a:lnTo>
                  <a:lnTo>
                    <a:pt x="455" y="107"/>
                  </a:lnTo>
                  <a:lnTo>
                    <a:pt x="457" y="102"/>
                  </a:lnTo>
                  <a:lnTo>
                    <a:pt x="461" y="97"/>
                  </a:lnTo>
                  <a:lnTo>
                    <a:pt x="462" y="91"/>
                  </a:lnTo>
                  <a:lnTo>
                    <a:pt x="465" y="85"/>
                  </a:lnTo>
                  <a:lnTo>
                    <a:pt x="466" y="80"/>
                  </a:lnTo>
                  <a:lnTo>
                    <a:pt x="466" y="73"/>
                  </a:lnTo>
                  <a:lnTo>
                    <a:pt x="466" y="67"/>
                  </a:lnTo>
                  <a:lnTo>
                    <a:pt x="466" y="62"/>
                  </a:lnTo>
                  <a:lnTo>
                    <a:pt x="465" y="55"/>
                  </a:lnTo>
                  <a:lnTo>
                    <a:pt x="463" y="50"/>
                  </a:lnTo>
                  <a:lnTo>
                    <a:pt x="461" y="43"/>
                  </a:lnTo>
                  <a:lnTo>
                    <a:pt x="458" y="38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9" name="Freeform 468"/>
            <p:cNvSpPr>
              <a:spLocks/>
            </p:cNvSpPr>
            <p:nvPr/>
          </p:nvSpPr>
          <p:spPr bwMode="auto">
            <a:xfrm rot="-3565789">
              <a:off x="2443" y="2052"/>
              <a:ext cx="580" cy="595"/>
            </a:xfrm>
            <a:custGeom>
              <a:avLst/>
              <a:gdLst>
                <a:gd name="T0" fmla="*/ 1 w 892"/>
                <a:gd name="T1" fmla="*/ 1 h 908"/>
                <a:gd name="T2" fmla="*/ 1 w 892"/>
                <a:gd name="T3" fmla="*/ 1 h 908"/>
                <a:gd name="T4" fmla="*/ 1 w 892"/>
                <a:gd name="T5" fmla="*/ 1 h 908"/>
                <a:gd name="T6" fmla="*/ 1 w 892"/>
                <a:gd name="T7" fmla="*/ 1 h 908"/>
                <a:gd name="T8" fmla="*/ 1 w 892"/>
                <a:gd name="T9" fmla="*/ 1 h 908"/>
                <a:gd name="T10" fmla="*/ 1 w 892"/>
                <a:gd name="T11" fmla="*/ 1 h 908"/>
                <a:gd name="T12" fmla="*/ 1 w 892"/>
                <a:gd name="T13" fmla="*/ 1 h 908"/>
                <a:gd name="T14" fmla="*/ 1 w 892"/>
                <a:gd name="T15" fmla="*/ 1 h 908"/>
                <a:gd name="T16" fmla="*/ 1 w 892"/>
                <a:gd name="T17" fmla="*/ 1 h 908"/>
                <a:gd name="T18" fmla="*/ 1 w 892"/>
                <a:gd name="T19" fmla="*/ 1 h 908"/>
                <a:gd name="T20" fmla="*/ 1 w 892"/>
                <a:gd name="T21" fmla="*/ 1 h 908"/>
                <a:gd name="T22" fmla="*/ 1 w 892"/>
                <a:gd name="T23" fmla="*/ 1 h 908"/>
                <a:gd name="T24" fmla="*/ 1 w 892"/>
                <a:gd name="T25" fmla="*/ 1 h 908"/>
                <a:gd name="T26" fmla="*/ 1 w 892"/>
                <a:gd name="T27" fmla="*/ 1 h 908"/>
                <a:gd name="T28" fmla="*/ 1 w 892"/>
                <a:gd name="T29" fmla="*/ 1 h 908"/>
                <a:gd name="T30" fmla="*/ 1 w 892"/>
                <a:gd name="T31" fmla="*/ 1 h 908"/>
                <a:gd name="T32" fmla="*/ 1 w 892"/>
                <a:gd name="T33" fmla="*/ 1 h 908"/>
                <a:gd name="T34" fmla="*/ 1 w 892"/>
                <a:gd name="T35" fmla="*/ 1 h 908"/>
                <a:gd name="T36" fmla="*/ 1 w 892"/>
                <a:gd name="T37" fmla="*/ 1 h 908"/>
                <a:gd name="T38" fmla="*/ 1 w 892"/>
                <a:gd name="T39" fmla="*/ 1 h 908"/>
                <a:gd name="T40" fmla="*/ 1 w 892"/>
                <a:gd name="T41" fmla="*/ 1 h 908"/>
                <a:gd name="T42" fmla="*/ 1 w 892"/>
                <a:gd name="T43" fmla="*/ 1 h 908"/>
                <a:gd name="T44" fmla="*/ 1 w 892"/>
                <a:gd name="T45" fmla="*/ 1 h 908"/>
                <a:gd name="T46" fmla="*/ 1 w 892"/>
                <a:gd name="T47" fmla="*/ 1 h 908"/>
                <a:gd name="T48" fmla="*/ 1 w 892"/>
                <a:gd name="T49" fmla="*/ 1 h 908"/>
                <a:gd name="T50" fmla="*/ 1 w 892"/>
                <a:gd name="T51" fmla="*/ 1 h 908"/>
                <a:gd name="T52" fmla="*/ 1 w 892"/>
                <a:gd name="T53" fmla="*/ 1 h 908"/>
                <a:gd name="T54" fmla="*/ 1 w 892"/>
                <a:gd name="T55" fmla="*/ 1 h 908"/>
                <a:gd name="T56" fmla="*/ 1 w 892"/>
                <a:gd name="T57" fmla="*/ 1 h 908"/>
                <a:gd name="T58" fmla="*/ 1 w 892"/>
                <a:gd name="T59" fmla="*/ 1 h 908"/>
                <a:gd name="T60" fmla="*/ 1 w 892"/>
                <a:gd name="T61" fmla="*/ 1 h 908"/>
                <a:gd name="T62" fmla="*/ 1 w 892"/>
                <a:gd name="T63" fmla="*/ 1 h 908"/>
                <a:gd name="T64" fmla="*/ 1 w 892"/>
                <a:gd name="T65" fmla="*/ 1 h 908"/>
                <a:gd name="T66" fmla="*/ 1 w 892"/>
                <a:gd name="T67" fmla="*/ 0 h 908"/>
                <a:gd name="T68" fmla="*/ 1 w 892"/>
                <a:gd name="T69" fmla="*/ 1 h 908"/>
                <a:gd name="T70" fmla="*/ 1 w 892"/>
                <a:gd name="T71" fmla="*/ 1 h 908"/>
                <a:gd name="T72" fmla="*/ 1 w 892"/>
                <a:gd name="T73" fmla="*/ 1 h 908"/>
                <a:gd name="T74" fmla="*/ 1 w 892"/>
                <a:gd name="T75" fmla="*/ 1 h 908"/>
                <a:gd name="T76" fmla="*/ 1 w 892"/>
                <a:gd name="T77" fmla="*/ 1 h 908"/>
                <a:gd name="T78" fmla="*/ 1 w 892"/>
                <a:gd name="T79" fmla="*/ 1 h 908"/>
                <a:gd name="T80" fmla="*/ 1 w 892"/>
                <a:gd name="T81" fmla="*/ 1 h 908"/>
                <a:gd name="T82" fmla="*/ 1 w 892"/>
                <a:gd name="T83" fmla="*/ 1 h 908"/>
                <a:gd name="T84" fmla="*/ 1 w 892"/>
                <a:gd name="T85" fmla="*/ 1 h 908"/>
                <a:gd name="T86" fmla="*/ 1 w 892"/>
                <a:gd name="T87" fmla="*/ 1 h 908"/>
                <a:gd name="T88" fmla="*/ 1 w 892"/>
                <a:gd name="T89" fmla="*/ 1 h 908"/>
                <a:gd name="T90" fmla="*/ 1 w 892"/>
                <a:gd name="T91" fmla="*/ 1 h 908"/>
                <a:gd name="T92" fmla="*/ 1 w 892"/>
                <a:gd name="T93" fmla="*/ 1 h 908"/>
                <a:gd name="T94" fmla="*/ 1 w 892"/>
                <a:gd name="T95" fmla="*/ 1 h 908"/>
                <a:gd name="T96" fmla="*/ 1 w 892"/>
                <a:gd name="T97" fmla="*/ 1 h 9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2"/>
                <a:gd name="T148" fmla="*/ 0 h 908"/>
                <a:gd name="T149" fmla="*/ 892 w 892"/>
                <a:gd name="T150" fmla="*/ 908 h 9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2" h="908">
                  <a:moveTo>
                    <a:pt x="1" y="536"/>
                  </a:moveTo>
                  <a:lnTo>
                    <a:pt x="18" y="575"/>
                  </a:lnTo>
                  <a:lnTo>
                    <a:pt x="39" y="613"/>
                  </a:lnTo>
                  <a:lnTo>
                    <a:pt x="57" y="650"/>
                  </a:lnTo>
                  <a:lnTo>
                    <a:pt x="79" y="688"/>
                  </a:lnTo>
                  <a:lnTo>
                    <a:pt x="99" y="725"/>
                  </a:lnTo>
                  <a:lnTo>
                    <a:pt x="122" y="761"/>
                  </a:lnTo>
                  <a:lnTo>
                    <a:pt x="143" y="797"/>
                  </a:lnTo>
                  <a:lnTo>
                    <a:pt x="167" y="834"/>
                  </a:lnTo>
                  <a:lnTo>
                    <a:pt x="182" y="843"/>
                  </a:lnTo>
                  <a:lnTo>
                    <a:pt x="197" y="853"/>
                  </a:lnTo>
                  <a:lnTo>
                    <a:pt x="212" y="861"/>
                  </a:lnTo>
                  <a:lnTo>
                    <a:pt x="229" y="869"/>
                  </a:lnTo>
                  <a:lnTo>
                    <a:pt x="245" y="877"/>
                  </a:lnTo>
                  <a:lnTo>
                    <a:pt x="261" y="883"/>
                  </a:lnTo>
                  <a:lnTo>
                    <a:pt x="279" y="888"/>
                  </a:lnTo>
                  <a:lnTo>
                    <a:pt x="297" y="894"/>
                  </a:lnTo>
                  <a:lnTo>
                    <a:pt x="313" y="899"/>
                  </a:lnTo>
                  <a:lnTo>
                    <a:pt x="331" y="901"/>
                  </a:lnTo>
                  <a:lnTo>
                    <a:pt x="348" y="904"/>
                  </a:lnTo>
                  <a:lnTo>
                    <a:pt x="366" y="907"/>
                  </a:lnTo>
                  <a:lnTo>
                    <a:pt x="384" y="908"/>
                  </a:lnTo>
                  <a:lnTo>
                    <a:pt x="402" y="908"/>
                  </a:lnTo>
                  <a:lnTo>
                    <a:pt x="420" y="908"/>
                  </a:lnTo>
                  <a:lnTo>
                    <a:pt x="438" y="907"/>
                  </a:lnTo>
                  <a:lnTo>
                    <a:pt x="666" y="771"/>
                  </a:lnTo>
                  <a:lnTo>
                    <a:pt x="669" y="769"/>
                  </a:lnTo>
                  <a:lnTo>
                    <a:pt x="673" y="767"/>
                  </a:lnTo>
                  <a:lnTo>
                    <a:pt x="678" y="766"/>
                  </a:lnTo>
                  <a:lnTo>
                    <a:pt x="682" y="765"/>
                  </a:lnTo>
                  <a:lnTo>
                    <a:pt x="687" y="764"/>
                  </a:lnTo>
                  <a:lnTo>
                    <a:pt x="692" y="764"/>
                  </a:lnTo>
                  <a:lnTo>
                    <a:pt x="696" y="762"/>
                  </a:lnTo>
                  <a:lnTo>
                    <a:pt x="701" y="764"/>
                  </a:lnTo>
                  <a:lnTo>
                    <a:pt x="705" y="764"/>
                  </a:lnTo>
                  <a:lnTo>
                    <a:pt x="710" y="765"/>
                  </a:lnTo>
                  <a:lnTo>
                    <a:pt x="713" y="766"/>
                  </a:lnTo>
                  <a:lnTo>
                    <a:pt x="719" y="767"/>
                  </a:lnTo>
                  <a:lnTo>
                    <a:pt x="722" y="770"/>
                  </a:lnTo>
                  <a:lnTo>
                    <a:pt x="726" y="771"/>
                  </a:lnTo>
                  <a:lnTo>
                    <a:pt x="730" y="774"/>
                  </a:lnTo>
                  <a:lnTo>
                    <a:pt x="734" y="778"/>
                  </a:lnTo>
                  <a:lnTo>
                    <a:pt x="773" y="754"/>
                  </a:lnTo>
                  <a:lnTo>
                    <a:pt x="783" y="748"/>
                  </a:lnTo>
                  <a:lnTo>
                    <a:pt x="793" y="741"/>
                  </a:lnTo>
                  <a:lnTo>
                    <a:pt x="803" y="734"/>
                  </a:lnTo>
                  <a:lnTo>
                    <a:pt x="812" y="726"/>
                  </a:lnTo>
                  <a:lnTo>
                    <a:pt x="820" y="717"/>
                  </a:lnTo>
                  <a:lnTo>
                    <a:pt x="829" y="708"/>
                  </a:lnTo>
                  <a:lnTo>
                    <a:pt x="837" y="699"/>
                  </a:lnTo>
                  <a:lnTo>
                    <a:pt x="844" y="689"/>
                  </a:lnTo>
                  <a:lnTo>
                    <a:pt x="851" y="679"/>
                  </a:lnTo>
                  <a:lnTo>
                    <a:pt x="857" y="669"/>
                  </a:lnTo>
                  <a:lnTo>
                    <a:pt x="863" y="658"/>
                  </a:lnTo>
                  <a:lnTo>
                    <a:pt x="868" y="648"/>
                  </a:lnTo>
                  <a:lnTo>
                    <a:pt x="873" y="637"/>
                  </a:lnTo>
                  <a:lnTo>
                    <a:pt x="877" y="626"/>
                  </a:lnTo>
                  <a:lnTo>
                    <a:pt x="881" y="615"/>
                  </a:lnTo>
                  <a:lnTo>
                    <a:pt x="885" y="604"/>
                  </a:lnTo>
                  <a:lnTo>
                    <a:pt x="887" y="592"/>
                  </a:lnTo>
                  <a:lnTo>
                    <a:pt x="890" y="580"/>
                  </a:lnTo>
                  <a:lnTo>
                    <a:pt x="891" y="569"/>
                  </a:lnTo>
                  <a:lnTo>
                    <a:pt x="892" y="556"/>
                  </a:lnTo>
                  <a:lnTo>
                    <a:pt x="892" y="544"/>
                  </a:lnTo>
                  <a:lnTo>
                    <a:pt x="892" y="532"/>
                  </a:lnTo>
                  <a:lnTo>
                    <a:pt x="892" y="520"/>
                  </a:lnTo>
                  <a:lnTo>
                    <a:pt x="891" y="507"/>
                  </a:lnTo>
                  <a:lnTo>
                    <a:pt x="890" y="496"/>
                  </a:lnTo>
                  <a:lnTo>
                    <a:pt x="887" y="484"/>
                  </a:lnTo>
                  <a:lnTo>
                    <a:pt x="885" y="472"/>
                  </a:lnTo>
                  <a:lnTo>
                    <a:pt x="881" y="459"/>
                  </a:lnTo>
                  <a:lnTo>
                    <a:pt x="876" y="448"/>
                  </a:lnTo>
                  <a:lnTo>
                    <a:pt x="872" y="437"/>
                  </a:lnTo>
                  <a:lnTo>
                    <a:pt x="866" y="426"/>
                  </a:lnTo>
                  <a:lnTo>
                    <a:pt x="861" y="414"/>
                  </a:lnTo>
                  <a:lnTo>
                    <a:pt x="700" y="125"/>
                  </a:lnTo>
                  <a:lnTo>
                    <a:pt x="693" y="115"/>
                  </a:lnTo>
                  <a:lnTo>
                    <a:pt x="686" y="104"/>
                  </a:lnTo>
                  <a:lnTo>
                    <a:pt x="678" y="94"/>
                  </a:lnTo>
                  <a:lnTo>
                    <a:pt x="671" y="85"/>
                  </a:lnTo>
                  <a:lnTo>
                    <a:pt x="663" y="76"/>
                  </a:lnTo>
                  <a:lnTo>
                    <a:pt x="654" y="67"/>
                  </a:lnTo>
                  <a:lnTo>
                    <a:pt x="645" y="59"/>
                  </a:lnTo>
                  <a:lnTo>
                    <a:pt x="635" y="51"/>
                  </a:lnTo>
                  <a:lnTo>
                    <a:pt x="627" y="45"/>
                  </a:lnTo>
                  <a:lnTo>
                    <a:pt x="617" y="38"/>
                  </a:lnTo>
                  <a:lnTo>
                    <a:pt x="606" y="32"/>
                  </a:lnTo>
                  <a:lnTo>
                    <a:pt x="596" y="26"/>
                  </a:lnTo>
                  <a:lnTo>
                    <a:pt x="585" y="21"/>
                  </a:lnTo>
                  <a:lnTo>
                    <a:pt x="575" y="16"/>
                  </a:lnTo>
                  <a:lnTo>
                    <a:pt x="564" y="12"/>
                  </a:lnTo>
                  <a:lnTo>
                    <a:pt x="552" y="10"/>
                  </a:lnTo>
                  <a:lnTo>
                    <a:pt x="541" y="7"/>
                  </a:lnTo>
                  <a:lnTo>
                    <a:pt x="530" y="4"/>
                  </a:lnTo>
                  <a:lnTo>
                    <a:pt x="518" y="3"/>
                  </a:lnTo>
                  <a:lnTo>
                    <a:pt x="507" y="2"/>
                  </a:lnTo>
                  <a:lnTo>
                    <a:pt x="496" y="0"/>
                  </a:lnTo>
                  <a:lnTo>
                    <a:pt x="483" y="0"/>
                  </a:lnTo>
                  <a:lnTo>
                    <a:pt x="472" y="2"/>
                  </a:lnTo>
                  <a:lnTo>
                    <a:pt x="460" y="3"/>
                  </a:lnTo>
                  <a:lnTo>
                    <a:pt x="448" y="4"/>
                  </a:lnTo>
                  <a:lnTo>
                    <a:pt x="436" y="7"/>
                  </a:lnTo>
                  <a:lnTo>
                    <a:pt x="425" y="10"/>
                  </a:lnTo>
                  <a:lnTo>
                    <a:pt x="414" y="13"/>
                  </a:lnTo>
                  <a:lnTo>
                    <a:pt x="402" y="17"/>
                  </a:lnTo>
                  <a:lnTo>
                    <a:pt x="391" y="23"/>
                  </a:lnTo>
                  <a:lnTo>
                    <a:pt x="380" y="28"/>
                  </a:lnTo>
                  <a:lnTo>
                    <a:pt x="370" y="34"/>
                  </a:lnTo>
                  <a:lnTo>
                    <a:pt x="331" y="58"/>
                  </a:lnTo>
                  <a:lnTo>
                    <a:pt x="332" y="62"/>
                  </a:lnTo>
                  <a:lnTo>
                    <a:pt x="332" y="67"/>
                  </a:lnTo>
                  <a:lnTo>
                    <a:pt x="332" y="72"/>
                  </a:lnTo>
                  <a:lnTo>
                    <a:pt x="332" y="77"/>
                  </a:lnTo>
                  <a:lnTo>
                    <a:pt x="331" y="81"/>
                  </a:lnTo>
                  <a:lnTo>
                    <a:pt x="329" y="86"/>
                  </a:lnTo>
                  <a:lnTo>
                    <a:pt x="328" y="90"/>
                  </a:lnTo>
                  <a:lnTo>
                    <a:pt x="327" y="95"/>
                  </a:lnTo>
                  <a:lnTo>
                    <a:pt x="324" y="99"/>
                  </a:lnTo>
                  <a:lnTo>
                    <a:pt x="322" y="103"/>
                  </a:lnTo>
                  <a:lnTo>
                    <a:pt x="317" y="111"/>
                  </a:lnTo>
                  <a:lnTo>
                    <a:pt x="311" y="117"/>
                  </a:lnTo>
                  <a:lnTo>
                    <a:pt x="302" y="123"/>
                  </a:lnTo>
                  <a:lnTo>
                    <a:pt x="74" y="259"/>
                  </a:lnTo>
                  <a:lnTo>
                    <a:pt x="64" y="275"/>
                  </a:lnTo>
                  <a:lnTo>
                    <a:pt x="55" y="290"/>
                  </a:lnTo>
                  <a:lnTo>
                    <a:pt x="46" y="306"/>
                  </a:lnTo>
                  <a:lnTo>
                    <a:pt x="39" y="323"/>
                  </a:lnTo>
                  <a:lnTo>
                    <a:pt x="31" y="340"/>
                  </a:lnTo>
                  <a:lnTo>
                    <a:pt x="25" y="357"/>
                  </a:lnTo>
                  <a:lnTo>
                    <a:pt x="20" y="374"/>
                  </a:lnTo>
                  <a:lnTo>
                    <a:pt x="15" y="392"/>
                  </a:lnTo>
                  <a:lnTo>
                    <a:pt x="10" y="409"/>
                  </a:lnTo>
                  <a:lnTo>
                    <a:pt x="7" y="427"/>
                  </a:lnTo>
                  <a:lnTo>
                    <a:pt x="3" y="445"/>
                  </a:lnTo>
                  <a:lnTo>
                    <a:pt x="2" y="463"/>
                  </a:lnTo>
                  <a:lnTo>
                    <a:pt x="1" y="481"/>
                  </a:lnTo>
                  <a:lnTo>
                    <a:pt x="0" y="500"/>
                  </a:lnTo>
                  <a:lnTo>
                    <a:pt x="0" y="518"/>
                  </a:lnTo>
                  <a:lnTo>
                    <a:pt x="1" y="53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640" name="Group 469"/>
            <p:cNvGrpSpPr>
              <a:grpSpLocks/>
            </p:cNvGrpSpPr>
            <p:nvPr/>
          </p:nvGrpSpPr>
          <p:grpSpPr bwMode="auto">
            <a:xfrm>
              <a:off x="2355" y="2298"/>
              <a:ext cx="773" cy="475"/>
              <a:chOff x="2355" y="2298"/>
              <a:chExt cx="773" cy="475"/>
            </a:xfrm>
          </p:grpSpPr>
          <p:sp>
            <p:nvSpPr>
              <p:cNvPr id="24641" name="Freeform 470"/>
              <p:cNvSpPr>
                <a:spLocks/>
              </p:cNvSpPr>
              <p:nvPr/>
            </p:nvSpPr>
            <p:spPr bwMode="auto">
              <a:xfrm rot="-3565789">
                <a:off x="2616" y="2437"/>
                <a:ext cx="256" cy="415"/>
              </a:xfrm>
              <a:custGeom>
                <a:avLst/>
                <a:gdLst>
                  <a:gd name="T0" fmla="*/ 1 w 395"/>
                  <a:gd name="T1" fmla="*/ 1 h 633"/>
                  <a:gd name="T2" fmla="*/ 1 w 395"/>
                  <a:gd name="T3" fmla="*/ 1 h 633"/>
                  <a:gd name="T4" fmla="*/ 1 w 395"/>
                  <a:gd name="T5" fmla="*/ 1 h 633"/>
                  <a:gd name="T6" fmla="*/ 1 w 395"/>
                  <a:gd name="T7" fmla="*/ 1 h 633"/>
                  <a:gd name="T8" fmla="*/ 1 w 395"/>
                  <a:gd name="T9" fmla="*/ 1 h 633"/>
                  <a:gd name="T10" fmla="*/ 1 w 395"/>
                  <a:gd name="T11" fmla="*/ 1 h 633"/>
                  <a:gd name="T12" fmla="*/ 1 w 395"/>
                  <a:gd name="T13" fmla="*/ 1 h 633"/>
                  <a:gd name="T14" fmla="*/ 1 w 395"/>
                  <a:gd name="T15" fmla="*/ 1 h 633"/>
                  <a:gd name="T16" fmla="*/ 1 w 395"/>
                  <a:gd name="T17" fmla="*/ 1 h 633"/>
                  <a:gd name="T18" fmla="*/ 1 w 395"/>
                  <a:gd name="T19" fmla="*/ 1 h 633"/>
                  <a:gd name="T20" fmla="*/ 1 w 395"/>
                  <a:gd name="T21" fmla="*/ 1 h 633"/>
                  <a:gd name="T22" fmla="*/ 1 w 395"/>
                  <a:gd name="T23" fmla="*/ 1 h 633"/>
                  <a:gd name="T24" fmla="*/ 1 w 395"/>
                  <a:gd name="T25" fmla="*/ 1 h 633"/>
                  <a:gd name="T26" fmla="*/ 1 w 395"/>
                  <a:gd name="T27" fmla="*/ 1 h 633"/>
                  <a:gd name="T28" fmla="*/ 1 w 395"/>
                  <a:gd name="T29" fmla="*/ 0 h 633"/>
                  <a:gd name="T30" fmla="*/ 1 w 395"/>
                  <a:gd name="T31" fmla="*/ 0 h 633"/>
                  <a:gd name="T32" fmla="*/ 1 w 395"/>
                  <a:gd name="T33" fmla="*/ 1 h 633"/>
                  <a:gd name="T34" fmla="*/ 1 w 395"/>
                  <a:gd name="T35" fmla="*/ 1 h 633"/>
                  <a:gd name="T36" fmla="*/ 1 w 395"/>
                  <a:gd name="T37" fmla="*/ 1 h 633"/>
                  <a:gd name="T38" fmla="*/ 1 w 395"/>
                  <a:gd name="T39" fmla="*/ 1 h 633"/>
                  <a:gd name="T40" fmla="*/ 1 w 395"/>
                  <a:gd name="T41" fmla="*/ 1 h 633"/>
                  <a:gd name="T42" fmla="*/ 0 w 395"/>
                  <a:gd name="T43" fmla="*/ 1 h 633"/>
                  <a:gd name="T44" fmla="*/ 1 w 395"/>
                  <a:gd name="T45" fmla="*/ 1 h 633"/>
                  <a:gd name="T46" fmla="*/ 1 w 395"/>
                  <a:gd name="T47" fmla="*/ 1 h 633"/>
                  <a:gd name="T48" fmla="*/ 1 w 395"/>
                  <a:gd name="T49" fmla="*/ 1 h 633"/>
                  <a:gd name="T50" fmla="*/ 1 w 395"/>
                  <a:gd name="T51" fmla="*/ 1 h 633"/>
                  <a:gd name="T52" fmla="*/ 1 w 395"/>
                  <a:gd name="T53" fmla="*/ 1 h 633"/>
                  <a:gd name="T54" fmla="*/ 1 w 395"/>
                  <a:gd name="T55" fmla="*/ 1 h 633"/>
                  <a:gd name="T56" fmla="*/ 1 w 395"/>
                  <a:gd name="T57" fmla="*/ 1 h 633"/>
                  <a:gd name="T58" fmla="*/ 1 w 395"/>
                  <a:gd name="T59" fmla="*/ 1 h 633"/>
                  <a:gd name="T60" fmla="*/ 1 w 395"/>
                  <a:gd name="T61" fmla="*/ 1 h 633"/>
                  <a:gd name="T62" fmla="*/ 1 w 395"/>
                  <a:gd name="T63" fmla="*/ 1 h 633"/>
                  <a:gd name="T64" fmla="*/ 1 w 395"/>
                  <a:gd name="T65" fmla="*/ 1 h 633"/>
                  <a:gd name="T66" fmla="*/ 1 w 395"/>
                  <a:gd name="T67" fmla="*/ 1 h 633"/>
                  <a:gd name="T68" fmla="*/ 1 w 395"/>
                  <a:gd name="T69" fmla="*/ 1 h 633"/>
                  <a:gd name="T70" fmla="*/ 1 w 395"/>
                  <a:gd name="T71" fmla="*/ 1 h 633"/>
                  <a:gd name="T72" fmla="*/ 1 w 395"/>
                  <a:gd name="T73" fmla="*/ 1 h 633"/>
                  <a:gd name="T74" fmla="*/ 1 w 395"/>
                  <a:gd name="T75" fmla="*/ 1 h 633"/>
                  <a:gd name="T76" fmla="*/ 1 w 395"/>
                  <a:gd name="T77" fmla="*/ 1 h 633"/>
                  <a:gd name="T78" fmla="*/ 1 w 395"/>
                  <a:gd name="T79" fmla="*/ 1 h 633"/>
                  <a:gd name="T80" fmla="*/ 1 w 395"/>
                  <a:gd name="T81" fmla="*/ 1 h 633"/>
                  <a:gd name="T82" fmla="*/ 1 w 395"/>
                  <a:gd name="T83" fmla="*/ 1 h 633"/>
                  <a:gd name="T84" fmla="*/ 1 w 395"/>
                  <a:gd name="T85" fmla="*/ 1 h 633"/>
                  <a:gd name="T86" fmla="*/ 1 w 395"/>
                  <a:gd name="T87" fmla="*/ 1 h 633"/>
                  <a:gd name="T88" fmla="*/ 1 w 395"/>
                  <a:gd name="T89" fmla="*/ 1 h 633"/>
                  <a:gd name="T90" fmla="*/ 1 w 395"/>
                  <a:gd name="T91" fmla="*/ 1 h 633"/>
                  <a:gd name="T92" fmla="*/ 1 w 395"/>
                  <a:gd name="T93" fmla="*/ 1 h 633"/>
                  <a:gd name="T94" fmla="*/ 1 w 395"/>
                  <a:gd name="T95" fmla="*/ 1 h 633"/>
                  <a:gd name="T96" fmla="*/ 1 w 395"/>
                  <a:gd name="T97" fmla="*/ 1 h 633"/>
                  <a:gd name="T98" fmla="*/ 1 w 395"/>
                  <a:gd name="T99" fmla="*/ 1 h 633"/>
                  <a:gd name="T100" fmla="*/ 1 w 395"/>
                  <a:gd name="T101" fmla="*/ 1 h 633"/>
                  <a:gd name="T102" fmla="*/ 1 w 395"/>
                  <a:gd name="T103" fmla="*/ 1 h 633"/>
                  <a:gd name="T104" fmla="*/ 1 w 395"/>
                  <a:gd name="T105" fmla="*/ 1 h 6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95"/>
                  <a:gd name="T160" fmla="*/ 0 h 633"/>
                  <a:gd name="T161" fmla="*/ 395 w 395"/>
                  <a:gd name="T162" fmla="*/ 633 h 6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95" h="633">
                    <a:moveTo>
                      <a:pt x="217" y="307"/>
                    </a:moveTo>
                    <a:lnTo>
                      <a:pt x="197" y="276"/>
                    </a:lnTo>
                    <a:lnTo>
                      <a:pt x="178" y="244"/>
                    </a:lnTo>
                    <a:lnTo>
                      <a:pt x="169" y="229"/>
                    </a:lnTo>
                    <a:lnTo>
                      <a:pt x="161" y="213"/>
                    </a:lnTo>
                    <a:lnTo>
                      <a:pt x="152" y="196"/>
                    </a:lnTo>
                    <a:lnTo>
                      <a:pt x="145" y="181"/>
                    </a:lnTo>
                    <a:lnTo>
                      <a:pt x="137" y="164"/>
                    </a:lnTo>
                    <a:lnTo>
                      <a:pt x="130" y="147"/>
                    </a:lnTo>
                    <a:lnTo>
                      <a:pt x="123" y="130"/>
                    </a:lnTo>
                    <a:lnTo>
                      <a:pt x="116" y="113"/>
                    </a:lnTo>
                    <a:lnTo>
                      <a:pt x="110" y="96"/>
                    </a:lnTo>
                    <a:lnTo>
                      <a:pt x="105" y="78"/>
                    </a:lnTo>
                    <a:lnTo>
                      <a:pt x="98" y="61"/>
                    </a:lnTo>
                    <a:lnTo>
                      <a:pt x="93" y="43"/>
                    </a:lnTo>
                    <a:lnTo>
                      <a:pt x="93" y="39"/>
                    </a:lnTo>
                    <a:lnTo>
                      <a:pt x="92" y="34"/>
                    </a:lnTo>
                    <a:lnTo>
                      <a:pt x="91" y="30"/>
                    </a:lnTo>
                    <a:lnTo>
                      <a:pt x="89" y="26"/>
                    </a:lnTo>
                    <a:lnTo>
                      <a:pt x="87" y="21"/>
                    </a:lnTo>
                    <a:lnTo>
                      <a:pt x="84" y="18"/>
                    </a:lnTo>
                    <a:lnTo>
                      <a:pt x="82" y="14"/>
                    </a:lnTo>
                    <a:lnTo>
                      <a:pt x="78" y="12"/>
                    </a:lnTo>
                    <a:lnTo>
                      <a:pt x="76" y="8"/>
                    </a:lnTo>
                    <a:lnTo>
                      <a:pt x="72" y="7"/>
                    </a:lnTo>
                    <a:lnTo>
                      <a:pt x="68" y="4"/>
                    </a:lnTo>
                    <a:lnTo>
                      <a:pt x="64" y="3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5" y="1"/>
                    </a:lnTo>
                    <a:lnTo>
                      <a:pt x="30" y="4"/>
                    </a:lnTo>
                    <a:lnTo>
                      <a:pt x="27" y="7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1" y="21"/>
                    </a:lnTo>
                    <a:lnTo>
                      <a:pt x="6" y="44"/>
                    </a:lnTo>
                    <a:lnTo>
                      <a:pt x="4" y="69"/>
                    </a:lnTo>
                    <a:lnTo>
                      <a:pt x="1" y="92"/>
                    </a:lnTo>
                    <a:lnTo>
                      <a:pt x="0" y="117"/>
                    </a:lnTo>
                    <a:lnTo>
                      <a:pt x="0" y="140"/>
                    </a:lnTo>
                    <a:lnTo>
                      <a:pt x="1" y="164"/>
                    </a:lnTo>
                    <a:lnTo>
                      <a:pt x="4" y="189"/>
                    </a:lnTo>
                    <a:lnTo>
                      <a:pt x="8" y="212"/>
                    </a:lnTo>
                    <a:lnTo>
                      <a:pt x="13" y="235"/>
                    </a:lnTo>
                    <a:lnTo>
                      <a:pt x="19" y="259"/>
                    </a:lnTo>
                    <a:lnTo>
                      <a:pt x="25" y="281"/>
                    </a:lnTo>
                    <a:lnTo>
                      <a:pt x="34" y="304"/>
                    </a:lnTo>
                    <a:lnTo>
                      <a:pt x="43" y="326"/>
                    </a:lnTo>
                    <a:lnTo>
                      <a:pt x="54" y="347"/>
                    </a:lnTo>
                    <a:lnTo>
                      <a:pt x="66" y="368"/>
                    </a:lnTo>
                    <a:lnTo>
                      <a:pt x="78" y="389"/>
                    </a:lnTo>
                    <a:lnTo>
                      <a:pt x="88" y="411"/>
                    </a:lnTo>
                    <a:lnTo>
                      <a:pt x="101" y="432"/>
                    </a:lnTo>
                    <a:lnTo>
                      <a:pt x="113" y="452"/>
                    </a:lnTo>
                    <a:lnTo>
                      <a:pt x="127" y="472"/>
                    </a:lnTo>
                    <a:lnTo>
                      <a:pt x="142" y="490"/>
                    </a:lnTo>
                    <a:lnTo>
                      <a:pt x="157" y="508"/>
                    </a:lnTo>
                    <a:lnTo>
                      <a:pt x="174" y="525"/>
                    </a:lnTo>
                    <a:lnTo>
                      <a:pt x="191" y="541"/>
                    </a:lnTo>
                    <a:lnTo>
                      <a:pt x="209" y="557"/>
                    </a:lnTo>
                    <a:lnTo>
                      <a:pt x="228" y="570"/>
                    </a:lnTo>
                    <a:lnTo>
                      <a:pt x="247" y="584"/>
                    </a:lnTo>
                    <a:lnTo>
                      <a:pt x="267" y="596"/>
                    </a:lnTo>
                    <a:lnTo>
                      <a:pt x="288" y="606"/>
                    </a:lnTo>
                    <a:lnTo>
                      <a:pt x="310" y="616"/>
                    </a:lnTo>
                    <a:lnTo>
                      <a:pt x="331" y="625"/>
                    </a:lnTo>
                    <a:lnTo>
                      <a:pt x="354" y="633"/>
                    </a:lnTo>
                    <a:lnTo>
                      <a:pt x="358" y="632"/>
                    </a:lnTo>
                    <a:lnTo>
                      <a:pt x="363" y="631"/>
                    </a:lnTo>
                    <a:lnTo>
                      <a:pt x="366" y="629"/>
                    </a:lnTo>
                    <a:lnTo>
                      <a:pt x="370" y="628"/>
                    </a:lnTo>
                    <a:lnTo>
                      <a:pt x="374" y="625"/>
                    </a:lnTo>
                    <a:lnTo>
                      <a:pt x="378" y="623"/>
                    </a:lnTo>
                    <a:lnTo>
                      <a:pt x="382" y="620"/>
                    </a:lnTo>
                    <a:lnTo>
                      <a:pt x="384" y="616"/>
                    </a:lnTo>
                    <a:lnTo>
                      <a:pt x="387" y="612"/>
                    </a:lnTo>
                    <a:lnTo>
                      <a:pt x="389" y="610"/>
                    </a:lnTo>
                    <a:lnTo>
                      <a:pt x="392" y="605"/>
                    </a:lnTo>
                    <a:lnTo>
                      <a:pt x="393" y="601"/>
                    </a:lnTo>
                    <a:lnTo>
                      <a:pt x="394" y="597"/>
                    </a:lnTo>
                    <a:lnTo>
                      <a:pt x="395" y="592"/>
                    </a:lnTo>
                    <a:lnTo>
                      <a:pt x="395" y="588"/>
                    </a:lnTo>
                    <a:lnTo>
                      <a:pt x="395" y="583"/>
                    </a:lnTo>
                    <a:lnTo>
                      <a:pt x="394" y="577"/>
                    </a:lnTo>
                    <a:lnTo>
                      <a:pt x="393" y="572"/>
                    </a:lnTo>
                    <a:lnTo>
                      <a:pt x="392" y="567"/>
                    </a:lnTo>
                    <a:lnTo>
                      <a:pt x="389" y="563"/>
                    </a:lnTo>
                    <a:lnTo>
                      <a:pt x="387" y="559"/>
                    </a:lnTo>
                    <a:lnTo>
                      <a:pt x="383" y="554"/>
                    </a:lnTo>
                    <a:lnTo>
                      <a:pt x="379" y="551"/>
                    </a:lnTo>
                    <a:lnTo>
                      <a:pt x="375" y="547"/>
                    </a:lnTo>
                    <a:lnTo>
                      <a:pt x="351" y="521"/>
                    </a:lnTo>
                    <a:lnTo>
                      <a:pt x="329" y="493"/>
                    </a:lnTo>
                    <a:lnTo>
                      <a:pt x="307" y="464"/>
                    </a:lnTo>
                    <a:lnTo>
                      <a:pt x="286" y="434"/>
                    </a:lnTo>
                    <a:lnTo>
                      <a:pt x="267" y="403"/>
                    </a:lnTo>
                    <a:lnTo>
                      <a:pt x="258" y="387"/>
                    </a:lnTo>
                    <a:lnTo>
                      <a:pt x="248" y="372"/>
                    </a:lnTo>
                    <a:lnTo>
                      <a:pt x="241" y="356"/>
                    </a:lnTo>
                    <a:lnTo>
                      <a:pt x="232" y="339"/>
                    </a:lnTo>
                    <a:lnTo>
                      <a:pt x="224" y="324"/>
                    </a:lnTo>
                    <a:lnTo>
                      <a:pt x="217" y="30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2" name="Freeform 471"/>
              <p:cNvSpPr>
                <a:spLocks/>
              </p:cNvSpPr>
              <p:nvPr/>
            </p:nvSpPr>
            <p:spPr bwMode="auto">
              <a:xfrm rot="-3565789">
                <a:off x="2885" y="2351"/>
                <a:ext cx="281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1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0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7"/>
                    </a:lnTo>
                    <a:lnTo>
                      <a:pt x="410" y="13"/>
                    </a:lnTo>
                    <a:lnTo>
                      <a:pt x="406" y="9"/>
                    </a:lnTo>
                    <a:lnTo>
                      <a:pt x="400" y="7"/>
                    </a:lnTo>
                    <a:lnTo>
                      <a:pt x="395" y="4"/>
                    </a:lnTo>
                    <a:lnTo>
                      <a:pt x="390" y="3"/>
                    </a:lnTo>
                    <a:lnTo>
                      <a:pt x="384" y="2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6" y="2"/>
                    </a:lnTo>
                    <a:lnTo>
                      <a:pt x="361" y="3"/>
                    </a:lnTo>
                    <a:lnTo>
                      <a:pt x="355" y="4"/>
                    </a:lnTo>
                    <a:lnTo>
                      <a:pt x="350" y="7"/>
                    </a:lnTo>
                    <a:lnTo>
                      <a:pt x="345" y="9"/>
                    </a:lnTo>
                    <a:lnTo>
                      <a:pt x="30" y="197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8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3"/>
                    </a:lnTo>
                    <a:lnTo>
                      <a:pt x="3" y="228"/>
                    </a:lnTo>
                    <a:lnTo>
                      <a:pt x="2" y="234"/>
                    </a:lnTo>
                    <a:lnTo>
                      <a:pt x="1" y="240"/>
                    </a:lnTo>
                    <a:lnTo>
                      <a:pt x="0" y="246"/>
                    </a:lnTo>
                    <a:lnTo>
                      <a:pt x="0" y="253"/>
                    </a:lnTo>
                    <a:lnTo>
                      <a:pt x="0" y="258"/>
                    </a:lnTo>
                    <a:lnTo>
                      <a:pt x="1" y="264"/>
                    </a:lnTo>
                    <a:lnTo>
                      <a:pt x="3" y="269"/>
                    </a:lnTo>
                    <a:lnTo>
                      <a:pt x="5" y="276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2"/>
                    </a:lnTo>
                    <a:lnTo>
                      <a:pt x="20" y="297"/>
                    </a:lnTo>
                    <a:lnTo>
                      <a:pt x="24" y="301"/>
                    </a:lnTo>
                    <a:lnTo>
                      <a:pt x="29" y="303"/>
                    </a:lnTo>
                    <a:lnTo>
                      <a:pt x="34" y="306"/>
                    </a:lnTo>
                    <a:lnTo>
                      <a:pt x="39" y="308"/>
                    </a:lnTo>
                    <a:lnTo>
                      <a:pt x="45" y="311"/>
                    </a:lnTo>
                    <a:lnTo>
                      <a:pt x="50" y="312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2"/>
                    </a:lnTo>
                    <a:lnTo>
                      <a:pt x="74" y="311"/>
                    </a:lnTo>
                    <a:lnTo>
                      <a:pt x="79" y="310"/>
                    </a:lnTo>
                    <a:lnTo>
                      <a:pt x="85" y="307"/>
                    </a:lnTo>
                    <a:lnTo>
                      <a:pt x="90" y="305"/>
                    </a:lnTo>
                    <a:lnTo>
                      <a:pt x="405" y="117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6"/>
                    </a:lnTo>
                    <a:lnTo>
                      <a:pt x="423" y="100"/>
                    </a:lnTo>
                    <a:lnTo>
                      <a:pt x="425" y="96"/>
                    </a:lnTo>
                    <a:lnTo>
                      <a:pt x="429" y="90"/>
                    </a:lnTo>
                    <a:lnTo>
                      <a:pt x="430" y="85"/>
                    </a:lnTo>
                    <a:lnTo>
                      <a:pt x="433" y="80"/>
                    </a:lnTo>
                    <a:lnTo>
                      <a:pt x="434" y="73"/>
                    </a:lnTo>
                    <a:lnTo>
                      <a:pt x="434" y="68"/>
                    </a:lnTo>
                    <a:lnTo>
                      <a:pt x="434" y="61"/>
                    </a:lnTo>
                    <a:lnTo>
                      <a:pt x="434" y="55"/>
                    </a:lnTo>
                    <a:lnTo>
                      <a:pt x="433" y="50"/>
                    </a:lnTo>
                    <a:lnTo>
                      <a:pt x="432" y="43"/>
                    </a:lnTo>
                    <a:lnTo>
                      <a:pt x="429" y="38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3" name="Freeform 472"/>
              <p:cNvSpPr>
                <a:spLocks/>
              </p:cNvSpPr>
              <p:nvPr/>
            </p:nvSpPr>
            <p:spPr bwMode="auto">
              <a:xfrm rot="-3565789">
                <a:off x="2317" y="2336"/>
                <a:ext cx="282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0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1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6"/>
                    </a:lnTo>
                    <a:lnTo>
                      <a:pt x="410" y="12"/>
                    </a:lnTo>
                    <a:lnTo>
                      <a:pt x="406" y="9"/>
                    </a:lnTo>
                    <a:lnTo>
                      <a:pt x="400" y="6"/>
                    </a:lnTo>
                    <a:lnTo>
                      <a:pt x="395" y="4"/>
                    </a:lnTo>
                    <a:lnTo>
                      <a:pt x="390" y="1"/>
                    </a:lnTo>
                    <a:lnTo>
                      <a:pt x="384" y="0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7" y="0"/>
                    </a:lnTo>
                    <a:lnTo>
                      <a:pt x="361" y="1"/>
                    </a:lnTo>
                    <a:lnTo>
                      <a:pt x="355" y="3"/>
                    </a:lnTo>
                    <a:lnTo>
                      <a:pt x="350" y="5"/>
                    </a:lnTo>
                    <a:lnTo>
                      <a:pt x="345" y="8"/>
                    </a:lnTo>
                    <a:lnTo>
                      <a:pt x="30" y="195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7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2"/>
                    </a:lnTo>
                    <a:lnTo>
                      <a:pt x="3" y="227"/>
                    </a:lnTo>
                    <a:lnTo>
                      <a:pt x="2" y="233"/>
                    </a:lnTo>
                    <a:lnTo>
                      <a:pt x="1" y="239"/>
                    </a:lnTo>
                    <a:lnTo>
                      <a:pt x="0" y="244"/>
                    </a:lnTo>
                    <a:lnTo>
                      <a:pt x="0" y="251"/>
                    </a:lnTo>
                    <a:lnTo>
                      <a:pt x="0" y="257"/>
                    </a:lnTo>
                    <a:lnTo>
                      <a:pt x="1" y="263"/>
                    </a:lnTo>
                    <a:lnTo>
                      <a:pt x="3" y="269"/>
                    </a:lnTo>
                    <a:lnTo>
                      <a:pt x="5" y="274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1"/>
                    </a:lnTo>
                    <a:lnTo>
                      <a:pt x="20" y="295"/>
                    </a:lnTo>
                    <a:lnTo>
                      <a:pt x="23" y="299"/>
                    </a:lnTo>
                    <a:lnTo>
                      <a:pt x="29" y="303"/>
                    </a:lnTo>
                    <a:lnTo>
                      <a:pt x="34" y="305"/>
                    </a:lnTo>
                    <a:lnTo>
                      <a:pt x="39" y="308"/>
                    </a:lnTo>
                    <a:lnTo>
                      <a:pt x="45" y="309"/>
                    </a:lnTo>
                    <a:lnTo>
                      <a:pt x="50" y="311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1"/>
                    </a:lnTo>
                    <a:lnTo>
                      <a:pt x="74" y="311"/>
                    </a:lnTo>
                    <a:lnTo>
                      <a:pt x="79" y="308"/>
                    </a:lnTo>
                    <a:lnTo>
                      <a:pt x="85" y="307"/>
                    </a:lnTo>
                    <a:lnTo>
                      <a:pt x="90" y="303"/>
                    </a:lnTo>
                    <a:lnTo>
                      <a:pt x="405" y="116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4"/>
                    </a:lnTo>
                    <a:lnTo>
                      <a:pt x="423" y="100"/>
                    </a:lnTo>
                    <a:lnTo>
                      <a:pt x="425" y="95"/>
                    </a:lnTo>
                    <a:lnTo>
                      <a:pt x="429" y="90"/>
                    </a:lnTo>
                    <a:lnTo>
                      <a:pt x="430" y="84"/>
                    </a:lnTo>
                    <a:lnTo>
                      <a:pt x="433" y="78"/>
                    </a:lnTo>
                    <a:lnTo>
                      <a:pt x="434" y="73"/>
                    </a:lnTo>
                    <a:lnTo>
                      <a:pt x="434" y="66"/>
                    </a:lnTo>
                    <a:lnTo>
                      <a:pt x="434" y="60"/>
                    </a:lnTo>
                    <a:lnTo>
                      <a:pt x="434" y="55"/>
                    </a:lnTo>
                    <a:lnTo>
                      <a:pt x="433" y="48"/>
                    </a:lnTo>
                    <a:lnTo>
                      <a:pt x="431" y="43"/>
                    </a:lnTo>
                    <a:lnTo>
                      <a:pt x="429" y="36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589" name="Group 466"/>
          <p:cNvGrpSpPr>
            <a:grpSpLocks/>
          </p:cNvGrpSpPr>
          <p:nvPr/>
        </p:nvGrpSpPr>
        <p:grpSpPr bwMode="auto">
          <a:xfrm rot="-236860">
            <a:off x="5313363" y="5516563"/>
            <a:ext cx="444500" cy="412750"/>
            <a:chOff x="2355" y="2060"/>
            <a:chExt cx="773" cy="713"/>
          </a:xfrm>
        </p:grpSpPr>
        <p:sp>
          <p:nvSpPr>
            <p:cNvPr id="24632" name="Freeform 467"/>
            <p:cNvSpPr>
              <a:spLocks noEditPoints="1"/>
            </p:cNvSpPr>
            <p:nvPr/>
          </p:nvSpPr>
          <p:spPr bwMode="auto">
            <a:xfrm rot="-3565789">
              <a:off x="2425" y="2060"/>
              <a:ext cx="666" cy="705"/>
            </a:xfrm>
            <a:custGeom>
              <a:avLst/>
              <a:gdLst>
                <a:gd name="T0" fmla="*/ 1 w 1026"/>
                <a:gd name="T1" fmla="*/ 1 h 1074"/>
                <a:gd name="T2" fmla="*/ 1 w 1026"/>
                <a:gd name="T3" fmla="*/ 1 h 1074"/>
                <a:gd name="T4" fmla="*/ 1 w 1026"/>
                <a:gd name="T5" fmla="*/ 1 h 1074"/>
                <a:gd name="T6" fmla="*/ 1 w 1026"/>
                <a:gd name="T7" fmla="*/ 1 h 1074"/>
                <a:gd name="T8" fmla="*/ 1 w 1026"/>
                <a:gd name="T9" fmla="*/ 1 h 1074"/>
                <a:gd name="T10" fmla="*/ 1 w 1026"/>
                <a:gd name="T11" fmla="*/ 1 h 1074"/>
                <a:gd name="T12" fmla="*/ 1 w 1026"/>
                <a:gd name="T13" fmla="*/ 1 h 1074"/>
                <a:gd name="T14" fmla="*/ 1 w 1026"/>
                <a:gd name="T15" fmla="*/ 1 h 1074"/>
                <a:gd name="T16" fmla="*/ 1 w 1026"/>
                <a:gd name="T17" fmla="*/ 1 h 1074"/>
                <a:gd name="T18" fmla="*/ 1 w 1026"/>
                <a:gd name="T19" fmla="*/ 1 h 1074"/>
                <a:gd name="T20" fmla="*/ 1 w 1026"/>
                <a:gd name="T21" fmla="*/ 1 h 1074"/>
                <a:gd name="T22" fmla="*/ 1 w 1026"/>
                <a:gd name="T23" fmla="*/ 1 h 1074"/>
                <a:gd name="T24" fmla="*/ 1 w 1026"/>
                <a:gd name="T25" fmla="*/ 1 h 1074"/>
                <a:gd name="T26" fmla="*/ 1 w 1026"/>
                <a:gd name="T27" fmla="*/ 1 h 1074"/>
                <a:gd name="T28" fmla="*/ 1 w 1026"/>
                <a:gd name="T29" fmla="*/ 1 h 1074"/>
                <a:gd name="T30" fmla="*/ 1 w 1026"/>
                <a:gd name="T31" fmla="*/ 1 h 1074"/>
                <a:gd name="T32" fmla="*/ 1 w 1026"/>
                <a:gd name="T33" fmla="*/ 1 h 1074"/>
                <a:gd name="T34" fmla="*/ 1 w 1026"/>
                <a:gd name="T35" fmla="*/ 1 h 1074"/>
                <a:gd name="T36" fmla="*/ 1 w 1026"/>
                <a:gd name="T37" fmla="*/ 1 h 1074"/>
                <a:gd name="T38" fmla="*/ 1 w 1026"/>
                <a:gd name="T39" fmla="*/ 1 h 1074"/>
                <a:gd name="T40" fmla="*/ 1 w 1026"/>
                <a:gd name="T41" fmla="*/ 1 h 1074"/>
                <a:gd name="T42" fmla="*/ 1 w 1026"/>
                <a:gd name="T43" fmla="*/ 1 h 1074"/>
                <a:gd name="T44" fmla="*/ 1 w 1026"/>
                <a:gd name="T45" fmla="*/ 1 h 1074"/>
                <a:gd name="T46" fmla="*/ 1 w 1026"/>
                <a:gd name="T47" fmla="*/ 1 h 1074"/>
                <a:gd name="T48" fmla="*/ 1 w 1026"/>
                <a:gd name="T49" fmla="*/ 1 h 1074"/>
                <a:gd name="T50" fmla="*/ 1 w 1026"/>
                <a:gd name="T51" fmla="*/ 1 h 1074"/>
                <a:gd name="T52" fmla="*/ 1 w 1026"/>
                <a:gd name="T53" fmla="*/ 1 h 1074"/>
                <a:gd name="T54" fmla="*/ 1 w 1026"/>
                <a:gd name="T55" fmla="*/ 1 h 1074"/>
                <a:gd name="T56" fmla="*/ 1 w 1026"/>
                <a:gd name="T57" fmla="*/ 1 h 1074"/>
                <a:gd name="T58" fmla="*/ 1 w 1026"/>
                <a:gd name="T59" fmla="*/ 1 h 1074"/>
                <a:gd name="T60" fmla="*/ 1 w 1026"/>
                <a:gd name="T61" fmla="*/ 1 h 1074"/>
                <a:gd name="T62" fmla="*/ 1 w 1026"/>
                <a:gd name="T63" fmla="*/ 1 h 1074"/>
                <a:gd name="T64" fmla="*/ 1 w 1026"/>
                <a:gd name="T65" fmla="*/ 1 h 1074"/>
                <a:gd name="T66" fmla="*/ 1 w 1026"/>
                <a:gd name="T67" fmla="*/ 1 h 1074"/>
                <a:gd name="T68" fmla="*/ 1 w 1026"/>
                <a:gd name="T69" fmla="*/ 1 h 1074"/>
                <a:gd name="T70" fmla="*/ 1 w 1026"/>
                <a:gd name="T71" fmla="*/ 1 h 1074"/>
                <a:gd name="T72" fmla="*/ 1 w 1026"/>
                <a:gd name="T73" fmla="*/ 1 h 1074"/>
                <a:gd name="T74" fmla="*/ 1 w 1026"/>
                <a:gd name="T75" fmla="*/ 1 h 1074"/>
                <a:gd name="T76" fmla="*/ 1 w 1026"/>
                <a:gd name="T77" fmla="*/ 1 h 1074"/>
                <a:gd name="T78" fmla="*/ 1 w 1026"/>
                <a:gd name="T79" fmla="*/ 1 h 1074"/>
                <a:gd name="T80" fmla="*/ 1 w 1026"/>
                <a:gd name="T81" fmla="*/ 1 h 1074"/>
                <a:gd name="T82" fmla="*/ 1 w 1026"/>
                <a:gd name="T83" fmla="*/ 1 h 1074"/>
                <a:gd name="T84" fmla="*/ 1 w 1026"/>
                <a:gd name="T85" fmla="*/ 1 h 1074"/>
                <a:gd name="T86" fmla="*/ 1 w 1026"/>
                <a:gd name="T87" fmla="*/ 1 h 1074"/>
                <a:gd name="T88" fmla="*/ 1 w 1026"/>
                <a:gd name="T89" fmla="*/ 1 h 1074"/>
                <a:gd name="T90" fmla="*/ 1 w 1026"/>
                <a:gd name="T91" fmla="*/ 1 h 1074"/>
                <a:gd name="T92" fmla="*/ 1 w 1026"/>
                <a:gd name="T93" fmla="*/ 1 h 1074"/>
                <a:gd name="T94" fmla="*/ 1 w 1026"/>
                <a:gd name="T95" fmla="*/ 1 h 1074"/>
                <a:gd name="T96" fmla="*/ 1 w 1026"/>
                <a:gd name="T97" fmla="*/ 1 h 1074"/>
                <a:gd name="T98" fmla="*/ 1 w 1026"/>
                <a:gd name="T99" fmla="*/ 1 h 1074"/>
                <a:gd name="T100" fmla="*/ 1 w 1026"/>
                <a:gd name="T101" fmla="*/ 1 h 1074"/>
                <a:gd name="T102" fmla="*/ 1 w 1026"/>
                <a:gd name="T103" fmla="*/ 1 h 1074"/>
                <a:gd name="T104" fmla="*/ 1 w 1026"/>
                <a:gd name="T105" fmla="*/ 1 h 1074"/>
                <a:gd name="T106" fmla="*/ 1 w 1026"/>
                <a:gd name="T107" fmla="*/ 1 h 1074"/>
                <a:gd name="T108" fmla="*/ 1 w 1026"/>
                <a:gd name="T109" fmla="*/ 1 h 1074"/>
                <a:gd name="T110" fmla="*/ 1 w 1026"/>
                <a:gd name="T111" fmla="*/ 1 h 1074"/>
                <a:gd name="T112" fmla="*/ 1 w 1026"/>
                <a:gd name="T113" fmla="*/ 1 h 10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6"/>
                <a:gd name="T172" fmla="*/ 0 h 1074"/>
                <a:gd name="T173" fmla="*/ 1026 w 1026"/>
                <a:gd name="T174" fmla="*/ 1074 h 10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6" h="1074">
                  <a:moveTo>
                    <a:pt x="135" y="536"/>
                  </a:moveTo>
                  <a:lnTo>
                    <a:pt x="152" y="575"/>
                  </a:lnTo>
                  <a:lnTo>
                    <a:pt x="173" y="613"/>
                  </a:lnTo>
                  <a:lnTo>
                    <a:pt x="191" y="650"/>
                  </a:lnTo>
                  <a:lnTo>
                    <a:pt x="213" y="688"/>
                  </a:lnTo>
                  <a:lnTo>
                    <a:pt x="233" y="725"/>
                  </a:lnTo>
                  <a:lnTo>
                    <a:pt x="256" y="761"/>
                  </a:lnTo>
                  <a:lnTo>
                    <a:pt x="277" y="797"/>
                  </a:lnTo>
                  <a:lnTo>
                    <a:pt x="301" y="834"/>
                  </a:lnTo>
                  <a:lnTo>
                    <a:pt x="316" y="843"/>
                  </a:lnTo>
                  <a:lnTo>
                    <a:pt x="331" y="853"/>
                  </a:lnTo>
                  <a:lnTo>
                    <a:pt x="346" y="861"/>
                  </a:lnTo>
                  <a:lnTo>
                    <a:pt x="363" y="869"/>
                  </a:lnTo>
                  <a:lnTo>
                    <a:pt x="379" y="877"/>
                  </a:lnTo>
                  <a:lnTo>
                    <a:pt x="395" y="883"/>
                  </a:lnTo>
                  <a:lnTo>
                    <a:pt x="413" y="888"/>
                  </a:lnTo>
                  <a:lnTo>
                    <a:pt x="431" y="894"/>
                  </a:lnTo>
                  <a:lnTo>
                    <a:pt x="447" y="899"/>
                  </a:lnTo>
                  <a:lnTo>
                    <a:pt x="465" y="901"/>
                  </a:lnTo>
                  <a:lnTo>
                    <a:pt x="482" y="904"/>
                  </a:lnTo>
                  <a:lnTo>
                    <a:pt x="500" y="907"/>
                  </a:lnTo>
                  <a:lnTo>
                    <a:pt x="518" y="908"/>
                  </a:lnTo>
                  <a:lnTo>
                    <a:pt x="536" y="908"/>
                  </a:lnTo>
                  <a:lnTo>
                    <a:pt x="554" y="908"/>
                  </a:lnTo>
                  <a:lnTo>
                    <a:pt x="572" y="907"/>
                  </a:lnTo>
                  <a:lnTo>
                    <a:pt x="800" y="771"/>
                  </a:lnTo>
                  <a:lnTo>
                    <a:pt x="803" y="769"/>
                  </a:lnTo>
                  <a:lnTo>
                    <a:pt x="807" y="767"/>
                  </a:lnTo>
                  <a:lnTo>
                    <a:pt x="812" y="766"/>
                  </a:lnTo>
                  <a:lnTo>
                    <a:pt x="816" y="765"/>
                  </a:lnTo>
                  <a:lnTo>
                    <a:pt x="821" y="764"/>
                  </a:lnTo>
                  <a:lnTo>
                    <a:pt x="826" y="764"/>
                  </a:lnTo>
                  <a:lnTo>
                    <a:pt x="830" y="762"/>
                  </a:lnTo>
                  <a:lnTo>
                    <a:pt x="835" y="764"/>
                  </a:lnTo>
                  <a:lnTo>
                    <a:pt x="839" y="764"/>
                  </a:lnTo>
                  <a:lnTo>
                    <a:pt x="844" y="765"/>
                  </a:lnTo>
                  <a:lnTo>
                    <a:pt x="847" y="766"/>
                  </a:lnTo>
                  <a:lnTo>
                    <a:pt x="853" y="767"/>
                  </a:lnTo>
                  <a:lnTo>
                    <a:pt x="856" y="770"/>
                  </a:lnTo>
                  <a:lnTo>
                    <a:pt x="860" y="771"/>
                  </a:lnTo>
                  <a:lnTo>
                    <a:pt x="864" y="774"/>
                  </a:lnTo>
                  <a:lnTo>
                    <a:pt x="868" y="778"/>
                  </a:lnTo>
                  <a:lnTo>
                    <a:pt x="907" y="754"/>
                  </a:lnTo>
                  <a:lnTo>
                    <a:pt x="917" y="748"/>
                  </a:lnTo>
                  <a:lnTo>
                    <a:pt x="927" y="741"/>
                  </a:lnTo>
                  <a:lnTo>
                    <a:pt x="937" y="734"/>
                  </a:lnTo>
                  <a:lnTo>
                    <a:pt x="946" y="726"/>
                  </a:lnTo>
                  <a:lnTo>
                    <a:pt x="954" y="717"/>
                  </a:lnTo>
                  <a:lnTo>
                    <a:pt x="963" y="708"/>
                  </a:lnTo>
                  <a:lnTo>
                    <a:pt x="971" y="699"/>
                  </a:lnTo>
                  <a:lnTo>
                    <a:pt x="978" y="689"/>
                  </a:lnTo>
                  <a:lnTo>
                    <a:pt x="985" y="679"/>
                  </a:lnTo>
                  <a:lnTo>
                    <a:pt x="991" y="669"/>
                  </a:lnTo>
                  <a:lnTo>
                    <a:pt x="997" y="658"/>
                  </a:lnTo>
                  <a:lnTo>
                    <a:pt x="1002" y="648"/>
                  </a:lnTo>
                  <a:lnTo>
                    <a:pt x="1007" y="637"/>
                  </a:lnTo>
                  <a:lnTo>
                    <a:pt x="1011" y="626"/>
                  </a:lnTo>
                  <a:lnTo>
                    <a:pt x="1015" y="615"/>
                  </a:lnTo>
                  <a:lnTo>
                    <a:pt x="1019" y="604"/>
                  </a:lnTo>
                  <a:lnTo>
                    <a:pt x="1021" y="592"/>
                  </a:lnTo>
                  <a:lnTo>
                    <a:pt x="1024" y="580"/>
                  </a:lnTo>
                  <a:lnTo>
                    <a:pt x="1025" y="569"/>
                  </a:lnTo>
                  <a:lnTo>
                    <a:pt x="1026" y="556"/>
                  </a:lnTo>
                  <a:lnTo>
                    <a:pt x="1026" y="544"/>
                  </a:lnTo>
                  <a:lnTo>
                    <a:pt x="1026" y="532"/>
                  </a:lnTo>
                  <a:lnTo>
                    <a:pt x="1026" y="520"/>
                  </a:lnTo>
                  <a:lnTo>
                    <a:pt x="1025" y="507"/>
                  </a:lnTo>
                  <a:lnTo>
                    <a:pt x="1024" y="496"/>
                  </a:lnTo>
                  <a:lnTo>
                    <a:pt x="1021" y="484"/>
                  </a:lnTo>
                  <a:lnTo>
                    <a:pt x="1019" y="472"/>
                  </a:lnTo>
                  <a:lnTo>
                    <a:pt x="1015" y="459"/>
                  </a:lnTo>
                  <a:lnTo>
                    <a:pt x="1010" y="448"/>
                  </a:lnTo>
                  <a:lnTo>
                    <a:pt x="1006" y="437"/>
                  </a:lnTo>
                  <a:lnTo>
                    <a:pt x="1000" y="426"/>
                  </a:lnTo>
                  <a:lnTo>
                    <a:pt x="995" y="414"/>
                  </a:lnTo>
                  <a:lnTo>
                    <a:pt x="834" y="125"/>
                  </a:lnTo>
                  <a:lnTo>
                    <a:pt x="827" y="115"/>
                  </a:lnTo>
                  <a:lnTo>
                    <a:pt x="820" y="104"/>
                  </a:lnTo>
                  <a:lnTo>
                    <a:pt x="812" y="94"/>
                  </a:lnTo>
                  <a:lnTo>
                    <a:pt x="805" y="85"/>
                  </a:lnTo>
                  <a:lnTo>
                    <a:pt x="797" y="76"/>
                  </a:lnTo>
                  <a:lnTo>
                    <a:pt x="788" y="67"/>
                  </a:lnTo>
                  <a:lnTo>
                    <a:pt x="779" y="59"/>
                  </a:lnTo>
                  <a:lnTo>
                    <a:pt x="769" y="51"/>
                  </a:lnTo>
                  <a:lnTo>
                    <a:pt x="761" y="45"/>
                  </a:lnTo>
                  <a:lnTo>
                    <a:pt x="751" y="38"/>
                  </a:lnTo>
                  <a:lnTo>
                    <a:pt x="740" y="32"/>
                  </a:lnTo>
                  <a:lnTo>
                    <a:pt x="730" y="26"/>
                  </a:lnTo>
                  <a:lnTo>
                    <a:pt x="719" y="21"/>
                  </a:lnTo>
                  <a:lnTo>
                    <a:pt x="709" y="16"/>
                  </a:lnTo>
                  <a:lnTo>
                    <a:pt x="698" y="12"/>
                  </a:lnTo>
                  <a:lnTo>
                    <a:pt x="686" y="10"/>
                  </a:lnTo>
                  <a:lnTo>
                    <a:pt x="675" y="7"/>
                  </a:lnTo>
                  <a:lnTo>
                    <a:pt x="664" y="4"/>
                  </a:lnTo>
                  <a:lnTo>
                    <a:pt x="652" y="3"/>
                  </a:lnTo>
                  <a:lnTo>
                    <a:pt x="641" y="2"/>
                  </a:lnTo>
                  <a:lnTo>
                    <a:pt x="630" y="0"/>
                  </a:lnTo>
                  <a:lnTo>
                    <a:pt x="617" y="0"/>
                  </a:lnTo>
                  <a:lnTo>
                    <a:pt x="606" y="2"/>
                  </a:lnTo>
                  <a:lnTo>
                    <a:pt x="594" y="3"/>
                  </a:lnTo>
                  <a:lnTo>
                    <a:pt x="582" y="4"/>
                  </a:lnTo>
                  <a:lnTo>
                    <a:pt x="570" y="7"/>
                  </a:lnTo>
                  <a:lnTo>
                    <a:pt x="559" y="10"/>
                  </a:lnTo>
                  <a:lnTo>
                    <a:pt x="548" y="13"/>
                  </a:lnTo>
                  <a:lnTo>
                    <a:pt x="536" y="17"/>
                  </a:lnTo>
                  <a:lnTo>
                    <a:pt x="525" y="23"/>
                  </a:lnTo>
                  <a:lnTo>
                    <a:pt x="514" y="28"/>
                  </a:lnTo>
                  <a:lnTo>
                    <a:pt x="504" y="34"/>
                  </a:lnTo>
                  <a:lnTo>
                    <a:pt x="465" y="58"/>
                  </a:lnTo>
                  <a:lnTo>
                    <a:pt x="466" y="62"/>
                  </a:lnTo>
                  <a:lnTo>
                    <a:pt x="466" y="67"/>
                  </a:lnTo>
                  <a:lnTo>
                    <a:pt x="466" y="72"/>
                  </a:lnTo>
                  <a:lnTo>
                    <a:pt x="466" y="77"/>
                  </a:lnTo>
                  <a:lnTo>
                    <a:pt x="465" y="81"/>
                  </a:lnTo>
                  <a:lnTo>
                    <a:pt x="463" y="86"/>
                  </a:lnTo>
                  <a:lnTo>
                    <a:pt x="462" y="90"/>
                  </a:lnTo>
                  <a:lnTo>
                    <a:pt x="461" y="95"/>
                  </a:lnTo>
                  <a:lnTo>
                    <a:pt x="458" y="99"/>
                  </a:lnTo>
                  <a:lnTo>
                    <a:pt x="456" y="103"/>
                  </a:lnTo>
                  <a:lnTo>
                    <a:pt x="451" y="111"/>
                  </a:lnTo>
                  <a:lnTo>
                    <a:pt x="445" y="117"/>
                  </a:lnTo>
                  <a:lnTo>
                    <a:pt x="436" y="123"/>
                  </a:lnTo>
                  <a:lnTo>
                    <a:pt x="208" y="259"/>
                  </a:lnTo>
                  <a:lnTo>
                    <a:pt x="198" y="275"/>
                  </a:lnTo>
                  <a:lnTo>
                    <a:pt x="189" y="290"/>
                  </a:lnTo>
                  <a:lnTo>
                    <a:pt x="180" y="306"/>
                  </a:lnTo>
                  <a:lnTo>
                    <a:pt x="173" y="323"/>
                  </a:lnTo>
                  <a:lnTo>
                    <a:pt x="165" y="340"/>
                  </a:lnTo>
                  <a:lnTo>
                    <a:pt x="159" y="357"/>
                  </a:lnTo>
                  <a:lnTo>
                    <a:pt x="154" y="374"/>
                  </a:lnTo>
                  <a:lnTo>
                    <a:pt x="149" y="392"/>
                  </a:lnTo>
                  <a:lnTo>
                    <a:pt x="144" y="409"/>
                  </a:lnTo>
                  <a:lnTo>
                    <a:pt x="141" y="427"/>
                  </a:lnTo>
                  <a:lnTo>
                    <a:pt x="137" y="445"/>
                  </a:lnTo>
                  <a:lnTo>
                    <a:pt x="136" y="463"/>
                  </a:lnTo>
                  <a:lnTo>
                    <a:pt x="135" y="481"/>
                  </a:lnTo>
                  <a:lnTo>
                    <a:pt x="134" y="500"/>
                  </a:lnTo>
                  <a:lnTo>
                    <a:pt x="134" y="518"/>
                  </a:lnTo>
                  <a:lnTo>
                    <a:pt x="135" y="536"/>
                  </a:lnTo>
                  <a:close/>
                  <a:moveTo>
                    <a:pt x="217" y="687"/>
                  </a:moveTo>
                  <a:lnTo>
                    <a:pt x="197" y="656"/>
                  </a:lnTo>
                  <a:lnTo>
                    <a:pt x="178" y="624"/>
                  </a:lnTo>
                  <a:lnTo>
                    <a:pt x="169" y="609"/>
                  </a:lnTo>
                  <a:lnTo>
                    <a:pt x="161" y="593"/>
                  </a:lnTo>
                  <a:lnTo>
                    <a:pt x="152" y="576"/>
                  </a:lnTo>
                  <a:lnTo>
                    <a:pt x="145" y="561"/>
                  </a:lnTo>
                  <a:lnTo>
                    <a:pt x="137" y="544"/>
                  </a:lnTo>
                  <a:lnTo>
                    <a:pt x="130" y="527"/>
                  </a:lnTo>
                  <a:lnTo>
                    <a:pt x="123" y="510"/>
                  </a:lnTo>
                  <a:lnTo>
                    <a:pt x="116" y="493"/>
                  </a:lnTo>
                  <a:lnTo>
                    <a:pt x="110" y="476"/>
                  </a:lnTo>
                  <a:lnTo>
                    <a:pt x="105" y="458"/>
                  </a:lnTo>
                  <a:lnTo>
                    <a:pt x="98" y="441"/>
                  </a:lnTo>
                  <a:lnTo>
                    <a:pt x="93" y="423"/>
                  </a:lnTo>
                  <a:lnTo>
                    <a:pt x="93" y="419"/>
                  </a:lnTo>
                  <a:lnTo>
                    <a:pt x="92" y="414"/>
                  </a:lnTo>
                  <a:lnTo>
                    <a:pt x="91" y="410"/>
                  </a:lnTo>
                  <a:lnTo>
                    <a:pt x="89" y="406"/>
                  </a:lnTo>
                  <a:lnTo>
                    <a:pt x="87" y="401"/>
                  </a:lnTo>
                  <a:lnTo>
                    <a:pt x="84" y="398"/>
                  </a:lnTo>
                  <a:lnTo>
                    <a:pt x="82" y="394"/>
                  </a:lnTo>
                  <a:lnTo>
                    <a:pt x="78" y="392"/>
                  </a:lnTo>
                  <a:lnTo>
                    <a:pt x="76" y="388"/>
                  </a:lnTo>
                  <a:lnTo>
                    <a:pt x="72" y="387"/>
                  </a:lnTo>
                  <a:lnTo>
                    <a:pt x="68" y="384"/>
                  </a:lnTo>
                  <a:lnTo>
                    <a:pt x="64" y="383"/>
                  </a:lnTo>
                  <a:lnTo>
                    <a:pt x="59" y="381"/>
                  </a:lnTo>
                  <a:lnTo>
                    <a:pt x="55" y="380"/>
                  </a:lnTo>
                  <a:lnTo>
                    <a:pt x="50" y="380"/>
                  </a:lnTo>
                  <a:lnTo>
                    <a:pt x="47" y="380"/>
                  </a:lnTo>
                  <a:lnTo>
                    <a:pt x="40" y="380"/>
                  </a:lnTo>
                  <a:lnTo>
                    <a:pt x="35" y="381"/>
                  </a:lnTo>
                  <a:lnTo>
                    <a:pt x="30" y="384"/>
                  </a:lnTo>
                  <a:lnTo>
                    <a:pt x="27" y="387"/>
                  </a:lnTo>
                  <a:lnTo>
                    <a:pt x="21" y="389"/>
                  </a:lnTo>
                  <a:lnTo>
                    <a:pt x="18" y="392"/>
                  </a:lnTo>
                  <a:lnTo>
                    <a:pt x="14" y="396"/>
                  </a:lnTo>
                  <a:lnTo>
                    <a:pt x="11" y="401"/>
                  </a:lnTo>
                  <a:lnTo>
                    <a:pt x="6" y="424"/>
                  </a:lnTo>
                  <a:lnTo>
                    <a:pt x="4" y="449"/>
                  </a:lnTo>
                  <a:lnTo>
                    <a:pt x="1" y="472"/>
                  </a:lnTo>
                  <a:lnTo>
                    <a:pt x="0" y="497"/>
                  </a:lnTo>
                  <a:lnTo>
                    <a:pt x="0" y="520"/>
                  </a:lnTo>
                  <a:lnTo>
                    <a:pt x="1" y="544"/>
                  </a:lnTo>
                  <a:lnTo>
                    <a:pt x="4" y="569"/>
                  </a:lnTo>
                  <a:lnTo>
                    <a:pt x="8" y="592"/>
                  </a:lnTo>
                  <a:lnTo>
                    <a:pt x="13" y="615"/>
                  </a:lnTo>
                  <a:lnTo>
                    <a:pt x="19" y="639"/>
                  </a:lnTo>
                  <a:lnTo>
                    <a:pt x="25" y="661"/>
                  </a:lnTo>
                  <a:lnTo>
                    <a:pt x="34" y="684"/>
                  </a:lnTo>
                  <a:lnTo>
                    <a:pt x="43" y="706"/>
                  </a:lnTo>
                  <a:lnTo>
                    <a:pt x="54" y="727"/>
                  </a:lnTo>
                  <a:lnTo>
                    <a:pt x="66" y="748"/>
                  </a:lnTo>
                  <a:lnTo>
                    <a:pt x="78" y="769"/>
                  </a:lnTo>
                  <a:lnTo>
                    <a:pt x="88" y="791"/>
                  </a:lnTo>
                  <a:lnTo>
                    <a:pt x="101" y="812"/>
                  </a:lnTo>
                  <a:lnTo>
                    <a:pt x="113" y="832"/>
                  </a:lnTo>
                  <a:lnTo>
                    <a:pt x="127" y="852"/>
                  </a:lnTo>
                  <a:lnTo>
                    <a:pt x="142" y="870"/>
                  </a:lnTo>
                  <a:lnTo>
                    <a:pt x="157" y="888"/>
                  </a:lnTo>
                  <a:lnTo>
                    <a:pt x="174" y="905"/>
                  </a:lnTo>
                  <a:lnTo>
                    <a:pt x="191" y="921"/>
                  </a:lnTo>
                  <a:lnTo>
                    <a:pt x="209" y="937"/>
                  </a:lnTo>
                  <a:lnTo>
                    <a:pt x="228" y="950"/>
                  </a:lnTo>
                  <a:lnTo>
                    <a:pt x="247" y="964"/>
                  </a:lnTo>
                  <a:lnTo>
                    <a:pt x="267" y="976"/>
                  </a:lnTo>
                  <a:lnTo>
                    <a:pt x="288" y="986"/>
                  </a:lnTo>
                  <a:lnTo>
                    <a:pt x="310" y="996"/>
                  </a:lnTo>
                  <a:lnTo>
                    <a:pt x="331" y="1005"/>
                  </a:lnTo>
                  <a:lnTo>
                    <a:pt x="354" y="1013"/>
                  </a:lnTo>
                  <a:lnTo>
                    <a:pt x="358" y="1012"/>
                  </a:lnTo>
                  <a:lnTo>
                    <a:pt x="363" y="1011"/>
                  </a:lnTo>
                  <a:lnTo>
                    <a:pt x="366" y="1009"/>
                  </a:lnTo>
                  <a:lnTo>
                    <a:pt x="370" y="1008"/>
                  </a:lnTo>
                  <a:lnTo>
                    <a:pt x="374" y="1005"/>
                  </a:lnTo>
                  <a:lnTo>
                    <a:pt x="378" y="1003"/>
                  </a:lnTo>
                  <a:lnTo>
                    <a:pt x="382" y="1000"/>
                  </a:lnTo>
                  <a:lnTo>
                    <a:pt x="384" y="996"/>
                  </a:lnTo>
                  <a:lnTo>
                    <a:pt x="387" y="992"/>
                  </a:lnTo>
                  <a:lnTo>
                    <a:pt x="389" y="990"/>
                  </a:lnTo>
                  <a:lnTo>
                    <a:pt x="392" y="985"/>
                  </a:lnTo>
                  <a:lnTo>
                    <a:pt x="393" y="981"/>
                  </a:lnTo>
                  <a:lnTo>
                    <a:pt x="394" y="977"/>
                  </a:lnTo>
                  <a:lnTo>
                    <a:pt x="395" y="972"/>
                  </a:lnTo>
                  <a:lnTo>
                    <a:pt x="395" y="968"/>
                  </a:lnTo>
                  <a:lnTo>
                    <a:pt x="395" y="963"/>
                  </a:lnTo>
                  <a:lnTo>
                    <a:pt x="394" y="957"/>
                  </a:lnTo>
                  <a:lnTo>
                    <a:pt x="393" y="952"/>
                  </a:lnTo>
                  <a:lnTo>
                    <a:pt x="392" y="947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3" y="934"/>
                  </a:lnTo>
                  <a:lnTo>
                    <a:pt x="379" y="931"/>
                  </a:lnTo>
                  <a:lnTo>
                    <a:pt x="375" y="927"/>
                  </a:lnTo>
                  <a:lnTo>
                    <a:pt x="351" y="901"/>
                  </a:lnTo>
                  <a:lnTo>
                    <a:pt x="329" y="873"/>
                  </a:lnTo>
                  <a:lnTo>
                    <a:pt x="307" y="844"/>
                  </a:lnTo>
                  <a:lnTo>
                    <a:pt x="286" y="814"/>
                  </a:lnTo>
                  <a:lnTo>
                    <a:pt x="267" y="783"/>
                  </a:lnTo>
                  <a:lnTo>
                    <a:pt x="258" y="767"/>
                  </a:lnTo>
                  <a:lnTo>
                    <a:pt x="248" y="752"/>
                  </a:lnTo>
                  <a:lnTo>
                    <a:pt x="241" y="736"/>
                  </a:lnTo>
                  <a:lnTo>
                    <a:pt x="232" y="719"/>
                  </a:lnTo>
                  <a:lnTo>
                    <a:pt x="224" y="704"/>
                  </a:lnTo>
                  <a:lnTo>
                    <a:pt x="217" y="687"/>
                  </a:lnTo>
                  <a:close/>
                  <a:moveTo>
                    <a:pt x="881" y="793"/>
                  </a:moveTo>
                  <a:lnTo>
                    <a:pt x="878" y="788"/>
                  </a:lnTo>
                  <a:lnTo>
                    <a:pt x="874" y="783"/>
                  </a:lnTo>
                  <a:lnTo>
                    <a:pt x="870" y="779"/>
                  </a:lnTo>
                  <a:lnTo>
                    <a:pt x="865" y="775"/>
                  </a:lnTo>
                  <a:lnTo>
                    <a:pt x="861" y="771"/>
                  </a:lnTo>
                  <a:lnTo>
                    <a:pt x="855" y="769"/>
                  </a:lnTo>
                  <a:lnTo>
                    <a:pt x="850" y="766"/>
                  </a:lnTo>
                  <a:lnTo>
                    <a:pt x="845" y="765"/>
                  </a:lnTo>
                  <a:lnTo>
                    <a:pt x="839" y="764"/>
                  </a:lnTo>
                  <a:lnTo>
                    <a:pt x="834" y="762"/>
                  </a:lnTo>
                  <a:lnTo>
                    <a:pt x="827" y="762"/>
                  </a:lnTo>
                  <a:lnTo>
                    <a:pt x="821" y="764"/>
                  </a:lnTo>
                  <a:lnTo>
                    <a:pt x="816" y="765"/>
                  </a:lnTo>
                  <a:lnTo>
                    <a:pt x="810" y="766"/>
                  </a:lnTo>
                  <a:lnTo>
                    <a:pt x="805" y="769"/>
                  </a:lnTo>
                  <a:lnTo>
                    <a:pt x="800" y="771"/>
                  </a:lnTo>
                  <a:lnTo>
                    <a:pt x="485" y="959"/>
                  </a:lnTo>
                  <a:lnTo>
                    <a:pt x="480" y="961"/>
                  </a:lnTo>
                  <a:lnTo>
                    <a:pt x="475" y="965"/>
                  </a:lnTo>
                  <a:lnTo>
                    <a:pt x="471" y="970"/>
                  </a:lnTo>
                  <a:lnTo>
                    <a:pt x="467" y="974"/>
                  </a:lnTo>
                  <a:lnTo>
                    <a:pt x="463" y="979"/>
                  </a:lnTo>
                  <a:lnTo>
                    <a:pt x="461" y="985"/>
                  </a:lnTo>
                  <a:lnTo>
                    <a:pt x="458" y="990"/>
                  </a:lnTo>
                  <a:lnTo>
                    <a:pt x="457" y="996"/>
                  </a:lnTo>
                  <a:lnTo>
                    <a:pt x="456" y="1002"/>
                  </a:lnTo>
                  <a:lnTo>
                    <a:pt x="455" y="1008"/>
                  </a:lnTo>
                  <a:lnTo>
                    <a:pt x="455" y="1015"/>
                  </a:lnTo>
                  <a:lnTo>
                    <a:pt x="455" y="1020"/>
                  </a:lnTo>
                  <a:lnTo>
                    <a:pt x="456" y="1026"/>
                  </a:lnTo>
                  <a:lnTo>
                    <a:pt x="458" y="1031"/>
                  </a:lnTo>
                  <a:lnTo>
                    <a:pt x="460" y="1038"/>
                  </a:lnTo>
                  <a:lnTo>
                    <a:pt x="463" y="1043"/>
                  </a:lnTo>
                  <a:lnTo>
                    <a:pt x="466" y="1048"/>
                  </a:lnTo>
                  <a:lnTo>
                    <a:pt x="470" y="1054"/>
                  </a:lnTo>
                  <a:lnTo>
                    <a:pt x="475" y="1059"/>
                  </a:lnTo>
                  <a:lnTo>
                    <a:pt x="479" y="1063"/>
                  </a:lnTo>
                  <a:lnTo>
                    <a:pt x="484" y="1065"/>
                  </a:lnTo>
                  <a:lnTo>
                    <a:pt x="489" y="1068"/>
                  </a:lnTo>
                  <a:lnTo>
                    <a:pt x="494" y="1070"/>
                  </a:lnTo>
                  <a:lnTo>
                    <a:pt x="500" y="1073"/>
                  </a:lnTo>
                  <a:lnTo>
                    <a:pt x="505" y="1074"/>
                  </a:lnTo>
                  <a:lnTo>
                    <a:pt x="511" y="1074"/>
                  </a:lnTo>
                  <a:lnTo>
                    <a:pt x="516" y="1074"/>
                  </a:lnTo>
                  <a:lnTo>
                    <a:pt x="523" y="1074"/>
                  </a:lnTo>
                  <a:lnTo>
                    <a:pt x="529" y="1073"/>
                  </a:lnTo>
                  <a:lnTo>
                    <a:pt x="534" y="1072"/>
                  </a:lnTo>
                  <a:lnTo>
                    <a:pt x="540" y="1069"/>
                  </a:lnTo>
                  <a:lnTo>
                    <a:pt x="545" y="1067"/>
                  </a:lnTo>
                  <a:lnTo>
                    <a:pt x="860" y="879"/>
                  </a:lnTo>
                  <a:lnTo>
                    <a:pt x="865" y="875"/>
                  </a:lnTo>
                  <a:lnTo>
                    <a:pt x="869" y="871"/>
                  </a:lnTo>
                  <a:lnTo>
                    <a:pt x="874" y="868"/>
                  </a:lnTo>
                  <a:lnTo>
                    <a:pt x="878" y="862"/>
                  </a:lnTo>
                  <a:lnTo>
                    <a:pt x="880" y="858"/>
                  </a:lnTo>
                  <a:lnTo>
                    <a:pt x="884" y="852"/>
                  </a:lnTo>
                  <a:lnTo>
                    <a:pt x="885" y="847"/>
                  </a:lnTo>
                  <a:lnTo>
                    <a:pt x="888" y="842"/>
                  </a:lnTo>
                  <a:lnTo>
                    <a:pt x="889" y="835"/>
                  </a:lnTo>
                  <a:lnTo>
                    <a:pt x="889" y="830"/>
                  </a:lnTo>
                  <a:lnTo>
                    <a:pt x="889" y="823"/>
                  </a:lnTo>
                  <a:lnTo>
                    <a:pt x="889" y="817"/>
                  </a:lnTo>
                  <a:lnTo>
                    <a:pt x="888" y="812"/>
                  </a:lnTo>
                  <a:lnTo>
                    <a:pt x="887" y="805"/>
                  </a:lnTo>
                  <a:lnTo>
                    <a:pt x="884" y="800"/>
                  </a:lnTo>
                  <a:lnTo>
                    <a:pt x="881" y="793"/>
                  </a:lnTo>
                  <a:close/>
                  <a:moveTo>
                    <a:pt x="458" y="38"/>
                  </a:moveTo>
                  <a:lnTo>
                    <a:pt x="455" y="33"/>
                  </a:lnTo>
                  <a:lnTo>
                    <a:pt x="451" y="28"/>
                  </a:lnTo>
                  <a:lnTo>
                    <a:pt x="447" y="23"/>
                  </a:lnTo>
                  <a:lnTo>
                    <a:pt x="442" y="19"/>
                  </a:lnTo>
                  <a:lnTo>
                    <a:pt x="438" y="16"/>
                  </a:lnTo>
                  <a:lnTo>
                    <a:pt x="432" y="13"/>
                  </a:lnTo>
                  <a:lnTo>
                    <a:pt x="427" y="11"/>
                  </a:lnTo>
                  <a:lnTo>
                    <a:pt x="422" y="8"/>
                  </a:lnTo>
                  <a:lnTo>
                    <a:pt x="416" y="7"/>
                  </a:lnTo>
                  <a:lnTo>
                    <a:pt x="411" y="7"/>
                  </a:lnTo>
                  <a:lnTo>
                    <a:pt x="404" y="7"/>
                  </a:lnTo>
                  <a:lnTo>
                    <a:pt x="399" y="7"/>
                  </a:lnTo>
                  <a:lnTo>
                    <a:pt x="393" y="8"/>
                  </a:lnTo>
                  <a:lnTo>
                    <a:pt x="387" y="10"/>
                  </a:lnTo>
                  <a:lnTo>
                    <a:pt x="382" y="12"/>
                  </a:lnTo>
                  <a:lnTo>
                    <a:pt x="377" y="15"/>
                  </a:lnTo>
                  <a:lnTo>
                    <a:pt x="62" y="202"/>
                  </a:lnTo>
                  <a:lnTo>
                    <a:pt x="57" y="206"/>
                  </a:lnTo>
                  <a:lnTo>
                    <a:pt x="52" y="210"/>
                  </a:lnTo>
                  <a:lnTo>
                    <a:pt x="48" y="214"/>
                  </a:lnTo>
                  <a:lnTo>
                    <a:pt x="44" y="219"/>
                  </a:lnTo>
                  <a:lnTo>
                    <a:pt x="40" y="224"/>
                  </a:lnTo>
                  <a:lnTo>
                    <a:pt x="38" y="229"/>
                  </a:lnTo>
                  <a:lnTo>
                    <a:pt x="35" y="234"/>
                  </a:lnTo>
                  <a:lnTo>
                    <a:pt x="34" y="240"/>
                  </a:lnTo>
                  <a:lnTo>
                    <a:pt x="33" y="246"/>
                  </a:lnTo>
                  <a:lnTo>
                    <a:pt x="32" y="251"/>
                  </a:lnTo>
                  <a:lnTo>
                    <a:pt x="32" y="258"/>
                  </a:lnTo>
                  <a:lnTo>
                    <a:pt x="32" y="264"/>
                  </a:lnTo>
                  <a:lnTo>
                    <a:pt x="33" y="270"/>
                  </a:lnTo>
                  <a:lnTo>
                    <a:pt x="35" y="276"/>
                  </a:lnTo>
                  <a:lnTo>
                    <a:pt x="37" y="281"/>
                  </a:lnTo>
                  <a:lnTo>
                    <a:pt x="40" y="288"/>
                  </a:lnTo>
                  <a:lnTo>
                    <a:pt x="43" y="293"/>
                  </a:lnTo>
                  <a:lnTo>
                    <a:pt x="47" y="298"/>
                  </a:lnTo>
                  <a:lnTo>
                    <a:pt x="52" y="302"/>
                  </a:lnTo>
                  <a:lnTo>
                    <a:pt x="55" y="306"/>
                  </a:lnTo>
                  <a:lnTo>
                    <a:pt x="61" y="310"/>
                  </a:lnTo>
                  <a:lnTo>
                    <a:pt x="66" y="312"/>
                  </a:lnTo>
                  <a:lnTo>
                    <a:pt x="71" y="315"/>
                  </a:lnTo>
                  <a:lnTo>
                    <a:pt x="77" y="316"/>
                  </a:lnTo>
                  <a:lnTo>
                    <a:pt x="82" y="318"/>
                  </a:lnTo>
                  <a:lnTo>
                    <a:pt x="88" y="319"/>
                  </a:lnTo>
                  <a:lnTo>
                    <a:pt x="93" y="319"/>
                  </a:lnTo>
                  <a:lnTo>
                    <a:pt x="100" y="318"/>
                  </a:lnTo>
                  <a:lnTo>
                    <a:pt x="106" y="318"/>
                  </a:lnTo>
                  <a:lnTo>
                    <a:pt x="111" y="315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437" y="123"/>
                  </a:lnTo>
                  <a:lnTo>
                    <a:pt x="442" y="120"/>
                  </a:lnTo>
                  <a:lnTo>
                    <a:pt x="446" y="116"/>
                  </a:lnTo>
                  <a:lnTo>
                    <a:pt x="451" y="111"/>
                  </a:lnTo>
                  <a:lnTo>
                    <a:pt x="455" y="107"/>
                  </a:lnTo>
                  <a:lnTo>
                    <a:pt x="457" y="102"/>
                  </a:lnTo>
                  <a:lnTo>
                    <a:pt x="461" y="97"/>
                  </a:lnTo>
                  <a:lnTo>
                    <a:pt x="462" y="91"/>
                  </a:lnTo>
                  <a:lnTo>
                    <a:pt x="465" y="85"/>
                  </a:lnTo>
                  <a:lnTo>
                    <a:pt x="466" y="80"/>
                  </a:lnTo>
                  <a:lnTo>
                    <a:pt x="466" y="73"/>
                  </a:lnTo>
                  <a:lnTo>
                    <a:pt x="466" y="67"/>
                  </a:lnTo>
                  <a:lnTo>
                    <a:pt x="466" y="62"/>
                  </a:lnTo>
                  <a:lnTo>
                    <a:pt x="465" y="55"/>
                  </a:lnTo>
                  <a:lnTo>
                    <a:pt x="463" y="50"/>
                  </a:lnTo>
                  <a:lnTo>
                    <a:pt x="461" y="43"/>
                  </a:lnTo>
                  <a:lnTo>
                    <a:pt x="458" y="38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3" name="Freeform 468"/>
            <p:cNvSpPr>
              <a:spLocks/>
            </p:cNvSpPr>
            <p:nvPr/>
          </p:nvSpPr>
          <p:spPr bwMode="auto">
            <a:xfrm rot="-3565789">
              <a:off x="2443" y="2052"/>
              <a:ext cx="580" cy="595"/>
            </a:xfrm>
            <a:custGeom>
              <a:avLst/>
              <a:gdLst>
                <a:gd name="T0" fmla="*/ 1 w 892"/>
                <a:gd name="T1" fmla="*/ 1 h 908"/>
                <a:gd name="T2" fmla="*/ 1 w 892"/>
                <a:gd name="T3" fmla="*/ 1 h 908"/>
                <a:gd name="T4" fmla="*/ 1 w 892"/>
                <a:gd name="T5" fmla="*/ 1 h 908"/>
                <a:gd name="T6" fmla="*/ 1 w 892"/>
                <a:gd name="T7" fmla="*/ 1 h 908"/>
                <a:gd name="T8" fmla="*/ 1 w 892"/>
                <a:gd name="T9" fmla="*/ 1 h 908"/>
                <a:gd name="T10" fmla="*/ 1 w 892"/>
                <a:gd name="T11" fmla="*/ 1 h 908"/>
                <a:gd name="T12" fmla="*/ 1 w 892"/>
                <a:gd name="T13" fmla="*/ 1 h 908"/>
                <a:gd name="T14" fmla="*/ 1 w 892"/>
                <a:gd name="T15" fmla="*/ 1 h 908"/>
                <a:gd name="T16" fmla="*/ 1 w 892"/>
                <a:gd name="T17" fmla="*/ 1 h 908"/>
                <a:gd name="T18" fmla="*/ 1 w 892"/>
                <a:gd name="T19" fmla="*/ 1 h 908"/>
                <a:gd name="T20" fmla="*/ 1 w 892"/>
                <a:gd name="T21" fmla="*/ 1 h 908"/>
                <a:gd name="T22" fmla="*/ 1 w 892"/>
                <a:gd name="T23" fmla="*/ 1 h 908"/>
                <a:gd name="T24" fmla="*/ 1 w 892"/>
                <a:gd name="T25" fmla="*/ 1 h 908"/>
                <a:gd name="T26" fmla="*/ 1 w 892"/>
                <a:gd name="T27" fmla="*/ 1 h 908"/>
                <a:gd name="T28" fmla="*/ 1 w 892"/>
                <a:gd name="T29" fmla="*/ 1 h 908"/>
                <a:gd name="T30" fmla="*/ 1 w 892"/>
                <a:gd name="T31" fmla="*/ 1 h 908"/>
                <a:gd name="T32" fmla="*/ 1 w 892"/>
                <a:gd name="T33" fmla="*/ 1 h 908"/>
                <a:gd name="T34" fmla="*/ 1 w 892"/>
                <a:gd name="T35" fmla="*/ 1 h 908"/>
                <a:gd name="T36" fmla="*/ 1 w 892"/>
                <a:gd name="T37" fmla="*/ 1 h 908"/>
                <a:gd name="T38" fmla="*/ 1 w 892"/>
                <a:gd name="T39" fmla="*/ 1 h 908"/>
                <a:gd name="T40" fmla="*/ 1 w 892"/>
                <a:gd name="T41" fmla="*/ 1 h 908"/>
                <a:gd name="T42" fmla="*/ 1 w 892"/>
                <a:gd name="T43" fmla="*/ 1 h 908"/>
                <a:gd name="T44" fmla="*/ 1 w 892"/>
                <a:gd name="T45" fmla="*/ 1 h 908"/>
                <a:gd name="T46" fmla="*/ 1 w 892"/>
                <a:gd name="T47" fmla="*/ 1 h 908"/>
                <a:gd name="T48" fmla="*/ 1 w 892"/>
                <a:gd name="T49" fmla="*/ 1 h 908"/>
                <a:gd name="T50" fmla="*/ 1 w 892"/>
                <a:gd name="T51" fmla="*/ 1 h 908"/>
                <a:gd name="T52" fmla="*/ 1 w 892"/>
                <a:gd name="T53" fmla="*/ 1 h 908"/>
                <a:gd name="T54" fmla="*/ 1 w 892"/>
                <a:gd name="T55" fmla="*/ 1 h 908"/>
                <a:gd name="T56" fmla="*/ 1 w 892"/>
                <a:gd name="T57" fmla="*/ 1 h 908"/>
                <a:gd name="T58" fmla="*/ 1 w 892"/>
                <a:gd name="T59" fmla="*/ 1 h 908"/>
                <a:gd name="T60" fmla="*/ 1 w 892"/>
                <a:gd name="T61" fmla="*/ 1 h 908"/>
                <a:gd name="T62" fmla="*/ 1 w 892"/>
                <a:gd name="T63" fmla="*/ 1 h 908"/>
                <a:gd name="T64" fmla="*/ 1 w 892"/>
                <a:gd name="T65" fmla="*/ 1 h 908"/>
                <a:gd name="T66" fmla="*/ 1 w 892"/>
                <a:gd name="T67" fmla="*/ 0 h 908"/>
                <a:gd name="T68" fmla="*/ 1 w 892"/>
                <a:gd name="T69" fmla="*/ 1 h 908"/>
                <a:gd name="T70" fmla="*/ 1 w 892"/>
                <a:gd name="T71" fmla="*/ 1 h 908"/>
                <a:gd name="T72" fmla="*/ 1 w 892"/>
                <a:gd name="T73" fmla="*/ 1 h 908"/>
                <a:gd name="T74" fmla="*/ 1 w 892"/>
                <a:gd name="T75" fmla="*/ 1 h 908"/>
                <a:gd name="T76" fmla="*/ 1 w 892"/>
                <a:gd name="T77" fmla="*/ 1 h 908"/>
                <a:gd name="T78" fmla="*/ 1 w 892"/>
                <a:gd name="T79" fmla="*/ 1 h 908"/>
                <a:gd name="T80" fmla="*/ 1 w 892"/>
                <a:gd name="T81" fmla="*/ 1 h 908"/>
                <a:gd name="T82" fmla="*/ 1 w 892"/>
                <a:gd name="T83" fmla="*/ 1 h 908"/>
                <a:gd name="T84" fmla="*/ 1 w 892"/>
                <a:gd name="T85" fmla="*/ 1 h 908"/>
                <a:gd name="T86" fmla="*/ 1 w 892"/>
                <a:gd name="T87" fmla="*/ 1 h 908"/>
                <a:gd name="T88" fmla="*/ 1 w 892"/>
                <a:gd name="T89" fmla="*/ 1 h 908"/>
                <a:gd name="T90" fmla="*/ 1 w 892"/>
                <a:gd name="T91" fmla="*/ 1 h 908"/>
                <a:gd name="T92" fmla="*/ 1 w 892"/>
                <a:gd name="T93" fmla="*/ 1 h 908"/>
                <a:gd name="T94" fmla="*/ 1 w 892"/>
                <a:gd name="T95" fmla="*/ 1 h 908"/>
                <a:gd name="T96" fmla="*/ 1 w 892"/>
                <a:gd name="T97" fmla="*/ 1 h 9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2"/>
                <a:gd name="T148" fmla="*/ 0 h 908"/>
                <a:gd name="T149" fmla="*/ 892 w 892"/>
                <a:gd name="T150" fmla="*/ 908 h 9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2" h="908">
                  <a:moveTo>
                    <a:pt x="1" y="536"/>
                  </a:moveTo>
                  <a:lnTo>
                    <a:pt x="18" y="575"/>
                  </a:lnTo>
                  <a:lnTo>
                    <a:pt x="39" y="613"/>
                  </a:lnTo>
                  <a:lnTo>
                    <a:pt x="57" y="650"/>
                  </a:lnTo>
                  <a:lnTo>
                    <a:pt x="79" y="688"/>
                  </a:lnTo>
                  <a:lnTo>
                    <a:pt x="99" y="725"/>
                  </a:lnTo>
                  <a:lnTo>
                    <a:pt x="122" y="761"/>
                  </a:lnTo>
                  <a:lnTo>
                    <a:pt x="143" y="797"/>
                  </a:lnTo>
                  <a:lnTo>
                    <a:pt x="167" y="834"/>
                  </a:lnTo>
                  <a:lnTo>
                    <a:pt x="182" y="843"/>
                  </a:lnTo>
                  <a:lnTo>
                    <a:pt x="197" y="853"/>
                  </a:lnTo>
                  <a:lnTo>
                    <a:pt x="212" y="861"/>
                  </a:lnTo>
                  <a:lnTo>
                    <a:pt x="229" y="869"/>
                  </a:lnTo>
                  <a:lnTo>
                    <a:pt x="245" y="877"/>
                  </a:lnTo>
                  <a:lnTo>
                    <a:pt x="261" y="883"/>
                  </a:lnTo>
                  <a:lnTo>
                    <a:pt x="279" y="888"/>
                  </a:lnTo>
                  <a:lnTo>
                    <a:pt x="297" y="894"/>
                  </a:lnTo>
                  <a:lnTo>
                    <a:pt x="313" y="899"/>
                  </a:lnTo>
                  <a:lnTo>
                    <a:pt x="331" y="901"/>
                  </a:lnTo>
                  <a:lnTo>
                    <a:pt x="348" y="904"/>
                  </a:lnTo>
                  <a:lnTo>
                    <a:pt x="366" y="907"/>
                  </a:lnTo>
                  <a:lnTo>
                    <a:pt x="384" y="908"/>
                  </a:lnTo>
                  <a:lnTo>
                    <a:pt x="402" y="908"/>
                  </a:lnTo>
                  <a:lnTo>
                    <a:pt x="420" y="908"/>
                  </a:lnTo>
                  <a:lnTo>
                    <a:pt x="438" y="907"/>
                  </a:lnTo>
                  <a:lnTo>
                    <a:pt x="666" y="771"/>
                  </a:lnTo>
                  <a:lnTo>
                    <a:pt x="669" y="769"/>
                  </a:lnTo>
                  <a:lnTo>
                    <a:pt x="673" y="767"/>
                  </a:lnTo>
                  <a:lnTo>
                    <a:pt x="678" y="766"/>
                  </a:lnTo>
                  <a:lnTo>
                    <a:pt x="682" y="765"/>
                  </a:lnTo>
                  <a:lnTo>
                    <a:pt x="687" y="764"/>
                  </a:lnTo>
                  <a:lnTo>
                    <a:pt x="692" y="764"/>
                  </a:lnTo>
                  <a:lnTo>
                    <a:pt x="696" y="762"/>
                  </a:lnTo>
                  <a:lnTo>
                    <a:pt x="701" y="764"/>
                  </a:lnTo>
                  <a:lnTo>
                    <a:pt x="705" y="764"/>
                  </a:lnTo>
                  <a:lnTo>
                    <a:pt x="710" y="765"/>
                  </a:lnTo>
                  <a:lnTo>
                    <a:pt x="713" y="766"/>
                  </a:lnTo>
                  <a:lnTo>
                    <a:pt x="719" y="767"/>
                  </a:lnTo>
                  <a:lnTo>
                    <a:pt x="722" y="770"/>
                  </a:lnTo>
                  <a:lnTo>
                    <a:pt x="726" y="771"/>
                  </a:lnTo>
                  <a:lnTo>
                    <a:pt x="730" y="774"/>
                  </a:lnTo>
                  <a:lnTo>
                    <a:pt x="734" y="778"/>
                  </a:lnTo>
                  <a:lnTo>
                    <a:pt x="773" y="754"/>
                  </a:lnTo>
                  <a:lnTo>
                    <a:pt x="783" y="748"/>
                  </a:lnTo>
                  <a:lnTo>
                    <a:pt x="793" y="741"/>
                  </a:lnTo>
                  <a:lnTo>
                    <a:pt x="803" y="734"/>
                  </a:lnTo>
                  <a:lnTo>
                    <a:pt x="812" y="726"/>
                  </a:lnTo>
                  <a:lnTo>
                    <a:pt x="820" y="717"/>
                  </a:lnTo>
                  <a:lnTo>
                    <a:pt x="829" y="708"/>
                  </a:lnTo>
                  <a:lnTo>
                    <a:pt x="837" y="699"/>
                  </a:lnTo>
                  <a:lnTo>
                    <a:pt x="844" y="689"/>
                  </a:lnTo>
                  <a:lnTo>
                    <a:pt x="851" y="679"/>
                  </a:lnTo>
                  <a:lnTo>
                    <a:pt x="857" y="669"/>
                  </a:lnTo>
                  <a:lnTo>
                    <a:pt x="863" y="658"/>
                  </a:lnTo>
                  <a:lnTo>
                    <a:pt x="868" y="648"/>
                  </a:lnTo>
                  <a:lnTo>
                    <a:pt x="873" y="637"/>
                  </a:lnTo>
                  <a:lnTo>
                    <a:pt x="877" y="626"/>
                  </a:lnTo>
                  <a:lnTo>
                    <a:pt x="881" y="615"/>
                  </a:lnTo>
                  <a:lnTo>
                    <a:pt x="885" y="604"/>
                  </a:lnTo>
                  <a:lnTo>
                    <a:pt x="887" y="592"/>
                  </a:lnTo>
                  <a:lnTo>
                    <a:pt x="890" y="580"/>
                  </a:lnTo>
                  <a:lnTo>
                    <a:pt x="891" y="569"/>
                  </a:lnTo>
                  <a:lnTo>
                    <a:pt x="892" y="556"/>
                  </a:lnTo>
                  <a:lnTo>
                    <a:pt x="892" y="544"/>
                  </a:lnTo>
                  <a:lnTo>
                    <a:pt x="892" y="532"/>
                  </a:lnTo>
                  <a:lnTo>
                    <a:pt x="892" y="520"/>
                  </a:lnTo>
                  <a:lnTo>
                    <a:pt x="891" y="507"/>
                  </a:lnTo>
                  <a:lnTo>
                    <a:pt x="890" y="496"/>
                  </a:lnTo>
                  <a:lnTo>
                    <a:pt x="887" y="484"/>
                  </a:lnTo>
                  <a:lnTo>
                    <a:pt x="885" y="472"/>
                  </a:lnTo>
                  <a:lnTo>
                    <a:pt x="881" y="459"/>
                  </a:lnTo>
                  <a:lnTo>
                    <a:pt x="876" y="448"/>
                  </a:lnTo>
                  <a:lnTo>
                    <a:pt x="872" y="437"/>
                  </a:lnTo>
                  <a:lnTo>
                    <a:pt x="866" y="426"/>
                  </a:lnTo>
                  <a:lnTo>
                    <a:pt x="861" y="414"/>
                  </a:lnTo>
                  <a:lnTo>
                    <a:pt x="700" y="125"/>
                  </a:lnTo>
                  <a:lnTo>
                    <a:pt x="693" y="115"/>
                  </a:lnTo>
                  <a:lnTo>
                    <a:pt x="686" y="104"/>
                  </a:lnTo>
                  <a:lnTo>
                    <a:pt x="678" y="94"/>
                  </a:lnTo>
                  <a:lnTo>
                    <a:pt x="671" y="85"/>
                  </a:lnTo>
                  <a:lnTo>
                    <a:pt x="663" y="76"/>
                  </a:lnTo>
                  <a:lnTo>
                    <a:pt x="654" y="67"/>
                  </a:lnTo>
                  <a:lnTo>
                    <a:pt x="645" y="59"/>
                  </a:lnTo>
                  <a:lnTo>
                    <a:pt x="635" y="51"/>
                  </a:lnTo>
                  <a:lnTo>
                    <a:pt x="627" y="45"/>
                  </a:lnTo>
                  <a:lnTo>
                    <a:pt x="617" y="38"/>
                  </a:lnTo>
                  <a:lnTo>
                    <a:pt x="606" y="32"/>
                  </a:lnTo>
                  <a:lnTo>
                    <a:pt x="596" y="26"/>
                  </a:lnTo>
                  <a:lnTo>
                    <a:pt x="585" y="21"/>
                  </a:lnTo>
                  <a:lnTo>
                    <a:pt x="575" y="16"/>
                  </a:lnTo>
                  <a:lnTo>
                    <a:pt x="564" y="12"/>
                  </a:lnTo>
                  <a:lnTo>
                    <a:pt x="552" y="10"/>
                  </a:lnTo>
                  <a:lnTo>
                    <a:pt x="541" y="7"/>
                  </a:lnTo>
                  <a:lnTo>
                    <a:pt x="530" y="4"/>
                  </a:lnTo>
                  <a:lnTo>
                    <a:pt x="518" y="3"/>
                  </a:lnTo>
                  <a:lnTo>
                    <a:pt x="507" y="2"/>
                  </a:lnTo>
                  <a:lnTo>
                    <a:pt x="496" y="0"/>
                  </a:lnTo>
                  <a:lnTo>
                    <a:pt x="483" y="0"/>
                  </a:lnTo>
                  <a:lnTo>
                    <a:pt x="472" y="2"/>
                  </a:lnTo>
                  <a:lnTo>
                    <a:pt x="460" y="3"/>
                  </a:lnTo>
                  <a:lnTo>
                    <a:pt x="448" y="4"/>
                  </a:lnTo>
                  <a:lnTo>
                    <a:pt x="436" y="7"/>
                  </a:lnTo>
                  <a:lnTo>
                    <a:pt x="425" y="10"/>
                  </a:lnTo>
                  <a:lnTo>
                    <a:pt x="414" y="13"/>
                  </a:lnTo>
                  <a:lnTo>
                    <a:pt x="402" y="17"/>
                  </a:lnTo>
                  <a:lnTo>
                    <a:pt x="391" y="23"/>
                  </a:lnTo>
                  <a:lnTo>
                    <a:pt x="380" y="28"/>
                  </a:lnTo>
                  <a:lnTo>
                    <a:pt x="370" y="34"/>
                  </a:lnTo>
                  <a:lnTo>
                    <a:pt x="331" y="58"/>
                  </a:lnTo>
                  <a:lnTo>
                    <a:pt x="332" y="62"/>
                  </a:lnTo>
                  <a:lnTo>
                    <a:pt x="332" y="67"/>
                  </a:lnTo>
                  <a:lnTo>
                    <a:pt x="332" y="72"/>
                  </a:lnTo>
                  <a:lnTo>
                    <a:pt x="332" y="77"/>
                  </a:lnTo>
                  <a:lnTo>
                    <a:pt x="331" y="81"/>
                  </a:lnTo>
                  <a:lnTo>
                    <a:pt x="329" y="86"/>
                  </a:lnTo>
                  <a:lnTo>
                    <a:pt x="328" y="90"/>
                  </a:lnTo>
                  <a:lnTo>
                    <a:pt x="327" y="95"/>
                  </a:lnTo>
                  <a:lnTo>
                    <a:pt x="324" y="99"/>
                  </a:lnTo>
                  <a:lnTo>
                    <a:pt x="322" y="103"/>
                  </a:lnTo>
                  <a:lnTo>
                    <a:pt x="317" y="111"/>
                  </a:lnTo>
                  <a:lnTo>
                    <a:pt x="311" y="117"/>
                  </a:lnTo>
                  <a:lnTo>
                    <a:pt x="302" y="123"/>
                  </a:lnTo>
                  <a:lnTo>
                    <a:pt x="74" y="259"/>
                  </a:lnTo>
                  <a:lnTo>
                    <a:pt x="64" y="275"/>
                  </a:lnTo>
                  <a:lnTo>
                    <a:pt x="55" y="290"/>
                  </a:lnTo>
                  <a:lnTo>
                    <a:pt x="46" y="306"/>
                  </a:lnTo>
                  <a:lnTo>
                    <a:pt x="39" y="323"/>
                  </a:lnTo>
                  <a:lnTo>
                    <a:pt x="31" y="340"/>
                  </a:lnTo>
                  <a:lnTo>
                    <a:pt x="25" y="357"/>
                  </a:lnTo>
                  <a:lnTo>
                    <a:pt x="20" y="374"/>
                  </a:lnTo>
                  <a:lnTo>
                    <a:pt x="15" y="392"/>
                  </a:lnTo>
                  <a:lnTo>
                    <a:pt x="10" y="409"/>
                  </a:lnTo>
                  <a:lnTo>
                    <a:pt x="7" y="427"/>
                  </a:lnTo>
                  <a:lnTo>
                    <a:pt x="3" y="445"/>
                  </a:lnTo>
                  <a:lnTo>
                    <a:pt x="2" y="463"/>
                  </a:lnTo>
                  <a:lnTo>
                    <a:pt x="1" y="481"/>
                  </a:lnTo>
                  <a:lnTo>
                    <a:pt x="0" y="500"/>
                  </a:lnTo>
                  <a:lnTo>
                    <a:pt x="0" y="518"/>
                  </a:lnTo>
                  <a:lnTo>
                    <a:pt x="1" y="53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634" name="Group 469"/>
            <p:cNvGrpSpPr>
              <a:grpSpLocks/>
            </p:cNvGrpSpPr>
            <p:nvPr/>
          </p:nvGrpSpPr>
          <p:grpSpPr bwMode="auto">
            <a:xfrm>
              <a:off x="2355" y="2298"/>
              <a:ext cx="773" cy="475"/>
              <a:chOff x="2355" y="2298"/>
              <a:chExt cx="773" cy="475"/>
            </a:xfrm>
          </p:grpSpPr>
          <p:sp>
            <p:nvSpPr>
              <p:cNvPr id="24635" name="Freeform 470"/>
              <p:cNvSpPr>
                <a:spLocks/>
              </p:cNvSpPr>
              <p:nvPr/>
            </p:nvSpPr>
            <p:spPr bwMode="auto">
              <a:xfrm rot="-3565789">
                <a:off x="2616" y="2437"/>
                <a:ext cx="256" cy="415"/>
              </a:xfrm>
              <a:custGeom>
                <a:avLst/>
                <a:gdLst>
                  <a:gd name="T0" fmla="*/ 1 w 395"/>
                  <a:gd name="T1" fmla="*/ 1 h 633"/>
                  <a:gd name="T2" fmla="*/ 1 w 395"/>
                  <a:gd name="T3" fmla="*/ 1 h 633"/>
                  <a:gd name="T4" fmla="*/ 1 w 395"/>
                  <a:gd name="T5" fmla="*/ 1 h 633"/>
                  <a:gd name="T6" fmla="*/ 1 w 395"/>
                  <a:gd name="T7" fmla="*/ 1 h 633"/>
                  <a:gd name="T8" fmla="*/ 1 w 395"/>
                  <a:gd name="T9" fmla="*/ 1 h 633"/>
                  <a:gd name="T10" fmla="*/ 1 w 395"/>
                  <a:gd name="T11" fmla="*/ 1 h 633"/>
                  <a:gd name="T12" fmla="*/ 1 w 395"/>
                  <a:gd name="T13" fmla="*/ 1 h 633"/>
                  <a:gd name="T14" fmla="*/ 1 w 395"/>
                  <a:gd name="T15" fmla="*/ 1 h 633"/>
                  <a:gd name="T16" fmla="*/ 1 w 395"/>
                  <a:gd name="T17" fmla="*/ 1 h 633"/>
                  <a:gd name="T18" fmla="*/ 1 w 395"/>
                  <a:gd name="T19" fmla="*/ 1 h 633"/>
                  <a:gd name="T20" fmla="*/ 1 w 395"/>
                  <a:gd name="T21" fmla="*/ 1 h 633"/>
                  <a:gd name="T22" fmla="*/ 1 w 395"/>
                  <a:gd name="T23" fmla="*/ 1 h 633"/>
                  <a:gd name="T24" fmla="*/ 1 w 395"/>
                  <a:gd name="T25" fmla="*/ 1 h 633"/>
                  <a:gd name="T26" fmla="*/ 1 w 395"/>
                  <a:gd name="T27" fmla="*/ 1 h 633"/>
                  <a:gd name="T28" fmla="*/ 1 w 395"/>
                  <a:gd name="T29" fmla="*/ 0 h 633"/>
                  <a:gd name="T30" fmla="*/ 1 w 395"/>
                  <a:gd name="T31" fmla="*/ 0 h 633"/>
                  <a:gd name="T32" fmla="*/ 1 w 395"/>
                  <a:gd name="T33" fmla="*/ 1 h 633"/>
                  <a:gd name="T34" fmla="*/ 1 w 395"/>
                  <a:gd name="T35" fmla="*/ 1 h 633"/>
                  <a:gd name="T36" fmla="*/ 1 w 395"/>
                  <a:gd name="T37" fmla="*/ 1 h 633"/>
                  <a:gd name="T38" fmla="*/ 1 w 395"/>
                  <a:gd name="T39" fmla="*/ 1 h 633"/>
                  <a:gd name="T40" fmla="*/ 1 w 395"/>
                  <a:gd name="T41" fmla="*/ 1 h 633"/>
                  <a:gd name="T42" fmla="*/ 0 w 395"/>
                  <a:gd name="T43" fmla="*/ 1 h 633"/>
                  <a:gd name="T44" fmla="*/ 1 w 395"/>
                  <a:gd name="T45" fmla="*/ 1 h 633"/>
                  <a:gd name="T46" fmla="*/ 1 w 395"/>
                  <a:gd name="T47" fmla="*/ 1 h 633"/>
                  <a:gd name="T48" fmla="*/ 1 w 395"/>
                  <a:gd name="T49" fmla="*/ 1 h 633"/>
                  <a:gd name="T50" fmla="*/ 1 w 395"/>
                  <a:gd name="T51" fmla="*/ 1 h 633"/>
                  <a:gd name="T52" fmla="*/ 1 w 395"/>
                  <a:gd name="T53" fmla="*/ 1 h 633"/>
                  <a:gd name="T54" fmla="*/ 1 w 395"/>
                  <a:gd name="T55" fmla="*/ 1 h 633"/>
                  <a:gd name="T56" fmla="*/ 1 w 395"/>
                  <a:gd name="T57" fmla="*/ 1 h 633"/>
                  <a:gd name="T58" fmla="*/ 1 w 395"/>
                  <a:gd name="T59" fmla="*/ 1 h 633"/>
                  <a:gd name="T60" fmla="*/ 1 w 395"/>
                  <a:gd name="T61" fmla="*/ 1 h 633"/>
                  <a:gd name="T62" fmla="*/ 1 w 395"/>
                  <a:gd name="T63" fmla="*/ 1 h 633"/>
                  <a:gd name="T64" fmla="*/ 1 w 395"/>
                  <a:gd name="T65" fmla="*/ 1 h 633"/>
                  <a:gd name="T66" fmla="*/ 1 w 395"/>
                  <a:gd name="T67" fmla="*/ 1 h 633"/>
                  <a:gd name="T68" fmla="*/ 1 w 395"/>
                  <a:gd name="T69" fmla="*/ 1 h 633"/>
                  <a:gd name="T70" fmla="*/ 1 w 395"/>
                  <a:gd name="T71" fmla="*/ 1 h 633"/>
                  <a:gd name="T72" fmla="*/ 1 w 395"/>
                  <a:gd name="T73" fmla="*/ 1 h 633"/>
                  <a:gd name="T74" fmla="*/ 1 w 395"/>
                  <a:gd name="T75" fmla="*/ 1 h 633"/>
                  <a:gd name="T76" fmla="*/ 1 w 395"/>
                  <a:gd name="T77" fmla="*/ 1 h 633"/>
                  <a:gd name="T78" fmla="*/ 1 w 395"/>
                  <a:gd name="T79" fmla="*/ 1 h 633"/>
                  <a:gd name="T80" fmla="*/ 1 w 395"/>
                  <a:gd name="T81" fmla="*/ 1 h 633"/>
                  <a:gd name="T82" fmla="*/ 1 w 395"/>
                  <a:gd name="T83" fmla="*/ 1 h 633"/>
                  <a:gd name="T84" fmla="*/ 1 w 395"/>
                  <a:gd name="T85" fmla="*/ 1 h 633"/>
                  <a:gd name="T86" fmla="*/ 1 w 395"/>
                  <a:gd name="T87" fmla="*/ 1 h 633"/>
                  <a:gd name="T88" fmla="*/ 1 w 395"/>
                  <a:gd name="T89" fmla="*/ 1 h 633"/>
                  <a:gd name="T90" fmla="*/ 1 w 395"/>
                  <a:gd name="T91" fmla="*/ 1 h 633"/>
                  <a:gd name="T92" fmla="*/ 1 w 395"/>
                  <a:gd name="T93" fmla="*/ 1 h 633"/>
                  <a:gd name="T94" fmla="*/ 1 w 395"/>
                  <a:gd name="T95" fmla="*/ 1 h 633"/>
                  <a:gd name="T96" fmla="*/ 1 w 395"/>
                  <a:gd name="T97" fmla="*/ 1 h 633"/>
                  <a:gd name="T98" fmla="*/ 1 w 395"/>
                  <a:gd name="T99" fmla="*/ 1 h 633"/>
                  <a:gd name="T100" fmla="*/ 1 w 395"/>
                  <a:gd name="T101" fmla="*/ 1 h 633"/>
                  <a:gd name="T102" fmla="*/ 1 w 395"/>
                  <a:gd name="T103" fmla="*/ 1 h 633"/>
                  <a:gd name="T104" fmla="*/ 1 w 395"/>
                  <a:gd name="T105" fmla="*/ 1 h 6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95"/>
                  <a:gd name="T160" fmla="*/ 0 h 633"/>
                  <a:gd name="T161" fmla="*/ 395 w 395"/>
                  <a:gd name="T162" fmla="*/ 633 h 6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95" h="633">
                    <a:moveTo>
                      <a:pt x="217" y="307"/>
                    </a:moveTo>
                    <a:lnTo>
                      <a:pt x="197" y="276"/>
                    </a:lnTo>
                    <a:lnTo>
                      <a:pt x="178" y="244"/>
                    </a:lnTo>
                    <a:lnTo>
                      <a:pt x="169" y="229"/>
                    </a:lnTo>
                    <a:lnTo>
                      <a:pt x="161" y="213"/>
                    </a:lnTo>
                    <a:lnTo>
                      <a:pt x="152" y="196"/>
                    </a:lnTo>
                    <a:lnTo>
                      <a:pt x="145" y="181"/>
                    </a:lnTo>
                    <a:lnTo>
                      <a:pt x="137" y="164"/>
                    </a:lnTo>
                    <a:lnTo>
                      <a:pt x="130" y="147"/>
                    </a:lnTo>
                    <a:lnTo>
                      <a:pt x="123" y="130"/>
                    </a:lnTo>
                    <a:lnTo>
                      <a:pt x="116" y="113"/>
                    </a:lnTo>
                    <a:lnTo>
                      <a:pt x="110" y="96"/>
                    </a:lnTo>
                    <a:lnTo>
                      <a:pt x="105" y="78"/>
                    </a:lnTo>
                    <a:lnTo>
                      <a:pt x="98" y="61"/>
                    </a:lnTo>
                    <a:lnTo>
                      <a:pt x="93" y="43"/>
                    </a:lnTo>
                    <a:lnTo>
                      <a:pt x="93" y="39"/>
                    </a:lnTo>
                    <a:lnTo>
                      <a:pt x="92" y="34"/>
                    </a:lnTo>
                    <a:lnTo>
                      <a:pt x="91" y="30"/>
                    </a:lnTo>
                    <a:lnTo>
                      <a:pt x="89" y="26"/>
                    </a:lnTo>
                    <a:lnTo>
                      <a:pt x="87" y="21"/>
                    </a:lnTo>
                    <a:lnTo>
                      <a:pt x="84" y="18"/>
                    </a:lnTo>
                    <a:lnTo>
                      <a:pt x="82" y="14"/>
                    </a:lnTo>
                    <a:lnTo>
                      <a:pt x="78" y="12"/>
                    </a:lnTo>
                    <a:lnTo>
                      <a:pt x="76" y="8"/>
                    </a:lnTo>
                    <a:lnTo>
                      <a:pt x="72" y="7"/>
                    </a:lnTo>
                    <a:lnTo>
                      <a:pt x="68" y="4"/>
                    </a:lnTo>
                    <a:lnTo>
                      <a:pt x="64" y="3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5" y="1"/>
                    </a:lnTo>
                    <a:lnTo>
                      <a:pt x="30" y="4"/>
                    </a:lnTo>
                    <a:lnTo>
                      <a:pt x="27" y="7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1" y="21"/>
                    </a:lnTo>
                    <a:lnTo>
                      <a:pt x="6" y="44"/>
                    </a:lnTo>
                    <a:lnTo>
                      <a:pt x="4" y="69"/>
                    </a:lnTo>
                    <a:lnTo>
                      <a:pt x="1" y="92"/>
                    </a:lnTo>
                    <a:lnTo>
                      <a:pt x="0" y="117"/>
                    </a:lnTo>
                    <a:lnTo>
                      <a:pt x="0" y="140"/>
                    </a:lnTo>
                    <a:lnTo>
                      <a:pt x="1" y="164"/>
                    </a:lnTo>
                    <a:lnTo>
                      <a:pt x="4" y="189"/>
                    </a:lnTo>
                    <a:lnTo>
                      <a:pt x="8" y="212"/>
                    </a:lnTo>
                    <a:lnTo>
                      <a:pt x="13" y="235"/>
                    </a:lnTo>
                    <a:lnTo>
                      <a:pt x="19" y="259"/>
                    </a:lnTo>
                    <a:lnTo>
                      <a:pt x="25" y="281"/>
                    </a:lnTo>
                    <a:lnTo>
                      <a:pt x="34" y="304"/>
                    </a:lnTo>
                    <a:lnTo>
                      <a:pt x="43" y="326"/>
                    </a:lnTo>
                    <a:lnTo>
                      <a:pt x="54" y="347"/>
                    </a:lnTo>
                    <a:lnTo>
                      <a:pt x="66" y="368"/>
                    </a:lnTo>
                    <a:lnTo>
                      <a:pt x="78" y="389"/>
                    </a:lnTo>
                    <a:lnTo>
                      <a:pt x="88" y="411"/>
                    </a:lnTo>
                    <a:lnTo>
                      <a:pt x="101" y="432"/>
                    </a:lnTo>
                    <a:lnTo>
                      <a:pt x="113" y="452"/>
                    </a:lnTo>
                    <a:lnTo>
                      <a:pt x="127" y="472"/>
                    </a:lnTo>
                    <a:lnTo>
                      <a:pt x="142" y="490"/>
                    </a:lnTo>
                    <a:lnTo>
                      <a:pt x="157" y="508"/>
                    </a:lnTo>
                    <a:lnTo>
                      <a:pt x="174" y="525"/>
                    </a:lnTo>
                    <a:lnTo>
                      <a:pt x="191" y="541"/>
                    </a:lnTo>
                    <a:lnTo>
                      <a:pt x="209" y="557"/>
                    </a:lnTo>
                    <a:lnTo>
                      <a:pt x="228" y="570"/>
                    </a:lnTo>
                    <a:lnTo>
                      <a:pt x="247" y="584"/>
                    </a:lnTo>
                    <a:lnTo>
                      <a:pt x="267" y="596"/>
                    </a:lnTo>
                    <a:lnTo>
                      <a:pt x="288" y="606"/>
                    </a:lnTo>
                    <a:lnTo>
                      <a:pt x="310" y="616"/>
                    </a:lnTo>
                    <a:lnTo>
                      <a:pt x="331" y="625"/>
                    </a:lnTo>
                    <a:lnTo>
                      <a:pt x="354" y="633"/>
                    </a:lnTo>
                    <a:lnTo>
                      <a:pt x="358" y="632"/>
                    </a:lnTo>
                    <a:lnTo>
                      <a:pt x="363" y="631"/>
                    </a:lnTo>
                    <a:lnTo>
                      <a:pt x="366" y="629"/>
                    </a:lnTo>
                    <a:lnTo>
                      <a:pt x="370" y="628"/>
                    </a:lnTo>
                    <a:lnTo>
                      <a:pt x="374" y="625"/>
                    </a:lnTo>
                    <a:lnTo>
                      <a:pt x="378" y="623"/>
                    </a:lnTo>
                    <a:lnTo>
                      <a:pt x="382" y="620"/>
                    </a:lnTo>
                    <a:lnTo>
                      <a:pt x="384" y="616"/>
                    </a:lnTo>
                    <a:lnTo>
                      <a:pt x="387" y="612"/>
                    </a:lnTo>
                    <a:lnTo>
                      <a:pt x="389" y="610"/>
                    </a:lnTo>
                    <a:lnTo>
                      <a:pt x="392" y="605"/>
                    </a:lnTo>
                    <a:lnTo>
                      <a:pt x="393" y="601"/>
                    </a:lnTo>
                    <a:lnTo>
                      <a:pt x="394" y="597"/>
                    </a:lnTo>
                    <a:lnTo>
                      <a:pt x="395" y="592"/>
                    </a:lnTo>
                    <a:lnTo>
                      <a:pt x="395" y="588"/>
                    </a:lnTo>
                    <a:lnTo>
                      <a:pt x="395" y="583"/>
                    </a:lnTo>
                    <a:lnTo>
                      <a:pt x="394" y="577"/>
                    </a:lnTo>
                    <a:lnTo>
                      <a:pt x="393" y="572"/>
                    </a:lnTo>
                    <a:lnTo>
                      <a:pt x="392" y="567"/>
                    </a:lnTo>
                    <a:lnTo>
                      <a:pt x="389" y="563"/>
                    </a:lnTo>
                    <a:lnTo>
                      <a:pt x="387" y="559"/>
                    </a:lnTo>
                    <a:lnTo>
                      <a:pt x="383" y="554"/>
                    </a:lnTo>
                    <a:lnTo>
                      <a:pt x="379" y="551"/>
                    </a:lnTo>
                    <a:lnTo>
                      <a:pt x="375" y="547"/>
                    </a:lnTo>
                    <a:lnTo>
                      <a:pt x="351" y="521"/>
                    </a:lnTo>
                    <a:lnTo>
                      <a:pt x="329" y="493"/>
                    </a:lnTo>
                    <a:lnTo>
                      <a:pt x="307" y="464"/>
                    </a:lnTo>
                    <a:lnTo>
                      <a:pt x="286" y="434"/>
                    </a:lnTo>
                    <a:lnTo>
                      <a:pt x="267" y="403"/>
                    </a:lnTo>
                    <a:lnTo>
                      <a:pt x="258" y="387"/>
                    </a:lnTo>
                    <a:lnTo>
                      <a:pt x="248" y="372"/>
                    </a:lnTo>
                    <a:lnTo>
                      <a:pt x="241" y="356"/>
                    </a:lnTo>
                    <a:lnTo>
                      <a:pt x="232" y="339"/>
                    </a:lnTo>
                    <a:lnTo>
                      <a:pt x="224" y="324"/>
                    </a:lnTo>
                    <a:lnTo>
                      <a:pt x="217" y="30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6" name="Freeform 471"/>
              <p:cNvSpPr>
                <a:spLocks/>
              </p:cNvSpPr>
              <p:nvPr/>
            </p:nvSpPr>
            <p:spPr bwMode="auto">
              <a:xfrm rot="-3565789">
                <a:off x="2885" y="2351"/>
                <a:ext cx="281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1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0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7"/>
                    </a:lnTo>
                    <a:lnTo>
                      <a:pt x="410" y="13"/>
                    </a:lnTo>
                    <a:lnTo>
                      <a:pt x="406" y="9"/>
                    </a:lnTo>
                    <a:lnTo>
                      <a:pt x="400" y="7"/>
                    </a:lnTo>
                    <a:lnTo>
                      <a:pt x="395" y="4"/>
                    </a:lnTo>
                    <a:lnTo>
                      <a:pt x="390" y="3"/>
                    </a:lnTo>
                    <a:lnTo>
                      <a:pt x="384" y="2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6" y="2"/>
                    </a:lnTo>
                    <a:lnTo>
                      <a:pt x="361" y="3"/>
                    </a:lnTo>
                    <a:lnTo>
                      <a:pt x="355" y="4"/>
                    </a:lnTo>
                    <a:lnTo>
                      <a:pt x="350" y="7"/>
                    </a:lnTo>
                    <a:lnTo>
                      <a:pt x="345" y="9"/>
                    </a:lnTo>
                    <a:lnTo>
                      <a:pt x="30" y="197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8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3"/>
                    </a:lnTo>
                    <a:lnTo>
                      <a:pt x="3" y="228"/>
                    </a:lnTo>
                    <a:lnTo>
                      <a:pt x="2" y="234"/>
                    </a:lnTo>
                    <a:lnTo>
                      <a:pt x="1" y="240"/>
                    </a:lnTo>
                    <a:lnTo>
                      <a:pt x="0" y="246"/>
                    </a:lnTo>
                    <a:lnTo>
                      <a:pt x="0" y="253"/>
                    </a:lnTo>
                    <a:lnTo>
                      <a:pt x="0" y="258"/>
                    </a:lnTo>
                    <a:lnTo>
                      <a:pt x="1" y="264"/>
                    </a:lnTo>
                    <a:lnTo>
                      <a:pt x="3" y="269"/>
                    </a:lnTo>
                    <a:lnTo>
                      <a:pt x="5" y="276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2"/>
                    </a:lnTo>
                    <a:lnTo>
                      <a:pt x="20" y="297"/>
                    </a:lnTo>
                    <a:lnTo>
                      <a:pt x="24" y="301"/>
                    </a:lnTo>
                    <a:lnTo>
                      <a:pt x="29" y="303"/>
                    </a:lnTo>
                    <a:lnTo>
                      <a:pt x="34" y="306"/>
                    </a:lnTo>
                    <a:lnTo>
                      <a:pt x="39" y="308"/>
                    </a:lnTo>
                    <a:lnTo>
                      <a:pt x="45" y="311"/>
                    </a:lnTo>
                    <a:lnTo>
                      <a:pt x="50" y="312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2"/>
                    </a:lnTo>
                    <a:lnTo>
                      <a:pt x="74" y="311"/>
                    </a:lnTo>
                    <a:lnTo>
                      <a:pt x="79" y="310"/>
                    </a:lnTo>
                    <a:lnTo>
                      <a:pt x="85" y="307"/>
                    </a:lnTo>
                    <a:lnTo>
                      <a:pt x="90" y="305"/>
                    </a:lnTo>
                    <a:lnTo>
                      <a:pt x="405" y="117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6"/>
                    </a:lnTo>
                    <a:lnTo>
                      <a:pt x="423" y="100"/>
                    </a:lnTo>
                    <a:lnTo>
                      <a:pt x="425" y="96"/>
                    </a:lnTo>
                    <a:lnTo>
                      <a:pt x="429" y="90"/>
                    </a:lnTo>
                    <a:lnTo>
                      <a:pt x="430" y="85"/>
                    </a:lnTo>
                    <a:lnTo>
                      <a:pt x="433" y="80"/>
                    </a:lnTo>
                    <a:lnTo>
                      <a:pt x="434" y="73"/>
                    </a:lnTo>
                    <a:lnTo>
                      <a:pt x="434" y="68"/>
                    </a:lnTo>
                    <a:lnTo>
                      <a:pt x="434" y="61"/>
                    </a:lnTo>
                    <a:lnTo>
                      <a:pt x="434" y="55"/>
                    </a:lnTo>
                    <a:lnTo>
                      <a:pt x="433" y="50"/>
                    </a:lnTo>
                    <a:lnTo>
                      <a:pt x="432" y="43"/>
                    </a:lnTo>
                    <a:lnTo>
                      <a:pt x="429" y="38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7" name="Freeform 472"/>
              <p:cNvSpPr>
                <a:spLocks/>
              </p:cNvSpPr>
              <p:nvPr/>
            </p:nvSpPr>
            <p:spPr bwMode="auto">
              <a:xfrm rot="-3565789">
                <a:off x="2317" y="2336"/>
                <a:ext cx="282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0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1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6"/>
                    </a:lnTo>
                    <a:lnTo>
                      <a:pt x="410" y="12"/>
                    </a:lnTo>
                    <a:lnTo>
                      <a:pt x="406" y="9"/>
                    </a:lnTo>
                    <a:lnTo>
                      <a:pt x="400" y="6"/>
                    </a:lnTo>
                    <a:lnTo>
                      <a:pt x="395" y="4"/>
                    </a:lnTo>
                    <a:lnTo>
                      <a:pt x="390" y="1"/>
                    </a:lnTo>
                    <a:lnTo>
                      <a:pt x="384" y="0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7" y="0"/>
                    </a:lnTo>
                    <a:lnTo>
                      <a:pt x="361" y="1"/>
                    </a:lnTo>
                    <a:lnTo>
                      <a:pt x="355" y="3"/>
                    </a:lnTo>
                    <a:lnTo>
                      <a:pt x="350" y="5"/>
                    </a:lnTo>
                    <a:lnTo>
                      <a:pt x="345" y="8"/>
                    </a:lnTo>
                    <a:lnTo>
                      <a:pt x="30" y="195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7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2"/>
                    </a:lnTo>
                    <a:lnTo>
                      <a:pt x="3" y="227"/>
                    </a:lnTo>
                    <a:lnTo>
                      <a:pt x="2" y="233"/>
                    </a:lnTo>
                    <a:lnTo>
                      <a:pt x="1" y="239"/>
                    </a:lnTo>
                    <a:lnTo>
                      <a:pt x="0" y="244"/>
                    </a:lnTo>
                    <a:lnTo>
                      <a:pt x="0" y="251"/>
                    </a:lnTo>
                    <a:lnTo>
                      <a:pt x="0" y="257"/>
                    </a:lnTo>
                    <a:lnTo>
                      <a:pt x="1" y="263"/>
                    </a:lnTo>
                    <a:lnTo>
                      <a:pt x="3" y="269"/>
                    </a:lnTo>
                    <a:lnTo>
                      <a:pt x="5" y="274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1"/>
                    </a:lnTo>
                    <a:lnTo>
                      <a:pt x="20" y="295"/>
                    </a:lnTo>
                    <a:lnTo>
                      <a:pt x="23" y="299"/>
                    </a:lnTo>
                    <a:lnTo>
                      <a:pt x="29" y="303"/>
                    </a:lnTo>
                    <a:lnTo>
                      <a:pt x="34" y="305"/>
                    </a:lnTo>
                    <a:lnTo>
                      <a:pt x="39" y="308"/>
                    </a:lnTo>
                    <a:lnTo>
                      <a:pt x="45" y="309"/>
                    </a:lnTo>
                    <a:lnTo>
                      <a:pt x="50" y="311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1"/>
                    </a:lnTo>
                    <a:lnTo>
                      <a:pt x="74" y="311"/>
                    </a:lnTo>
                    <a:lnTo>
                      <a:pt x="79" y="308"/>
                    </a:lnTo>
                    <a:lnTo>
                      <a:pt x="85" y="307"/>
                    </a:lnTo>
                    <a:lnTo>
                      <a:pt x="90" y="303"/>
                    </a:lnTo>
                    <a:lnTo>
                      <a:pt x="405" y="116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4"/>
                    </a:lnTo>
                    <a:lnTo>
                      <a:pt x="423" y="100"/>
                    </a:lnTo>
                    <a:lnTo>
                      <a:pt x="425" y="95"/>
                    </a:lnTo>
                    <a:lnTo>
                      <a:pt x="429" y="90"/>
                    </a:lnTo>
                    <a:lnTo>
                      <a:pt x="430" y="84"/>
                    </a:lnTo>
                    <a:lnTo>
                      <a:pt x="433" y="78"/>
                    </a:lnTo>
                    <a:lnTo>
                      <a:pt x="434" y="73"/>
                    </a:lnTo>
                    <a:lnTo>
                      <a:pt x="434" y="66"/>
                    </a:lnTo>
                    <a:lnTo>
                      <a:pt x="434" y="60"/>
                    </a:lnTo>
                    <a:lnTo>
                      <a:pt x="434" y="55"/>
                    </a:lnTo>
                    <a:lnTo>
                      <a:pt x="433" y="48"/>
                    </a:lnTo>
                    <a:lnTo>
                      <a:pt x="431" y="43"/>
                    </a:lnTo>
                    <a:lnTo>
                      <a:pt x="429" y="36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590" name="Group 466"/>
          <p:cNvGrpSpPr>
            <a:grpSpLocks/>
          </p:cNvGrpSpPr>
          <p:nvPr/>
        </p:nvGrpSpPr>
        <p:grpSpPr bwMode="auto">
          <a:xfrm rot="-278676">
            <a:off x="6969125" y="5516563"/>
            <a:ext cx="444500" cy="412750"/>
            <a:chOff x="2355" y="2060"/>
            <a:chExt cx="773" cy="713"/>
          </a:xfrm>
        </p:grpSpPr>
        <p:sp>
          <p:nvSpPr>
            <p:cNvPr id="24626" name="Freeform 467"/>
            <p:cNvSpPr>
              <a:spLocks noEditPoints="1"/>
            </p:cNvSpPr>
            <p:nvPr/>
          </p:nvSpPr>
          <p:spPr bwMode="auto">
            <a:xfrm rot="-3565789">
              <a:off x="2425" y="2060"/>
              <a:ext cx="666" cy="705"/>
            </a:xfrm>
            <a:custGeom>
              <a:avLst/>
              <a:gdLst>
                <a:gd name="T0" fmla="*/ 1 w 1026"/>
                <a:gd name="T1" fmla="*/ 1 h 1074"/>
                <a:gd name="T2" fmla="*/ 1 w 1026"/>
                <a:gd name="T3" fmla="*/ 1 h 1074"/>
                <a:gd name="T4" fmla="*/ 1 w 1026"/>
                <a:gd name="T5" fmla="*/ 1 h 1074"/>
                <a:gd name="T6" fmla="*/ 1 w 1026"/>
                <a:gd name="T7" fmla="*/ 1 h 1074"/>
                <a:gd name="T8" fmla="*/ 1 w 1026"/>
                <a:gd name="T9" fmla="*/ 1 h 1074"/>
                <a:gd name="T10" fmla="*/ 1 w 1026"/>
                <a:gd name="T11" fmla="*/ 1 h 1074"/>
                <a:gd name="T12" fmla="*/ 1 w 1026"/>
                <a:gd name="T13" fmla="*/ 1 h 1074"/>
                <a:gd name="T14" fmla="*/ 1 w 1026"/>
                <a:gd name="T15" fmla="*/ 1 h 1074"/>
                <a:gd name="T16" fmla="*/ 1 w 1026"/>
                <a:gd name="T17" fmla="*/ 1 h 1074"/>
                <a:gd name="T18" fmla="*/ 1 w 1026"/>
                <a:gd name="T19" fmla="*/ 1 h 1074"/>
                <a:gd name="T20" fmla="*/ 1 w 1026"/>
                <a:gd name="T21" fmla="*/ 1 h 1074"/>
                <a:gd name="T22" fmla="*/ 1 w 1026"/>
                <a:gd name="T23" fmla="*/ 1 h 1074"/>
                <a:gd name="T24" fmla="*/ 1 w 1026"/>
                <a:gd name="T25" fmla="*/ 1 h 1074"/>
                <a:gd name="T26" fmla="*/ 1 w 1026"/>
                <a:gd name="T27" fmla="*/ 1 h 1074"/>
                <a:gd name="T28" fmla="*/ 1 w 1026"/>
                <a:gd name="T29" fmla="*/ 1 h 1074"/>
                <a:gd name="T30" fmla="*/ 1 w 1026"/>
                <a:gd name="T31" fmla="*/ 1 h 1074"/>
                <a:gd name="T32" fmla="*/ 1 w 1026"/>
                <a:gd name="T33" fmla="*/ 1 h 1074"/>
                <a:gd name="T34" fmla="*/ 1 w 1026"/>
                <a:gd name="T35" fmla="*/ 1 h 1074"/>
                <a:gd name="T36" fmla="*/ 1 w 1026"/>
                <a:gd name="T37" fmla="*/ 1 h 1074"/>
                <a:gd name="T38" fmla="*/ 1 w 1026"/>
                <a:gd name="T39" fmla="*/ 1 h 1074"/>
                <a:gd name="T40" fmla="*/ 1 w 1026"/>
                <a:gd name="T41" fmla="*/ 1 h 1074"/>
                <a:gd name="T42" fmla="*/ 1 w 1026"/>
                <a:gd name="T43" fmla="*/ 1 h 1074"/>
                <a:gd name="T44" fmla="*/ 1 w 1026"/>
                <a:gd name="T45" fmla="*/ 1 h 1074"/>
                <a:gd name="T46" fmla="*/ 1 w 1026"/>
                <a:gd name="T47" fmla="*/ 1 h 1074"/>
                <a:gd name="T48" fmla="*/ 1 w 1026"/>
                <a:gd name="T49" fmla="*/ 1 h 1074"/>
                <a:gd name="T50" fmla="*/ 1 w 1026"/>
                <a:gd name="T51" fmla="*/ 1 h 1074"/>
                <a:gd name="T52" fmla="*/ 1 w 1026"/>
                <a:gd name="T53" fmla="*/ 1 h 1074"/>
                <a:gd name="T54" fmla="*/ 1 w 1026"/>
                <a:gd name="T55" fmla="*/ 1 h 1074"/>
                <a:gd name="T56" fmla="*/ 1 w 1026"/>
                <a:gd name="T57" fmla="*/ 1 h 1074"/>
                <a:gd name="T58" fmla="*/ 1 w 1026"/>
                <a:gd name="T59" fmla="*/ 1 h 1074"/>
                <a:gd name="T60" fmla="*/ 1 w 1026"/>
                <a:gd name="T61" fmla="*/ 1 h 1074"/>
                <a:gd name="T62" fmla="*/ 1 w 1026"/>
                <a:gd name="T63" fmla="*/ 1 h 1074"/>
                <a:gd name="T64" fmla="*/ 1 w 1026"/>
                <a:gd name="T65" fmla="*/ 1 h 1074"/>
                <a:gd name="T66" fmla="*/ 1 w 1026"/>
                <a:gd name="T67" fmla="*/ 1 h 1074"/>
                <a:gd name="T68" fmla="*/ 1 w 1026"/>
                <a:gd name="T69" fmla="*/ 1 h 1074"/>
                <a:gd name="T70" fmla="*/ 1 w 1026"/>
                <a:gd name="T71" fmla="*/ 1 h 1074"/>
                <a:gd name="T72" fmla="*/ 1 w 1026"/>
                <a:gd name="T73" fmla="*/ 1 h 1074"/>
                <a:gd name="T74" fmla="*/ 1 w 1026"/>
                <a:gd name="T75" fmla="*/ 1 h 1074"/>
                <a:gd name="T76" fmla="*/ 1 w 1026"/>
                <a:gd name="T77" fmla="*/ 1 h 1074"/>
                <a:gd name="T78" fmla="*/ 1 w 1026"/>
                <a:gd name="T79" fmla="*/ 1 h 1074"/>
                <a:gd name="T80" fmla="*/ 1 w 1026"/>
                <a:gd name="T81" fmla="*/ 1 h 1074"/>
                <a:gd name="T82" fmla="*/ 1 w 1026"/>
                <a:gd name="T83" fmla="*/ 1 h 1074"/>
                <a:gd name="T84" fmla="*/ 1 w 1026"/>
                <a:gd name="T85" fmla="*/ 1 h 1074"/>
                <a:gd name="T86" fmla="*/ 1 w 1026"/>
                <a:gd name="T87" fmla="*/ 1 h 1074"/>
                <a:gd name="T88" fmla="*/ 1 w 1026"/>
                <a:gd name="T89" fmla="*/ 1 h 1074"/>
                <a:gd name="T90" fmla="*/ 1 w 1026"/>
                <a:gd name="T91" fmla="*/ 1 h 1074"/>
                <a:gd name="T92" fmla="*/ 1 w 1026"/>
                <a:gd name="T93" fmla="*/ 1 h 1074"/>
                <a:gd name="T94" fmla="*/ 1 w 1026"/>
                <a:gd name="T95" fmla="*/ 1 h 1074"/>
                <a:gd name="T96" fmla="*/ 1 w 1026"/>
                <a:gd name="T97" fmla="*/ 1 h 1074"/>
                <a:gd name="T98" fmla="*/ 1 w 1026"/>
                <a:gd name="T99" fmla="*/ 1 h 1074"/>
                <a:gd name="T100" fmla="*/ 1 w 1026"/>
                <a:gd name="T101" fmla="*/ 1 h 1074"/>
                <a:gd name="T102" fmla="*/ 1 w 1026"/>
                <a:gd name="T103" fmla="*/ 1 h 1074"/>
                <a:gd name="T104" fmla="*/ 1 w 1026"/>
                <a:gd name="T105" fmla="*/ 1 h 1074"/>
                <a:gd name="T106" fmla="*/ 1 w 1026"/>
                <a:gd name="T107" fmla="*/ 1 h 1074"/>
                <a:gd name="T108" fmla="*/ 1 w 1026"/>
                <a:gd name="T109" fmla="*/ 1 h 1074"/>
                <a:gd name="T110" fmla="*/ 1 w 1026"/>
                <a:gd name="T111" fmla="*/ 1 h 1074"/>
                <a:gd name="T112" fmla="*/ 1 w 1026"/>
                <a:gd name="T113" fmla="*/ 1 h 10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6"/>
                <a:gd name="T172" fmla="*/ 0 h 1074"/>
                <a:gd name="T173" fmla="*/ 1026 w 1026"/>
                <a:gd name="T174" fmla="*/ 1074 h 10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6" h="1074">
                  <a:moveTo>
                    <a:pt x="135" y="536"/>
                  </a:moveTo>
                  <a:lnTo>
                    <a:pt x="152" y="575"/>
                  </a:lnTo>
                  <a:lnTo>
                    <a:pt x="173" y="613"/>
                  </a:lnTo>
                  <a:lnTo>
                    <a:pt x="191" y="650"/>
                  </a:lnTo>
                  <a:lnTo>
                    <a:pt x="213" y="688"/>
                  </a:lnTo>
                  <a:lnTo>
                    <a:pt x="233" y="725"/>
                  </a:lnTo>
                  <a:lnTo>
                    <a:pt x="256" y="761"/>
                  </a:lnTo>
                  <a:lnTo>
                    <a:pt x="277" y="797"/>
                  </a:lnTo>
                  <a:lnTo>
                    <a:pt x="301" y="834"/>
                  </a:lnTo>
                  <a:lnTo>
                    <a:pt x="316" y="843"/>
                  </a:lnTo>
                  <a:lnTo>
                    <a:pt x="331" y="853"/>
                  </a:lnTo>
                  <a:lnTo>
                    <a:pt x="346" y="861"/>
                  </a:lnTo>
                  <a:lnTo>
                    <a:pt x="363" y="869"/>
                  </a:lnTo>
                  <a:lnTo>
                    <a:pt x="379" y="877"/>
                  </a:lnTo>
                  <a:lnTo>
                    <a:pt x="395" y="883"/>
                  </a:lnTo>
                  <a:lnTo>
                    <a:pt x="413" y="888"/>
                  </a:lnTo>
                  <a:lnTo>
                    <a:pt x="431" y="894"/>
                  </a:lnTo>
                  <a:lnTo>
                    <a:pt x="447" y="899"/>
                  </a:lnTo>
                  <a:lnTo>
                    <a:pt x="465" y="901"/>
                  </a:lnTo>
                  <a:lnTo>
                    <a:pt x="482" y="904"/>
                  </a:lnTo>
                  <a:lnTo>
                    <a:pt x="500" y="907"/>
                  </a:lnTo>
                  <a:lnTo>
                    <a:pt x="518" y="908"/>
                  </a:lnTo>
                  <a:lnTo>
                    <a:pt x="536" y="908"/>
                  </a:lnTo>
                  <a:lnTo>
                    <a:pt x="554" y="908"/>
                  </a:lnTo>
                  <a:lnTo>
                    <a:pt x="572" y="907"/>
                  </a:lnTo>
                  <a:lnTo>
                    <a:pt x="800" y="771"/>
                  </a:lnTo>
                  <a:lnTo>
                    <a:pt x="803" y="769"/>
                  </a:lnTo>
                  <a:lnTo>
                    <a:pt x="807" y="767"/>
                  </a:lnTo>
                  <a:lnTo>
                    <a:pt x="812" y="766"/>
                  </a:lnTo>
                  <a:lnTo>
                    <a:pt x="816" y="765"/>
                  </a:lnTo>
                  <a:lnTo>
                    <a:pt x="821" y="764"/>
                  </a:lnTo>
                  <a:lnTo>
                    <a:pt x="826" y="764"/>
                  </a:lnTo>
                  <a:lnTo>
                    <a:pt x="830" y="762"/>
                  </a:lnTo>
                  <a:lnTo>
                    <a:pt x="835" y="764"/>
                  </a:lnTo>
                  <a:lnTo>
                    <a:pt x="839" y="764"/>
                  </a:lnTo>
                  <a:lnTo>
                    <a:pt x="844" y="765"/>
                  </a:lnTo>
                  <a:lnTo>
                    <a:pt x="847" y="766"/>
                  </a:lnTo>
                  <a:lnTo>
                    <a:pt x="853" y="767"/>
                  </a:lnTo>
                  <a:lnTo>
                    <a:pt x="856" y="770"/>
                  </a:lnTo>
                  <a:lnTo>
                    <a:pt x="860" y="771"/>
                  </a:lnTo>
                  <a:lnTo>
                    <a:pt x="864" y="774"/>
                  </a:lnTo>
                  <a:lnTo>
                    <a:pt x="868" y="778"/>
                  </a:lnTo>
                  <a:lnTo>
                    <a:pt x="907" y="754"/>
                  </a:lnTo>
                  <a:lnTo>
                    <a:pt x="917" y="748"/>
                  </a:lnTo>
                  <a:lnTo>
                    <a:pt x="927" y="741"/>
                  </a:lnTo>
                  <a:lnTo>
                    <a:pt x="937" y="734"/>
                  </a:lnTo>
                  <a:lnTo>
                    <a:pt x="946" y="726"/>
                  </a:lnTo>
                  <a:lnTo>
                    <a:pt x="954" y="717"/>
                  </a:lnTo>
                  <a:lnTo>
                    <a:pt x="963" y="708"/>
                  </a:lnTo>
                  <a:lnTo>
                    <a:pt x="971" y="699"/>
                  </a:lnTo>
                  <a:lnTo>
                    <a:pt x="978" y="689"/>
                  </a:lnTo>
                  <a:lnTo>
                    <a:pt x="985" y="679"/>
                  </a:lnTo>
                  <a:lnTo>
                    <a:pt x="991" y="669"/>
                  </a:lnTo>
                  <a:lnTo>
                    <a:pt x="997" y="658"/>
                  </a:lnTo>
                  <a:lnTo>
                    <a:pt x="1002" y="648"/>
                  </a:lnTo>
                  <a:lnTo>
                    <a:pt x="1007" y="637"/>
                  </a:lnTo>
                  <a:lnTo>
                    <a:pt x="1011" y="626"/>
                  </a:lnTo>
                  <a:lnTo>
                    <a:pt x="1015" y="615"/>
                  </a:lnTo>
                  <a:lnTo>
                    <a:pt x="1019" y="604"/>
                  </a:lnTo>
                  <a:lnTo>
                    <a:pt x="1021" y="592"/>
                  </a:lnTo>
                  <a:lnTo>
                    <a:pt x="1024" y="580"/>
                  </a:lnTo>
                  <a:lnTo>
                    <a:pt x="1025" y="569"/>
                  </a:lnTo>
                  <a:lnTo>
                    <a:pt x="1026" y="556"/>
                  </a:lnTo>
                  <a:lnTo>
                    <a:pt x="1026" y="544"/>
                  </a:lnTo>
                  <a:lnTo>
                    <a:pt x="1026" y="532"/>
                  </a:lnTo>
                  <a:lnTo>
                    <a:pt x="1026" y="520"/>
                  </a:lnTo>
                  <a:lnTo>
                    <a:pt x="1025" y="507"/>
                  </a:lnTo>
                  <a:lnTo>
                    <a:pt x="1024" y="496"/>
                  </a:lnTo>
                  <a:lnTo>
                    <a:pt x="1021" y="484"/>
                  </a:lnTo>
                  <a:lnTo>
                    <a:pt x="1019" y="472"/>
                  </a:lnTo>
                  <a:lnTo>
                    <a:pt x="1015" y="459"/>
                  </a:lnTo>
                  <a:lnTo>
                    <a:pt x="1010" y="448"/>
                  </a:lnTo>
                  <a:lnTo>
                    <a:pt x="1006" y="437"/>
                  </a:lnTo>
                  <a:lnTo>
                    <a:pt x="1000" y="426"/>
                  </a:lnTo>
                  <a:lnTo>
                    <a:pt x="995" y="414"/>
                  </a:lnTo>
                  <a:lnTo>
                    <a:pt x="834" y="125"/>
                  </a:lnTo>
                  <a:lnTo>
                    <a:pt x="827" y="115"/>
                  </a:lnTo>
                  <a:lnTo>
                    <a:pt x="820" y="104"/>
                  </a:lnTo>
                  <a:lnTo>
                    <a:pt x="812" y="94"/>
                  </a:lnTo>
                  <a:lnTo>
                    <a:pt x="805" y="85"/>
                  </a:lnTo>
                  <a:lnTo>
                    <a:pt x="797" y="76"/>
                  </a:lnTo>
                  <a:lnTo>
                    <a:pt x="788" y="67"/>
                  </a:lnTo>
                  <a:lnTo>
                    <a:pt x="779" y="59"/>
                  </a:lnTo>
                  <a:lnTo>
                    <a:pt x="769" y="51"/>
                  </a:lnTo>
                  <a:lnTo>
                    <a:pt x="761" y="45"/>
                  </a:lnTo>
                  <a:lnTo>
                    <a:pt x="751" y="38"/>
                  </a:lnTo>
                  <a:lnTo>
                    <a:pt x="740" y="32"/>
                  </a:lnTo>
                  <a:lnTo>
                    <a:pt x="730" y="26"/>
                  </a:lnTo>
                  <a:lnTo>
                    <a:pt x="719" y="21"/>
                  </a:lnTo>
                  <a:lnTo>
                    <a:pt x="709" y="16"/>
                  </a:lnTo>
                  <a:lnTo>
                    <a:pt x="698" y="12"/>
                  </a:lnTo>
                  <a:lnTo>
                    <a:pt x="686" y="10"/>
                  </a:lnTo>
                  <a:lnTo>
                    <a:pt x="675" y="7"/>
                  </a:lnTo>
                  <a:lnTo>
                    <a:pt x="664" y="4"/>
                  </a:lnTo>
                  <a:lnTo>
                    <a:pt x="652" y="3"/>
                  </a:lnTo>
                  <a:lnTo>
                    <a:pt x="641" y="2"/>
                  </a:lnTo>
                  <a:lnTo>
                    <a:pt x="630" y="0"/>
                  </a:lnTo>
                  <a:lnTo>
                    <a:pt x="617" y="0"/>
                  </a:lnTo>
                  <a:lnTo>
                    <a:pt x="606" y="2"/>
                  </a:lnTo>
                  <a:lnTo>
                    <a:pt x="594" y="3"/>
                  </a:lnTo>
                  <a:lnTo>
                    <a:pt x="582" y="4"/>
                  </a:lnTo>
                  <a:lnTo>
                    <a:pt x="570" y="7"/>
                  </a:lnTo>
                  <a:lnTo>
                    <a:pt x="559" y="10"/>
                  </a:lnTo>
                  <a:lnTo>
                    <a:pt x="548" y="13"/>
                  </a:lnTo>
                  <a:lnTo>
                    <a:pt x="536" y="17"/>
                  </a:lnTo>
                  <a:lnTo>
                    <a:pt x="525" y="23"/>
                  </a:lnTo>
                  <a:lnTo>
                    <a:pt x="514" y="28"/>
                  </a:lnTo>
                  <a:lnTo>
                    <a:pt x="504" y="34"/>
                  </a:lnTo>
                  <a:lnTo>
                    <a:pt x="465" y="58"/>
                  </a:lnTo>
                  <a:lnTo>
                    <a:pt x="466" y="62"/>
                  </a:lnTo>
                  <a:lnTo>
                    <a:pt x="466" y="67"/>
                  </a:lnTo>
                  <a:lnTo>
                    <a:pt x="466" y="72"/>
                  </a:lnTo>
                  <a:lnTo>
                    <a:pt x="466" y="77"/>
                  </a:lnTo>
                  <a:lnTo>
                    <a:pt x="465" y="81"/>
                  </a:lnTo>
                  <a:lnTo>
                    <a:pt x="463" y="86"/>
                  </a:lnTo>
                  <a:lnTo>
                    <a:pt x="462" y="90"/>
                  </a:lnTo>
                  <a:lnTo>
                    <a:pt x="461" y="95"/>
                  </a:lnTo>
                  <a:lnTo>
                    <a:pt x="458" y="99"/>
                  </a:lnTo>
                  <a:lnTo>
                    <a:pt x="456" y="103"/>
                  </a:lnTo>
                  <a:lnTo>
                    <a:pt x="451" y="111"/>
                  </a:lnTo>
                  <a:lnTo>
                    <a:pt x="445" y="117"/>
                  </a:lnTo>
                  <a:lnTo>
                    <a:pt x="436" y="123"/>
                  </a:lnTo>
                  <a:lnTo>
                    <a:pt x="208" y="259"/>
                  </a:lnTo>
                  <a:lnTo>
                    <a:pt x="198" y="275"/>
                  </a:lnTo>
                  <a:lnTo>
                    <a:pt x="189" y="290"/>
                  </a:lnTo>
                  <a:lnTo>
                    <a:pt x="180" y="306"/>
                  </a:lnTo>
                  <a:lnTo>
                    <a:pt x="173" y="323"/>
                  </a:lnTo>
                  <a:lnTo>
                    <a:pt x="165" y="340"/>
                  </a:lnTo>
                  <a:lnTo>
                    <a:pt x="159" y="357"/>
                  </a:lnTo>
                  <a:lnTo>
                    <a:pt x="154" y="374"/>
                  </a:lnTo>
                  <a:lnTo>
                    <a:pt x="149" y="392"/>
                  </a:lnTo>
                  <a:lnTo>
                    <a:pt x="144" y="409"/>
                  </a:lnTo>
                  <a:lnTo>
                    <a:pt x="141" y="427"/>
                  </a:lnTo>
                  <a:lnTo>
                    <a:pt x="137" y="445"/>
                  </a:lnTo>
                  <a:lnTo>
                    <a:pt x="136" y="463"/>
                  </a:lnTo>
                  <a:lnTo>
                    <a:pt x="135" y="481"/>
                  </a:lnTo>
                  <a:lnTo>
                    <a:pt x="134" y="500"/>
                  </a:lnTo>
                  <a:lnTo>
                    <a:pt x="134" y="518"/>
                  </a:lnTo>
                  <a:lnTo>
                    <a:pt x="135" y="536"/>
                  </a:lnTo>
                  <a:close/>
                  <a:moveTo>
                    <a:pt x="217" y="687"/>
                  </a:moveTo>
                  <a:lnTo>
                    <a:pt x="197" y="656"/>
                  </a:lnTo>
                  <a:lnTo>
                    <a:pt x="178" y="624"/>
                  </a:lnTo>
                  <a:lnTo>
                    <a:pt x="169" y="609"/>
                  </a:lnTo>
                  <a:lnTo>
                    <a:pt x="161" y="593"/>
                  </a:lnTo>
                  <a:lnTo>
                    <a:pt x="152" y="576"/>
                  </a:lnTo>
                  <a:lnTo>
                    <a:pt x="145" y="561"/>
                  </a:lnTo>
                  <a:lnTo>
                    <a:pt x="137" y="544"/>
                  </a:lnTo>
                  <a:lnTo>
                    <a:pt x="130" y="527"/>
                  </a:lnTo>
                  <a:lnTo>
                    <a:pt x="123" y="510"/>
                  </a:lnTo>
                  <a:lnTo>
                    <a:pt x="116" y="493"/>
                  </a:lnTo>
                  <a:lnTo>
                    <a:pt x="110" y="476"/>
                  </a:lnTo>
                  <a:lnTo>
                    <a:pt x="105" y="458"/>
                  </a:lnTo>
                  <a:lnTo>
                    <a:pt x="98" y="441"/>
                  </a:lnTo>
                  <a:lnTo>
                    <a:pt x="93" y="423"/>
                  </a:lnTo>
                  <a:lnTo>
                    <a:pt x="93" y="419"/>
                  </a:lnTo>
                  <a:lnTo>
                    <a:pt x="92" y="414"/>
                  </a:lnTo>
                  <a:lnTo>
                    <a:pt x="91" y="410"/>
                  </a:lnTo>
                  <a:lnTo>
                    <a:pt x="89" y="406"/>
                  </a:lnTo>
                  <a:lnTo>
                    <a:pt x="87" y="401"/>
                  </a:lnTo>
                  <a:lnTo>
                    <a:pt x="84" y="398"/>
                  </a:lnTo>
                  <a:lnTo>
                    <a:pt x="82" y="394"/>
                  </a:lnTo>
                  <a:lnTo>
                    <a:pt x="78" y="392"/>
                  </a:lnTo>
                  <a:lnTo>
                    <a:pt x="76" y="388"/>
                  </a:lnTo>
                  <a:lnTo>
                    <a:pt x="72" y="387"/>
                  </a:lnTo>
                  <a:lnTo>
                    <a:pt x="68" y="384"/>
                  </a:lnTo>
                  <a:lnTo>
                    <a:pt x="64" y="383"/>
                  </a:lnTo>
                  <a:lnTo>
                    <a:pt x="59" y="381"/>
                  </a:lnTo>
                  <a:lnTo>
                    <a:pt x="55" y="380"/>
                  </a:lnTo>
                  <a:lnTo>
                    <a:pt x="50" y="380"/>
                  </a:lnTo>
                  <a:lnTo>
                    <a:pt x="47" y="380"/>
                  </a:lnTo>
                  <a:lnTo>
                    <a:pt x="40" y="380"/>
                  </a:lnTo>
                  <a:lnTo>
                    <a:pt x="35" y="381"/>
                  </a:lnTo>
                  <a:lnTo>
                    <a:pt x="30" y="384"/>
                  </a:lnTo>
                  <a:lnTo>
                    <a:pt x="27" y="387"/>
                  </a:lnTo>
                  <a:lnTo>
                    <a:pt x="21" y="389"/>
                  </a:lnTo>
                  <a:lnTo>
                    <a:pt x="18" y="392"/>
                  </a:lnTo>
                  <a:lnTo>
                    <a:pt x="14" y="396"/>
                  </a:lnTo>
                  <a:lnTo>
                    <a:pt x="11" y="401"/>
                  </a:lnTo>
                  <a:lnTo>
                    <a:pt x="6" y="424"/>
                  </a:lnTo>
                  <a:lnTo>
                    <a:pt x="4" y="449"/>
                  </a:lnTo>
                  <a:lnTo>
                    <a:pt x="1" y="472"/>
                  </a:lnTo>
                  <a:lnTo>
                    <a:pt x="0" y="497"/>
                  </a:lnTo>
                  <a:lnTo>
                    <a:pt x="0" y="520"/>
                  </a:lnTo>
                  <a:lnTo>
                    <a:pt x="1" y="544"/>
                  </a:lnTo>
                  <a:lnTo>
                    <a:pt x="4" y="569"/>
                  </a:lnTo>
                  <a:lnTo>
                    <a:pt x="8" y="592"/>
                  </a:lnTo>
                  <a:lnTo>
                    <a:pt x="13" y="615"/>
                  </a:lnTo>
                  <a:lnTo>
                    <a:pt x="19" y="639"/>
                  </a:lnTo>
                  <a:lnTo>
                    <a:pt x="25" y="661"/>
                  </a:lnTo>
                  <a:lnTo>
                    <a:pt x="34" y="684"/>
                  </a:lnTo>
                  <a:lnTo>
                    <a:pt x="43" y="706"/>
                  </a:lnTo>
                  <a:lnTo>
                    <a:pt x="54" y="727"/>
                  </a:lnTo>
                  <a:lnTo>
                    <a:pt x="66" y="748"/>
                  </a:lnTo>
                  <a:lnTo>
                    <a:pt x="78" y="769"/>
                  </a:lnTo>
                  <a:lnTo>
                    <a:pt x="88" y="791"/>
                  </a:lnTo>
                  <a:lnTo>
                    <a:pt x="101" y="812"/>
                  </a:lnTo>
                  <a:lnTo>
                    <a:pt x="113" y="832"/>
                  </a:lnTo>
                  <a:lnTo>
                    <a:pt x="127" y="852"/>
                  </a:lnTo>
                  <a:lnTo>
                    <a:pt x="142" y="870"/>
                  </a:lnTo>
                  <a:lnTo>
                    <a:pt x="157" y="888"/>
                  </a:lnTo>
                  <a:lnTo>
                    <a:pt x="174" y="905"/>
                  </a:lnTo>
                  <a:lnTo>
                    <a:pt x="191" y="921"/>
                  </a:lnTo>
                  <a:lnTo>
                    <a:pt x="209" y="937"/>
                  </a:lnTo>
                  <a:lnTo>
                    <a:pt x="228" y="950"/>
                  </a:lnTo>
                  <a:lnTo>
                    <a:pt x="247" y="964"/>
                  </a:lnTo>
                  <a:lnTo>
                    <a:pt x="267" y="976"/>
                  </a:lnTo>
                  <a:lnTo>
                    <a:pt x="288" y="986"/>
                  </a:lnTo>
                  <a:lnTo>
                    <a:pt x="310" y="996"/>
                  </a:lnTo>
                  <a:lnTo>
                    <a:pt x="331" y="1005"/>
                  </a:lnTo>
                  <a:lnTo>
                    <a:pt x="354" y="1013"/>
                  </a:lnTo>
                  <a:lnTo>
                    <a:pt x="358" y="1012"/>
                  </a:lnTo>
                  <a:lnTo>
                    <a:pt x="363" y="1011"/>
                  </a:lnTo>
                  <a:lnTo>
                    <a:pt x="366" y="1009"/>
                  </a:lnTo>
                  <a:lnTo>
                    <a:pt x="370" y="1008"/>
                  </a:lnTo>
                  <a:lnTo>
                    <a:pt x="374" y="1005"/>
                  </a:lnTo>
                  <a:lnTo>
                    <a:pt x="378" y="1003"/>
                  </a:lnTo>
                  <a:lnTo>
                    <a:pt x="382" y="1000"/>
                  </a:lnTo>
                  <a:lnTo>
                    <a:pt x="384" y="996"/>
                  </a:lnTo>
                  <a:lnTo>
                    <a:pt x="387" y="992"/>
                  </a:lnTo>
                  <a:lnTo>
                    <a:pt x="389" y="990"/>
                  </a:lnTo>
                  <a:lnTo>
                    <a:pt x="392" y="985"/>
                  </a:lnTo>
                  <a:lnTo>
                    <a:pt x="393" y="981"/>
                  </a:lnTo>
                  <a:lnTo>
                    <a:pt x="394" y="977"/>
                  </a:lnTo>
                  <a:lnTo>
                    <a:pt x="395" y="972"/>
                  </a:lnTo>
                  <a:lnTo>
                    <a:pt x="395" y="968"/>
                  </a:lnTo>
                  <a:lnTo>
                    <a:pt x="395" y="963"/>
                  </a:lnTo>
                  <a:lnTo>
                    <a:pt x="394" y="957"/>
                  </a:lnTo>
                  <a:lnTo>
                    <a:pt x="393" y="952"/>
                  </a:lnTo>
                  <a:lnTo>
                    <a:pt x="392" y="947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3" y="934"/>
                  </a:lnTo>
                  <a:lnTo>
                    <a:pt x="379" y="931"/>
                  </a:lnTo>
                  <a:lnTo>
                    <a:pt x="375" y="927"/>
                  </a:lnTo>
                  <a:lnTo>
                    <a:pt x="351" y="901"/>
                  </a:lnTo>
                  <a:lnTo>
                    <a:pt x="329" y="873"/>
                  </a:lnTo>
                  <a:lnTo>
                    <a:pt x="307" y="844"/>
                  </a:lnTo>
                  <a:lnTo>
                    <a:pt x="286" y="814"/>
                  </a:lnTo>
                  <a:lnTo>
                    <a:pt x="267" y="783"/>
                  </a:lnTo>
                  <a:lnTo>
                    <a:pt x="258" y="767"/>
                  </a:lnTo>
                  <a:lnTo>
                    <a:pt x="248" y="752"/>
                  </a:lnTo>
                  <a:lnTo>
                    <a:pt x="241" y="736"/>
                  </a:lnTo>
                  <a:lnTo>
                    <a:pt x="232" y="719"/>
                  </a:lnTo>
                  <a:lnTo>
                    <a:pt x="224" y="704"/>
                  </a:lnTo>
                  <a:lnTo>
                    <a:pt x="217" y="687"/>
                  </a:lnTo>
                  <a:close/>
                  <a:moveTo>
                    <a:pt x="881" y="793"/>
                  </a:moveTo>
                  <a:lnTo>
                    <a:pt x="878" y="788"/>
                  </a:lnTo>
                  <a:lnTo>
                    <a:pt x="874" y="783"/>
                  </a:lnTo>
                  <a:lnTo>
                    <a:pt x="870" y="779"/>
                  </a:lnTo>
                  <a:lnTo>
                    <a:pt x="865" y="775"/>
                  </a:lnTo>
                  <a:lnTo>
                    <a:pt x="861" y="771"/>
                  </a:lnTo>
                  <a:lnTo>
                    <a:pt x="855" y="769"/>
                  </a:lnTo>
                  <a:lnTo>
                    <a:pt x="850" y="766"/>
                  </a:lnTo>
                  <a:lnTo>
                    <a:pt x="845" y="765"/>
                  </a:lnTo>
                  <a:lnTo>
                    <a:pt x="839" y="764"/>
                  </a:lnTo>
                  <a:lnTo>
                    <a:pt x="834" y="762"/>
                  </a:lnTo>
                  <a:lnTo>
                    <a:pt x="827" y="762"/>
                  </a:lnTo>
                  <a:lnTo>
                    <a:pt x="821" y="764"/>
                  </a:lnTo>
                  <a:lnTo>
                    <a:pt x="816" y="765"/>
                  </a:lnTo>
                  <a:lnTo>
                    <a:pt x="810" y="766"/>
                  </a:lnTo>
                  <a:lnTo>
                    <a:pt x="805" y="769"/>
                  </a:lnTo>
                  <a:lnTo>
                    <a:pt x="800" y="771"/>
                  </a:lnTo>
                  <a:lnTo>
                    <a:pt x="485" y="959"/>
                  </a:lnTo>
                  <a:lnTo>
                    <a:pt x="480" y="961"/>
                  </a:lnTo>
                  <a:lnTo>
                    <a:pt x="475" y="965"/>
                  </a:lnTo>
                  <a:lnTo>
                    <a:pt x="471" y="970"/>
                  </a:lnTo>
                  <a:lnTo>
                    <a:pt x="467" y="974"/>
                  </a:lnTo>
                  <a:lnTo>
                    <a:pt x="463" y="979"/>
                  </a:lnTo>
                  <a:lnTo>
                    <a:pt x="461" y="985"/>
                  </a:lnTo>
                  <a:lnTo>
                    <a:pt x="458" y="990"/>
                  </a:lnTo>
                  <a:lnTo>
                    <a:pt x="457" y="996"/>
                  </a:lnTo>
                  <a:lnTo>
                    <a:pt x="456" y="1002"/>
                  </a:lnTo>
                  <a:lnTo>
                    <a:pt x="455" y="1008"/>
                  </a:lnTo>
                  <a:lnTo>
                    <a:pt x="455" y="1015"/>
                  </a:lnTo>
                  <a:lnTo>
                    <a:pt x="455" y="1020"/>
                  </a:lnTo>
                  <a:lnTo>
                    <a:pt x="456" y="1026"/>
                  </a:lnTo>
                  <a:lnTo>
                    <a:pt x="458" y="1031"/>
                  </a:lnTo>
                  <a:lnTo>
                    <a:pt x="460" y="1038"/>
                  </a:lnTo>
                  <a:lnTo>
                    <a:pt x="463" y="1043"/>
                  </a:lnTo>
                  <a:lnTo>
                    <a:pt x="466" y="1048"/>
                  </a:lnTo>
                  <a:lnTo>
                    <a:pt x="470" y="1054"/>
                  </a:lnTo>
                  <a:lnTo>
                    <a:pt x="475" y="1059"/>
                  </a:lnTo>
                  <a:lnTo>
                    <a:pt x="479" y="1063"/>
                  </a:lnTo>
                  <a:lnTo>
                    <a:pt x="484" y="1065"/>
                  </a:lnTo>
                  <a:lnTo>
                    <a:pt x="489" y="1068"/>
                  </a:lnTo>
                  <a:lnTo>
                    <a:pt x="494" y="1070"/>
                  </a:lnTo>
                  <a:lnTo>
                    <a:pt x="500" y="1073"/>
                  </a:lnTo>
                  <a:lnTo>
                    <a:pt x="505" y="1074"/>
                  </a:lnTo>
                  <a:lnTo>
                    <a:pt x="511" y="1074"/>
                  </a:lnTo>
                  <a:lnTo>
                    <a:pt x="516" y="1074"/>
                  </a:lnTo>
                  <a:lnTo>
                    <a:pt x="523" y="1074"/>
                  </a:lnTo>
                  <a:lnTo>
                    <a:pt x="529" y="1073"/>
                  </a:lnTo>
                  <a:lnTo>
                    <a:pt x="534" y="1072"/>
                  </a:lnTo>
                  <a:lnTo>
                    <a:pt x="540" y="1069"/>
                  </a:lnTo>
                  <a:lnTo>
                    <a:pt x="545" y="1067"/>
                  </a:lnTo>
                  <a:lnTo>
                    <a:pt x="860" y="879"/>
                  </a:lnTo>
                  <a:lnTo>
                    <a:pt x="865" y="875"/>
                  </a:lnTo>
                  <a:lnTo>
                    <a:pt x="869" y="871"/>
                  </a:lnTo>
                  <a:lnTo>
                    <a:pt x="874" y="868"/>
                  </a:lnTo>
                  <a:lnTo>
                    <a:pt x="878" y="862"/>
                  </a:lnTo>
                  <a:lnTo>
                    <a:pt x="880" y="858"/>
                  </a:lnTo>
                  <a:lnTo>
                    <a:pt x="884" y="852"/>
                  </a:lnTo>
                  <a:lnTo>
                    <a:pt x="885" y="847"/>
                  </a:lnTo>
                  <a:lnTo>
                    <a:pt x="888" y="842"/>
                  </a:lnTo>
                  <a:lnTo>
                    <a:pt x="889" y="835"/>
                  </a:lnTo>
                  <a:lnTo>
                    <a:pt x="889" y="830"/>
                  </a:lnTo>
                  <a:lnTo>
                    <a:pt x="889" y="823"/>
                  </a:lnTo>
                  <a:lnTo>
                    <a:pt x="889" y="817"/>
                  </a:lnTo>
                  <a:lnTo>
                    <a:pt x="888" y="812"/>
                  </a:lnTo>
                  <a:lnTo>
                    <a:pt x="887" y="805"/>
                  </a:lnTo>
                  <a:lnTo>
                    <a:pt x="884" y="800"/>
                  </a:lnTo>
                  <a:lnTo>
                    <a:pt x="881" y="793"/>
                  </a:lnTo>
                  <a:close/>
                  <a:moveTo>
                    <a:pt x="458" y="38"/>
                  </a:moveTo>
                  <a:lnTo>
                    <a:pt x="455" y="33"/>
                  </a:lnTo>
                  <a:lnTo>
                    <a:pt x="451" y="28"/>
                  </a:lnTo>
                  <a:lnTo>
                    <a:pt x="447" y="23"/>
                  </a:lnTo>
                  <a:lnTo>
                    <a:pt x="442" y="19"/>
                  </a:lnTo>
                  <a:lnTo>
                    <a:pt x="438" y="16"/>
                  </a:lnTo>
                  <a:lnTo>
                    <a:pt x="432" y="13"/>
                  </a:lnTo>
                  <a:lnTo>
                    <a:pt x="427" y="11"/>
                  </a:lnTo>
                  <a:lnTo>
                    <a:pt x="422" y="8"/>
                  </a:lnTo>
                  <a:lnTo>
                    <a:pt x="416" y="7"/>
                  </a:lnTo>
                  <a:lnTo>
                    <a:pt x="411" y="7"/>
                  </a:lnTo>
                  <a:lnTo>
                    <a:pt x="404" y="7"/>
                  </a:lnTo>
                  <a:lnTo>
                    <a:pt x="399" y="7"/>
                  </a:lnTo>
                  <a:lnTo>
                    <a:pt x="393" y="8"/>
                  </a:lnTo>
                  <a:lnTo>
                    <a:pt x="387" y="10"/>
                  </a:lnTo>
                  <a:lnTo>
                    <a:pt x="382" y="12"/>
                  </a:lnTo>
                  <a:lnTo>
                    <a:pt x="377" y="15"/>
                  </a:lnTo>
                  <a:lnTo>
                    <a:pt x="62" y="202"/>
                  </a:lnTo>
                  <a:lnTo>
                    <a:pt x="57" y="206"/>
                  </a:lnTo>
                  <a:lnTo>
                    <a:pt x="52" y="210"/>
                  </a:lnTo>
                  <a:lnTo>
                    <a:pt x="48" y="214"/>
                  </a:lnTo>
                  <a:lnTo>
                    <a:pt x="44" y="219"/>
                  </a:lnTo>
                  <a:lnTo>
                    <a:pt x="40" y="224"/>
                  </a:lnTo>
                  <a:lnTo>
                    <a:pt x="38" y="229"/>
                  </a:lnTo>
                  <a:lnTo>
                    <a:pt x="35" y="234"/>
                  </a:lnTo>
                  <a:lnTo>
                    <a:pt x="34" y="240"/>
                  </a:lnTo>
                  <a:lnTo>
                    <a:pt x="33" y="246"/>
                  </a:lnTo>
                  <a:lnTo>
                    <a:pt x="32" y="251"/>
                  </a:lnTo>
                  <a:lnTo>
                    <a:pt x="32" y="258"/>
                  </a:lnTo>
                  <a:lnTo>
                    <a:pt x="32" y="264"/>
                  </a:lnTo>
                  <a:lnTo>
                    <a:pt x="33" y="270"/>
                  </a:lnTo>
                  <a:lnTo>
                    <a:pt x="35" y="276"/>
                  </a:lnTo>
                  <a:lnTo>
                    <a:pt x="37" y="281"/>
                  </a:lnTo>
                  <a:lnTo>
                    <a:pt x="40" y="288"/>
                  </a:lnTo>
                  <a:lnTo>
                    <a:pt x="43" y="293"/>
                  </a:lnTo>
                  <a:lnTo>
                    <a:pt x="47" y="298"/>
                  </a:lnTo>
                  <a:lnTo>
                    <a:pt x="52" y="302"/>
                  </a:lnTo>
                  <a:lnTo>
                    <a:pt x="55" y="306"/>
                  </a:lnTo>
                  <a:lnTo>
                    <a:pt x="61" y="310"/>
                  </a:lnTo>
                  <a:lnTo>
                    <a:pt x="66" y="312"/>
                  </a:lnTo>
                  <a:lnTo>
                    <a:pt x="71" y="315"/>
                  </a:lnTo>
                  <a:lnTo>
                    <a:pt x="77" y="316"/>
                  </a:lnTo>
                  <a:lnTo>
                    <a:pt x="82" y="318"/>
                  </a:lnTo>
                  <a:lnTo>
                    <a:pt x="88" y="319"/>
                  </a:lnTo>
                  <a:lnTo>
                    <a:pt x="93" y="319"/>
                  </a:lnTo>
                  <a:lnTo>
                    <a:pt x="100" y="318"/>
                  </a:lnTo>
                  <a:lnTo>
                    <a:pt x="106" y="318"/>
                  </a:lnTo>
                  <a:lnTo>
                    <a:pt x="111" y="315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437" y="123"/>
                  </a:lnTo>
                  <a:lnTo>
                    <a:pt x="442" y="120"/>
                  </a:lnTo>
                  <a:lnTo>
                    <a:pt x="446" y="116"/>
                  </a:lnTo>
                  <a:lnTo>
                    <a:pt x="451" y="111"/>
                  </a:lnTo>
                  <a:lnTo>
                    <a:pt x="455" y="107"/>
                  </a:lnTo>
                  <a:lnTo>
                    <a:pt x="457" y="102"/>
                  </a:lnTo>
                  <a:lnTo>
                    <a:pt x="461" y="97"/>
                  </a:lnTo>
                  <a:lnTo>
                    <a:pt x="462" y="91"/>
                  </a:lnTo>
                  <a:lnTo>
                    <a:pt x="465" y="85"/>
                  </a:lnTo>
                  <a:lnTo>
                    <a:pt x="466" y="80"/>
                  </a:lnTo>
                  <a:lnTo>
                    <a:pt x="466" y="73"/>
                  </a:lnTo>
                  <a:lnTo>
                    <a:pt x="466" y="67"/>
                  </a:lnTo>
                  <a:lnTo>
                    <a:pt x="466" y="62"/>
                  </a:lnTo>
                  <a:lnTo>
                    <a:pt x="465" y="55"/>
                  </a:lnTo>
                  <a:lnTo>
                    <a:pt x="463" y="50"/>
                  </a:lnTo>
                  <a:lnTo>
                    <a:pt x="461" y="43"/>
                  </a:lnTo>
                  <a:lnTo>
                    <a:pt x="458" y="38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7" name="Freeform 468"/>
            <p:cNvSpPr>
              <a:spLocks/>
            </p:cNvSpPr>
            <p:nvPr/>
          </p:nvSpPr>
          <p:spPr bwMode="auto">
            <a:xfrm rot="-3565789">
              <a:off x="2443" y="2052"/>
              <a:ext cx="580" cy="595"/>
            </a:xfrm>
            <a:custGeom>
              <a:avLst/>
              <a:gdLst>
                <a:gd name="T0" fmla="*/ 1 w 892"/>
                <a:gd name="T1" fmla="*/ 1 h 908"/>
                <a:gd name="T2" fmla="*/ 1 w 892"/>
                <a:gd name="T3" fmla="*/ 1 h 908"/>
                <a:gd name="T4" fmla="*/ 1 w 892"/>
                <a:gd name="T5" fmla="*/ 1 h 908"/>
                <a:gd name="T6" fmla="*/ 1 w 892"/>
                <a:gd name="T7" fmla="*/ 1 h 908"/>
                <a:gd name="T8" fmla="*/ 1 w 892"/>
                <a:gd name="T9" fmla="*/ 1 h 908"/>
                <a:gd name="T10" fmla="*/ 1 w 892"/>
                <a:gd name="T11" fmla="*/ 1 h 908"/>
                <a:gd name="T12" fmla="*/ 1 w 892"/>
                <a:gd name="T13" fmla="*/ 1 h 908"/>
                <a:gd name="T14" fmla="*/ 1 w 892"/>
                <a:gd name="T15" fmla="*/ 1 h 908"/>
                <a:gd name="T16" fmla="*/ 1 w 892"/>
                <a:gd name="T17" fmla="*/ 1 h 908"/>
                <a:gd name="T18" fmla="*/ 1 w 892"/>
                <a:gd name="T19" fmla="*/ 1 h 908"/>
                <a:gd name="T20" fmla="*/ 1 w 892"/>
                <a:gd name="T21" fmla="*/ 1 h 908"/>
                <a:gd name="T22" fmla="*/ 1 w 892"/>
                <a:gd name="T23" fmla="*/ 1 h 908"/>
                <a:gd name="T24" fmla="*/ 1 w 892"/>
                <a:gd name="T25" fmla="*/ 1 h 908"/>
                <a:gd name="T26" fmla="*/ 1 w 892"/>
                <a:gd name="T27" fmla="*/ 1 h 908"/>
                <a:gd name="T28" fmla="*/ 1 w 892"/>
                <a:gd name="T29" fmla="*/ 1 h 908"/>
                <a:gd name="T30" fmla="*/ 1 w 892"/>
                <a:gd name="T31" fmla="*/ 1 h 908"/>
                <a:gd name="T32" fmla="*/ 1 w 892"/>
                <a:gd name="T33" fmla="*/ 1 h 908"/>
                <a:gd name="T34" fmla="*/ 1 w 892"/>
                <a:gd name="T35" fmla="*/ 1 h 908"/>
                <a:gd name="T36" fmla="*/ 1 w 892"/>
                <a:gd name="T37" fmla="*/ 1 h 908"/>
                <a:gd name="T38" fmla="*/ 1 w 892"/>
                <a:gd name="T39" fmla="*/ 1 h 908"/>
                <a:gd name="T40" fmla="*/ 1 w 892"/>
                <a:gd name="T41" fmla="*/ 1 h 908"/>
                <a:gd name="T42" fmla="*/ 1 w 892"/>
                <a:gd name="T43" fmla="*/ 1 h 908"/>
                <a:gd name="T44" fmla="*/ 1 w 892"/>
                <a:gd name="T45" fmla="*/ 1 h 908"/>
                <a:gd name="T46" fmla="*/ 1 w 892"/>
                <a:gd name="T47" fmla="*/ 1 h 908"/>
                <a:gd name="T48" fmla="*/ 1 w 892"/>
                <a:gd name="T49" fmla="*/ 1 h 908"/>
                <a:gd name="T50" fmla="*/ 1 w 892"/>
                <a:gd name="T51" fmla="*/ 1 h 908"/>
                <a:gd name="T52" fmla="*/ 1 w 892"/>
                <a:gd name="T53" fmla="*/ 1 h 908"/>
                <a:gd name="T54" fmla="*/ 1 w 892"/>
                <a:gd name="T55" fmla="*/ 1 h 908"/>
                <a:gd name="T56" fmla="*/ 1 w 892"/>
                <a:gd name="T57" fmla="*/ 1 h 908"/>
                <a:gd name="T58" fmla="*/ 1 w 892"/>
                <a:gd name="T59" fmla="*/ 1 h 908"/>
                <a:gd name="T60" fmla="*/ 1 w 892"/>
                <a:gd name="T61" fmla="*/ 1 h 908"/>
                <a:gd name="T62" fmla="*/ 1 w 892"/>
                <a:gd name="T63" fmla="*/ 1 h 908"/>
                <a:gd name="T64" fmla="*/ 1 w 892"/>
                <a:gd name="T65" fmla="*/ 1 h 908"/>
                <a:gd name="T66" fmla="*/ 1 w 892"/>
                <a:gd name="T67" fmla="*/ 0 h 908"/>
                <a:gd name="T68" fmla="*/ 1 w 892"/>
                <a:gd name="T69" fmla="*/ 1 h 908"/>
                <a:gd name="T70" fmla="*/ 1 w 892"/>
                <a:gd name="T71" fmla="*/ 1 h 908"/>
                <a:gd name="T72" fmla="*/ 1 w 892"/>
                <a:gd name="T73" fmla="*/ 1 h 908"/>
                <a:gd name="T74" fmla="*/ 1 w 892"/>
                <a:gd name="T75" fmla="*/ 1 h 908"/>
                <a:gd name="T76" fmla="*/ 1 w 892"/>
                <a:gd name="T77" fmla="*/ 1 h 908"/>
                <a:gd name="T78" fmla="*/ 1 w 892"/>
                <a:gd name="T79" fmla="*/ 1 h 908"/>
                <a:gd name="T80" fmla="*/ 1 w 892"/>
                <a:gd name="T81" fmla="*/ 1 h 908"/>
                <a:gd name="T82" fmla="*/ 1 w 892"/>
                <a:gd name="T83" fmla="*/ 1 h 908"/>
                <a:gd name="T84" fmla="*/ 1 w 892"/>
                <a:gd name="T85" fmla="*/ 1 h 908"/>
                <a:gd name="T86" fmla="*/ 1 w 892"/>
                <a:gd name="T87" fmla="*/ 1 h 908"/>
                <a:gd name="T88" fmla="*/ 1 w 892"/>
                <a:gd name="T89" fmla="*/ 1 h 908"/>
                <a:gd name="T90" fmla="*/ 1 w 892"/>
                <a:gd name="T91" fmla="*/ 1 h 908"/>
                <a:gd name="T92" fmla="*/ 1 w 892"/>
                <a:gd name="T93" fmla="*/ 1 h 908"/>
                <a:gd name="T94" fmla="*/ 1 w 892"/>
                <a:gd name="T95" fmla="*/ 1 h 908"/>
                <a:gd name="T96" fmla="*/ 1 w 892"/>
                <a:gd name="T97" fmla="*/ 1 h 9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2"/>
                <a:gd name="T148" fmla="*/ 0 h 908"/>
                <a:gd name="T149" fmla="*/ 892 w 892"/>
                <a:gd name="T150" fmla="*/ 908 h 9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2" h="908">
                  <a:moveTo>
                    <a:pt x="1" y="536"/>
                  </a:moveTo>
                  <a:lnTo>
                    <a:pt x="18" y="575"/>
                  </a:lnTo>
                  <a:lnTo>
                    <a:pt x="39" y="613"/>
                  </a:lnTo>
                  <a:lnTo>
                    <a:pt x="57" y="650"/>
                  </a:lnTo>
                  <a:lnTo>
                    <a:pt x="79" y="688"/>
                  </a:lnTo>
                  <a:lnTo>
                    <a:pt x="99" y="725"/>
                  </a:lnTo>
                  <a:lnTo>
                    <a:pt x="122" y="761"/>
                  </a:lnTo>
                  <a:lnTo>
                    <a:pt x="143" y="797"/>
                  </a:lnTo>
                  <a:lnTo>
                    <a:pt x="167" y="834"/>
                  </a:lnTo>
                  <a:lnTo>
                    <a:pt x="182" y="843"/>
                  </a:lnTo>
                  <a:lnTo>
                    <a:pt x="197" y="853"/>
                  </a:lnTo>
                  <a:lnTo>
                    <a:pt x="212" y="861"/>
                  </a:lnTo>
                  <a:lnTo>
                    <a:pt x="229" y="869"/>
                  </a:lnTo>
                  <a:lnTo>
                    <a:pt x="245" y="877"/>
                  </a:lnTo>
                  <a:lnTo>
                    <a:pt x="261" y="883"/>
                  </a:lnTo>
                  <a:lnTo>
                    <a:pt x="279" y="888"/>
                  </a:lnTo>
                  <a:lnTo>
                    <a:pt x="297" y="894"/>
                  </a:lnTo>
                  <a:lnTo>
                    <a:pt x="313" y="899"/>
                  </a:lnTo>
                  <a:lnTo>
                    <a:pt x="331" y="901"/>
                  </a:lnTo>
                  <a:lnTo>
                    <a:pt x="348" y="904"/>
                  </a:lnTo>
                  <a:lnTo>
                    <a:pt x="366" y="907"/>
                  </a:lnTo>
                  <a:lnTo>
                    <a:pt x="384" y="908"/>
                  </a:lnTo>
                  <a:lnTo>
                    <a:pt x="402" y="908"/>
                  </a:lnTo>
                  <a:lnTo>
                    <a:pt x="420" y="908"/>
                  </a:lnTo>
                  <a:lnTo>
                    <a:pt x="438" y="907"/>
                  </a:lnTo>
                  <a:lnTo>
                    <a:pt x="666" y="771"/>
                  </a:lnTo>
                  <a:lnTo>
                    <a:pt x="669" y="769"/>
                  </a:lnTo>
                  <a:lnTo>
                    <a:pt x="673" y="767"/>
                  </a:lnTo>
                  <a:lnTo>
                    <a:pt x="678" y="766"/>
                  </a:lnTo>
                  <a:lnTo>
                    <a:pt x="682" y="765"/>
                  </a:lnTo>
                  <a:lnTo>
                    <a:pt x="687" y="764"/>
                  </a:lnTo>
                  <a:lnTo>
                    <a:pt x="692" y="764"/>
                  </a:lnTo>
                  <a:lnTo>
                    <a:pt x="696" y="762"/>
                  </a:lnTo>
                  <a:lnTo>
                    <a:pt x="701" y="764"/>
                  </a:lnTo>
                  <a:lnTo>
                    <a:pt x="705" y="764"/>
                  </a:lnTo>
                  <a:lnTo>
                    <a:pt x="710" y="765"/>
                  </a:lnTo>
                  <a:lnTo>
                    <a:pt x="713" y="766"/>
                  </a:lnTo>
                  <a:lnTo>
                    <a:pt x="719" y="767"/>
                  </a:lnTo>
                  <a:lnTo>
                    <a:pt x="722" y="770"/>
                  </a:lnTo>
                  <a:lnTo>
                    <a:pt x="726" y="771"/>
                  </a:lnTo>
                  <a:lnTo>
                    <a:pt x="730" y="774"/>
                  </a:lnTo>
                  <a:lnTo>
                    <a:pt x="734" y="778"/>
                  </a:lnTo>
                  <a:lnTo>
                    <a:pt x="773" y="754"/>
                  </a:lnTo>
                  <a:lnTo>
                    <a:pt x="783" y="748"/>
                  </a:lnTo>
                  <a:lnTo>
                    <a:pt x="793" y="741"/>
                  </a:lnTo>
                  <a:lnTo>
                    <a:pt x="803" y="734"/>
                  </a:lnTo>
                  <a:lnTo>
                    <a:pt x="812" y="726"/>
                  </a:lnTo>
                  <a:lnTo>
                    <a:pt x="820" y="717"/>
                  </a:lnTo>
                  <a:lnTo>
                    <a:pt x="829" y="708"/>
                  </a:lnTo>
                  <a:lnTo>
                    <a:pt x="837" y="699"/>
                  </a:lnTo>
                  <a:lnTo>
                    <a:pt x="844" y="689"/>
                  </a:lnTo>
                  <a:lnTo>
                    <a:pt x="851" y="679"/>
                  </a:lnTo>
                  <a:lnTo>
                    <a:pt x="857" y="669"/>
                  </a:lnTo>
                  <a:lnTo>
                    <a:pt x="863" y="658"/>
                  </a:lnTo>
                  <a:lnTo>
                    <a:pt x="868" y="648"/>
                  </a:lnTo>
                  <a:lnTo>
                    <a:pt x="873" y="637"/>
                  </a:lnTo>
                  <a:lnTo>
                    <a:pt x="877" y="626"/>
                  </a:lnTo>
                  <a:lnTo>
                    <a:pt x="881" y="615"/>
                  </a:lnTo>
                  <a:lnTo>
                    <a:pt x="885" y="604"/>
                  </a:lnTo>
                  <a:lnTo>
                    <a:pt x="887" y="592"/>
                  </a:lnTo>
                  <a:lnTo>
                    <a:pt x="890" y="580"/>
                  </a:lnTo>
                  <a:lnTo>
                    <a:pt x="891" y="569"/>
                  </a:lnTo>
                  <a:lnTo>
                    <a:pt x="892" y="556"/>
                  </a:lnTo>
                  <a:lnTo>
                    <a:pt x="892" y="544"/>
                  </a:lnTo>
                  <a:lnTo>
                    <a:pt x="892" y="532"/>
                  </a:lnTo>
                  <a:lnTo>
                    <a:pt x="892" y="520"/>
                  </a:lnTo>
                  <a:lnTo>
                    <a:pt x="891" y="507"/>
                  </a:lnTo>
                  <a:lnTo>
                    <a:pt x="890" y="496"/>
                  </a:lnTo>
                  <a:lnTo>
                    <a:pt x="887" y="484"/>
                  </a:lnTo>
                  <a:lnTo>
                    <a:pt x="885" y="472"/>
                  </a:lnTo>
                  <a:lnTo>
                    <a:pt x="881" y="459"/>
                  </a:lnTo>
                  <a:lnTo>
                    <a:pt x="876" y="448"/>
                  </a:lnTo>
                  <a:lnTo>
                    <a:pt x="872" y="437"/>
                  </a:lnTo>
                  <a:lnTo>
                    <a:pt x="866" y="426"/>
                  </a:lnTo>
                  <a:lnTo>
                    <a:pt x="861" y="414"/>
                  </a:lnTo>
                  <a:lnTo>
                    <a:pt x="700" y="125"/>
                  </a:lnTo>
                  <a:lnTo>
                    <a:pt x="693" y="115"/>
                  </a:lnTo>
                  <a:lnTo>
                    <a:pt x="686" y="104"/>
                  </a:lnTo>
                  <a:lnTo>
                    <a:pt x="678" y="94"/>
                  </a:lnTo>
                  <a:lnTo>
                    <a:pt x="671" y="85"/>
                  </a:lnTo>
                  <a:lnTo>
                    <a:pt x="663" y="76"/>
                  </a:lnTo>
                  <a:lnTo>
                    <a:pt x="654" y="67"/>
                  </a:lnTo>
                  <a:lnTo>
                    <a:pt x="645" y="59"/>
                  </a:lnTo>
                  <a:lnTo>
                    <a:pt x="635" y="51"/>
                  </a:lnTo>
                  <a:lnTo>
                    <a:pt x="627" y="45"/>
                  </a:lnTo>
                  <a:lnTo>
                    <a:pt x="617" y="38"/>
                  </a:lnTo>
                  <a:lnTo>
                    <a:pt x="606" y="32"/>
                  </a:lnTo>
                  <a:lnTo>
                    <a:pt x="596" y="26"/>
                  </a:lnTo>
                  <a:lnTo>
                    <a:pt x="585" y="21"/>
                  </a:lnTo>
                  <a:lnTo>
                    <a:pt x="575" y="16"/>
                  </a:lnTo>
                  <a:lnTo>
                    <a:pt x="564" y="12"/>
                  </a:lnTo>
                  <a:lnTo>
                    <a:pt x="552" y="10"/>
                  </a:lnTo>
                  <a:lnTo>
                    <a:pt x="541" y="7"/>
                  </a:lnTo>
                  <a:lnTo>
                    <a:pt x="530" y="4"/>
                  </a:lnTo>
                  <a:lnTo>
                    <a:pt x="518" y="3"/>
                  </a:lnTo>
                  <a:lnTo>
                    <a:pt x="507" y="2"/>
                  </a:lnTo>
                  <a:lnTo>
                    <a:pt x="496" y="0"/>
                  </a:lnTo>
                  <a:lnTo>
                    <a:pt x="483" y="0"/>
                  </a:lnTo>
                  <a:lnTo>
                    <a:pt x="472" y="2"/>
                  </a:lnTo>
                  <a:lnTo>
                    <a:pt x="460" y="3"/>
                  </a:lnTo>
                  <a:lnTo>
                    <a:pt x="448" y="4"/>
                  </a:lnTo>
                  <a:lnTo>
                    <a:pt x="436" y="7"/>
                  </a:lnTo>
                  <a:lnTo>
                    <a:pt x="425" y="10"/>
                  </a:lnTo>
                  <a:lnTo>
                    <a:pt x="414" y="13"/>
                  </a:lnTo>
                  <a:lnTo>
                    <a:pt x="402" y="17"/>
                  </a:lnTo>
                  <a:lnTo>
                    <a:pt x="391" y="23"/>
                  </a:lnTo>
                  <a:lnTo>
                    <a:pt x="380" y="28"/>
                  </a:lnTo>
                  <a:lnTo>
                    <a:pt x="370" y="34"/>
                  </a:lnTo>
                  <a:lnTo>
                    <a:pt x="331" y="58"/>
                  </a:lnTo>
                  <a:lnTo>
                    <a:pt x="332" y="62"/>
                  </a:lnTo>
                  <a:lnTo>
                    <a:pt x="332" y="67"/>
                  </a:lnTo>
                  <a:lnTo>
                    <a:pt x="332" y="72"/>
                  </a:lnTo>
                  <a:lnTo>
                    <a:pt x="332" y="77"/>
                  </a:lnTo>
                  <a:lnTo>
                    <a:pt x="331" y="81"/>
                  </a:lnTo>
                  <a:lnTo>
                    <a:pt x="329" y="86"/>
                  </a:lnTo>
                  <a:lnTo>
                    <a:pt x="328" y="90"/>
                  </a:lnTo>
                  <a:lnTo>
                    <a:pt x="327" y="95"/>
                  </a:lnTo>
                  <a:lnTo>
                    <a:pt x="324" y="99"/>
                  </a:lnTo>
                  <a:lnTo>
                    <a:pt x="322" y="103"/>
                  </a:lnTo>
                  <a:lnTo>
                    <a:pt x="317" y="111"/>
                  </a:lnTo>
                  <a:lnTo>
                    <a:pt x="311" y="117"/>
                  </a:lnTo>
                  <a:lnTo>
                    <a:pt x="302" y="123"/>
                  </a:lnTo>
                  <a:lnTo>
                    <a:pt x="74" y="259"/>
                  </a:lnTo>
                  <a:lnTo>
                    <a:pt x="64" y="275"/>
                  </a:lnTo>
                  <a:lnTo>
                    <a:pt x="55" y="290"/>
                  </a:lnTo>
                  <a:lnTo>
                    <a:pt x="46" y="306"/>
                  </a:lnTo>
                  <a:lnTo>
                    <a:pt x="39" y="323"/>
                  </a:lnTo>
                  <a:lnTo>
                    <a:pt x="31" y="340"/>
                  </a:lnTo>
                  <a:lnTo>
                    <a:pt x="25" y="357"/>
                  </a:lnTo>
                  <a:lnTo>
                    <a:pt x="20" y="374"/>
                  </a:lnTo>
                  <a:lnTo>
                    <a:pt x="15" y="392"/>
                  </a:lnTo>
                  <a:lnTo>
                    <a:pt x="10" y="409"/>
                  </a:lnTo>
                  <a:lnTo>
                    <a:pt x="7" y="427"/>
                  </a:lnTo>
                  <a:lnTo>
                    <a:pt x="3" y="445"/>
                  </a:lnTo>
                  <a:lnTo>
                    <a:pt x="2" y="463"/>
                  </a:lnTo>
                  <a:lnTo>
                    <a:pt x="1" y="481"/>
                  </a:lnTo>
                  <a:lnTo>
                    <a:pt x="0" y="500"/>
                  </a:lnTo>
                  <a:lnTo>
                    <a:pt x="0" y="518"/>
                  </a:lnTo>
                  <a:lnTo>
                    <a:pt x="1" y="53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628" name="Group 469"/>
            <p:cNvGrpSpPr>
              <a:grpSpLocks/>
            </p:cNvGrpSpPr>
            <p:nvPr/>
          </p:nvGrpSpPr>
          <p:grpSpPr bwMode="auto">
            <a:xfrm>
              <a:off x="2355" y="2298"/>
              <a:ext cx="773" cy="475"/>
              <a:chOff x="2355" y="2298"/>
              <a:chExt cx="773" cy="475"/>
            </a:xfrm>
          </p:grpSpPr>
          <p:sp>
            <p:nvSpPr>
              <p:cNvPr id="24629" name="Freeform 470"/>
              <p:cNvSpPr>
                <a:spLocks/>
              </p:cNvSpPr>
              <p:nvPr/>
            </p:nvSpPr>
            <p:spPr bwMode="auto">
              <a:xfrm rot="-3565789">
                <a:off x="2616" y="2437"/>
                <a:ext cx="256" cy="415"/>
              </a:xfrm>
              <a:custGeom>
                <a:avLst/>
                <a:gdLst>
                  <a:gd name="T0" fmla="*/ 1 w 395"/>
                  <a:gd name="T1" fmla="*/ 1 h 633"/>
                  <a:gd name="T2" fmla="*/ 1 w 395"/>
                  <a:gd name="T3" fmla="*/ 1 h 633"/>
                  <a:gd name="T4" fmla="*/ 1 w 395"/>
                  <a:gd name="T5" fmla="*/ 1 h 633"/>
                  <a:gd name="T6" fmla="*/ 1 w 395"/>
                  <a:gd name="T7" fmla="*/ 1 h 633"/>
                  <a:gd name="T8" fmla="*/ 1 w 395"/>
                  <a:gd name="T9" fmla="*/ 1 h 633"/>
                  <a:gd name="T10" fmla="*/ 1 w 395"/>
                  <a:gd name="T11" fmla="*/ 1 h 633"/>
                  <a:gd name="T12" fmla="*/ 1 w 395"/>
                  <a:gd name="T13" fmla="*/ 1 h 633"/>
                  <a:gd name="T14" fmla="*/ 1 w 395"/>
                  <a:gd name="T15" fmla="*/ 1 h 633"/>
                  <a:gd name="T16" fmla="*/ 1 w 395"/>
                  <a:gd name="T17" fmla="*/ 1 h 633"/>
                  <a:gd name="T18" fmla="*/ 1 w 395"/>
                  <a:gd name="T19" fmla="*/ 1 h 633"/>
                  <a:gd name="T20" fmla="*/ 1 w 395"/>
                  <a:gd name="T21" fmla="*/ 1 h 633"/>
                  <a:gd name="T22" fmla="*/ 1 w 395"/>
                  <a:gd name="T23" fmla="*/ 1 h 633"/>
                  <a:gd name="T24" fmla="*/ 1 w 395"/>
                  <a:gd name="T25" fmla="*/ 1 h 633"/>
                  <a:gd name="T26" fmla="*/ 1 w 395"/>
                  <a:gd name="T27" fmla="*/ 1 h 633"/>
                  <a:gd name="T28" fmla="*/ 1 w 395"/>
                  <a:gd name="T29" fmla="*/ 0 h 633"/>
                  <a:gd name="T30" fmla="*/ 1 w 395"/>
                  <a:gd name="T31" fmla="*/ 0 h 633"/>
                  <a:gd name="T32" fmla="*/ 1 w 395"/>
                  <a:gd name="T33" fmla="*/ 1 h 633"/>
                  <a:gd name="T34" fmla="*/ 1 w 395"/>
                  <a:gd name="T35" fmla="*/ 1 h 633"/>
                  <a:gd name="T36" fmla="*/ 1 w 395"/>
                  <a:gd name="T37" fmla="*/ 1 h 633"/>
                  <a:gd name="T38" fmla="*/ 1 w 395"/>
                  <a:gd name="T39" fmla="*/ 1 h 633"/>
                  <a:gd name="T40" fmla="*/ 1 w 395"/>
                  <a:gd name="T41" fmla="*/ 1 h 633"/>
                  <a:gd name="T42" fmla="*/ 0 w 395"/>
                  <a:gd name="T43" fmla="*/ 1 h 633"/>
                  <a:gd name="T44" fmla="*/ 1 w 395"/>
                  <a:gd name="T45" fmla="*/ 1 h 633"/>
                  <a:gd name="T46" fmla="*/ 1 w 395"/>
                  <a:gd name="T47" fmla="*/ 1 h 633"/>
                  <a:gd name="T48" fmla="*/ 1 w 395"/>
                  <a:gd name="T49" fmla="*/ 1 h 633"/>
                  <a:gd name="T50" fmla="*/ 1 w 395"/>
                  <a:gd name="T51" fmla="*/ 1 h 633"/>
                  <a:gd name="T52" fmla="*/ 1 w 395"/>
                  <a:gd name="T53" fmla="*/ 1 h 633"/>
                  <a:gd name="T54" fmla="*/ 1 w 395"/>
                  <a:gd name="T55" fmla="*/ 1 h 633"/>
                  <a:gd name="T56" fmla="*/ 1 w 395"/>
                  <a:gd name="T57" fmla="*/ 1 h 633"/>
                  <a:gd name="T58" fmla="*/ 1 w 395"/>
                  <a:gd name="T59" fmla="*/ 1 h 633"/>
                  <a:gd name="T60" fmla="*/ 1 w 395"/>
                  <a:gd name="T61" fmla="*/ 1 h 633"/>
                  <a:gd name="T62" fmla="*/ 1 w 395"/>
                  <a:gd name="T63" fmla="*/ 1 h 633"/>
                  <a:gd name="T64" fmla="*/ 1 w 395"/>
                  <a:gd name="T65" fmla="*/ 1 h 633"/>
                  <a:gd name="T66" fmla="*/ 1 w 395"/>
                  <a:gd name="T67" fmla="*/ 1 h 633"/>
                  <a:gd name="T68" fmla="*/ 1 w 395"/>
                  <a:gd name="T69" fmla="*/ 1 h 633"/>
                  <a:gd name="T70" fmla="*/ 1 w 395"/>
                  <a:gd name="T71" fmla="*/ 1 h 633"/>
                  <a:gd name="T72" fmla="*/ 1 w 395"/>
                  <a:gd name="T73" fmla="*/ 1 h 633"/>
                  <a:gd name="T74" fmla="*/ 1 w 395"/>
                  <a:gd name="T75" fmla="*/ 1 h 633"/>
                  <a:gd name="T76" fmla="*/ 1 w 395"/>
                  <a:gd name="T77" fmla="*/ 1 h 633"/>
                  <a:gd name="T78" fmla="*/ 1 w 395"/>
                  <a:gd name="T79" fmla="*/ 1 h 633"/>
                  <a:gd name="T80" fmla="*/ 1 w 395"/>
                  <a:gd name="T81" fmla="*/ 1 h 633"/>
                  <a:gd name="T82" fmla="*/ 1 w 395"/>
                  <a:gd name="T83" fmla="*/ 1 h 633"/>
                  <a:gd name="T84" fmla="*/ 1 w 395"/>
                  <a:gd name="T85" fmla="*/ 1 h 633"/>
                  <a:gd name="T86" fmla="*/ 1 w 395"/>
                  <a:gd name="T87" fmla="*/ 1 h 633"/>
                  <a:gd name="T88" fmla="*/ 1 w 395"/>
                  <a:gd name="T89" fmla="*/ 1 h 633"/>
                  <a:gd name="T90" fmla="*/ 1 w 395"/>
                  <a:gd name="T91" fmla="*/ 1 h 633"/>
                  <a:gd name="T92" fmla="*/ 1 w 395"/>
                  <a:gd name="T93" fmla="*/ 1 h 633"/>
                  <a:gd name="T94" fmla="*/ 1 w 395"/>
                  <a:gd name="T95" fmla="*/ 1 h 633"/>
                  <a:gd name="T96" fmla="*/ 1 w 395"/>
                  <a:gd name="T97" fmla="*/ 1 h 633"/>
                  <a:gd name="T98" fmla="*/ 1 w 395"/>
                  <a:gd name="T99" fmla="*/ 1 h 633"/>
                  <a:gd name="T100" fmla="*/ 1 w 395"/>
                  <a:gd name="T101" fmla="*/ 1 h 633"/>
                  <a:gd name="T102" fmla="*/ 1 w 395"/>
                  <a:gd name="T103" fmla="*/ 1 h 633"/>
                  <a:gd name="T104" fmla="*/ 1 w 395"/>
                  <a:gd name="T105" fmla="*/ 1 h 6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95"/>
                  <a:gd name="T160" fmla="*/ 0 h 633"/>
                  <a:gd name="T161" fmla="*/ 395 w 395"/>
                  <a:gd name="T162" fmla="*/ 633 h 6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95" h="633">
                    <a:moveTo>
                      <a:pt x="217" y="307"/>
                    </a:moveTo>
                    <a:lnTo>
                      <a:pt x="197" y="276"/>
                    </a:lnTo>
                    <a:lnTo>
                      <a:pt x="178" y="244"/>
                    </a:lnTo>
                    <a:lnTo>
                      <a:pt x="169" y="229"/>
                    </a:lnTo>
                    <a:lnTo>
                      <a:pt x="161" y="213"/>
                    </a:lnTo>
                    <a:lnTo>
                      <a:pt x="152" y="196"/>
                    </a:lnTo>
                    <a:lnTo>
                      <a:pt x="145" y="181"/>
                    </a:lnTo>
                    <a:lnTo>
                      <a:pt x="137" y="164"/>
                    </a:lnTo>
                    <a:lnTo>
                      <a:pt x="130" y="147"/>
                    </a:lnTo>
                    <a:lnTo>
                      <a:pt x="123" y="130"/>
                    </a:lnTo>
                    <a:lnTo>
                      <a:pt x="116" y="113"/>
                    </a:lnTo>
                    <a:lnTo>
                      <a:pt x="110" y="96"/>
                    </a:lnTo>
                    <a:lnTo>
                      <a:pt x="105" y="78"/>
                    </a:lnTo>
                    <a:lnTo>
                      <a:pt x="98" y="61"/>
                    </a:lnTo>
                    <a:lnTo>
                      <a:pt x="93" y="43"/>
                    </a:lnTo>
                    <a:lnTo>
                      <a:pt x="93" y="39"/>
                    </a:lnTo>
                    <a:lnTo>
                      <a:pt x="92" y="34"/>
                    </a:lnTo>
                    <a:lnTo>
                      <a:pt x="91" y="30"/>
                    </a:lnTo>
                    <a:lnTo>
                      <a:pt x="89" y="26"/>
                    </a:lnTo>
                    <a:lnTo>
                      <a:pt x="87" y="21"/>
                    </a:lnTo>
                    <a:lnTo>
                      <a:pt x="84" y="18"/>
                    </a:lnTo>
                    <a:lnTo>
                      <a:pt x="82" y="14"/>
                    </a:lnTo>
                    <a:lnTo>
                      <a:pt x="78" y="12"/>
                    </a:lnTo>
                    <a:lnTo>
                      <a:pt x="76" y="8"/>
                    </a:lnTo>
                    <a:lnTo>
                      <a:pt x="72" y="7"/>
                    </a:lnTo>
                    <a:lnTo>
                      <a:pt x="68" y="4"/>
                    </a:lnTo>
                    <a:lnTo>
                      <a:pt x="64" y="3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5" y="1"/>
                    </a:lnTo>
                    <a:lnTo>
                      <a:pt x="30" y="4"/>
                    </a:lnTo>
                    <a:lnTo>
                      <a:pt x="27" y="7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1" y="21"/>
                    </a:lnTo>
                    <a:lnTo>
                      <a:pt x="6" y="44"/>
                    </a:lnTo>
                    <a:lnTo>
                      <a:pt x="4" y="69"/>
                    </a:lnTo>
                    <a:lnTo>
                      <a:pt x="1" y="92"/>
                    </a:lnTo>
                    <a:lnTo>
                      <a:pt x="0" y="117"/>
                    </a:lnTo>
                    <a:lnTo>
                      <a:pt x="0" y="140"/>
                    </a:lnTo>
                    <a:lnTo>
                      <a:pt x="1" y="164"/>
                    </a:lnTo>
                    <a:lnTo>
                      <a:pt x="4" y="189"/>
                    </a:lnTo>
                    <a:lnTo>
                      <a:pt x="8" y="212"/>
                    </a:lnTo>
                    <a:lnTo>
                      <a:pt x="13" y="235"/>
                    </a:lnTo>
                    <a:lnTo>
                      <a:pt x="19" y="259"/>
                    </a:lnTo>
                    <a:lnTo>
                      <a:pt x="25" y="281"/>
                    </a:lnTo>
                    <a:lnTo>
                      <a:pt x="34" y="304"/>
                    </a:lnTo>
                    <a:lnTo>
                      <a:pt x="43" y="326"/>
                    </a:lnTo>
                    <a:lnTo>
                      <a:pt x="54" y="347"/>
                    </a:lnTo>
                    <a:lnTo>
                      <a:pt x="66" y="368"/>
                    </a:lnTo>
                    <a:lnTo>
                      <a:pt x="78" y="389"/>
                    </a:lnTo>
                    <a:lnTo>
                      <a:pt x="88" y="411"/>
                    </a:lnTo>
                    <a:lnTo>
                      <a:pt x="101" y="432"/>
                    </a:lnTo>
                    <a:lnTo>
                      <a:pt x="113" y="452"/>
                    </a:lnTo>
                    <a:lnTo>
                      <a:pt x="127" y="472"/>
                    </a:lnTo>
                    <a:lnTo>
                      <a:pt x="142" y="490"/>
                    </a:lnTo>
                    <a:lnTo>
                      <a:pt x="157" y="508"/>
                    </a:lnTo>
                    <a:lnTo>
                      <a:pt x="174" y="525"/>
                    </a:lnTo>
                    <a:lnTo>
                      <a:pt x="191" y="541"/>
                    </a:lnTo>
                    <a:lnTo>
                      <a:pt x="209" y="557"/>
                    </a:lnTo>
                    <a:lnTo>
                      <a:pt x="228" y="570"/>
                    </a:lnTo>
                    <a:lnTo>
                      <a:pt x="247" y="584"/>
                    </a:lnTo>
                    <a:lnTo>
                      <a:pt x="267" y="596"/>
                    </a:lnTo>
                    <a:lnTo>
                      <a:pt x="288" y="606"/>
                    </a:lnTo>
                    <a:lnTo>
                      <a:pt x="310" y="616"/>
                    </a:lnTo>
                    <a:lnTo>
                      <a:pt x="331" y="625"/>
                    </a:lnTo>
                    <a:lnTo>
                      <a:pt x="354" y="633"/>
                    </a:lnTo>
                    <a:lnTo>
                      <a:pt x="358" y="632"/>
                    </a:lnTo>
                    <a:lnTo>
                      <a:pt x="363" y="631"/>
                    </a:lnTo>
                    <a:lnTo>
                      <a:pt x="366" y="629"/>
                    </a:lnTo>
                    <a:lnTo>
                      <a:pt x="370" y="628"/>
                    </a:lnTo>
                    <a:lnTo>
                      <a:pt x="374" y="625"/>
                    </a:lnTo>
                    <a:lnTo>
                      <a:pt x="378" y="623"/>
                    </a:lnTo>
                    <a:lnTo>
                      <a:pt x="382" y="620"/>
                    </a:lnTo>
                    <a:lnTo>
                      <a:pt x="384" y="616"/>
                    </a:lnTo>
                    <a:lnTo>
                      <a:pt x="387" y="612"/>
                    </a:lnTo>
                    <a:lnTo>
                      <a:pt x="389" y="610"/>
                    </a:lnTo>
                    <a:lnTo>
                      <a:pt x="392" y="605"/>
                    </a:lnTo>
                    <a:lnTo>
                      <a:pt x="393" y="601"/>
                    </a:lnTo>
                    <a:lnTo>
                      <a:pt x="394" y="597"/>
                    </a:lnTo>
                    <a:lnTo>
                      <a:pt x="395" y="592"/>
                    </a:lnTo>
                    <a:lnTo>
                      <a:pt x="395" y="588"/>
                    </a:lnTo>
                    <a:lnTo>
                      <a:pt x="395" y="583"/>
                    </a:lnTo>
                    <a:lnTo>
                      <a:pt x="394" y="577"/>
                    </a:lnTo>
                    <a:lnTo>
                      <a:pt x="393" y="572"/>
                    </a:lnTo>
                    <a:lnTo>
                      <a:pt x="392" y="567"/>
                    </a:lnTo>
                    <a:lnTo>
                      <a:pt x="389" y="563"/>
                    </a:lnTo>
                    <a:lnTo>
                      <a:pt x="387" y="559"/>
                    </a:lnTo>
                    <a:lnTo>
                      <a:pt x="383" y="554"/>
                    </a:lnTo>
                    <a:lnTo>
                      <a:pt x="379" y="551"/>
                    </a:lnTo>
                    <a:lnTo>
                      <a:pt x="375" y="547"/>
                    </a:lnTo>
                    <a:lnTo>
                      <a:pt x="351" y="521"/>
                    </a:lnTo>
                    <a:lnTo>
                      <a:pt x="329" y="493"/>
                    </a:lnTo>
                    <a:lnTo>
                      <a:pt x="307" y="464"/>
                    </a:lnTo>
                    <a:lnTo>
                      <a:pt x="286" y="434"/>
                    </a:lnTo>
                    <a:lnTo>
                      <a:pt x="267" y="403"/>
                    </a:lnTo>
                    <a:lnTo>
                      <a:pt x="258" y="387"/>
                    </a:lnTo>
                    <a:lnTo>
                      <a:pt x="248" y="372"/>
                    </a:lnTo>
                    <a:lnTo>
                      <a:pt x="241" y="356"/>
                    </a:lnTo>
                    <a:lnTo>
                      <a:pt x="232" y="339"/>
                    </a:lnTo>
                    <a:lnTo>
                      <a:pt x="224" y="324"/>
                    </a:lnTo>
                    <a:lnTo>
                      <a:pt x="217" y="30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0" name="Freeform 471"/>
              <p:cNvSpPr>
                <a:spLocks/>
              </p:cNvSpPr>
              <p:nvPr/>
            </p:nvSpPr>
            <p:spPr bwMode="auto">
              <a:xfrm rot="-3565789">
                <a:off x="2885" y="2351"/>
                <a:ext cx="281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1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0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7"/>
                    </a:lnTo>
                    <a:lnTo>
                      <a:pt x="410" y="13"/>
                    </a:lnTo>
                    <a:lnTo>
                      <a:pt x="406" y="9"/>
                    </a:lnTo>
                    <a:lnTo>
                      <a:pt x="400" y="7"/>
                    </a:lnTo>
                    <a:lnTo>
                      <a:pt x="395" y="4"/>
                    </a:lnTo>
                    <a:lnTo>
                      <a:pt x="390" y="3"/>
                    </a:lnTo>
                    <a:lnTo>
                      <a:pt x="384" y="2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6" y="2"/>
                    </a:lnTo>
                    <a:lnTo>
                      <a:pt x="361" y="3"/>
                    </a:lnTo>
                    <a:lnTo>
                      <a:pt x="355" y="4"/>
                    </a:lnTo>
                    <a:lnTo>
                      <a:pt x="350" y="7"/>
                    </a:lnTo>
                    <a:lnTo>
                      <a:pt x="345" y="9"/>
                    </a:lnTo>
                    <a:lnTo>
                      <a:pt x="30" y="197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8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3"/>
                    </a:lnTo>
                    <a:lnTo>
                      <a:pt x="3" y="228"/>
                    </a:lnTo>
                    <a:lnTo>
                      <a:pt x="2" y="234"/>
                    </a:lnTo>
                    <a:lnTo>
                      <a:pt x="1" y="240"/>
                    </a:lnTo>
                    <a:lnTo>
                      <a:pt x="0" y="246"/>
                    </a:lnTo>
                    <a:lnTo>
                      <a:pt x="0" y="253"/>
                    </a:lnTo>
                    <a:lnTo>
                      <a:pt x="0" y="258"/>
                    </a:lnTo>
                    <a:lnTo>
                      <a:pt x="1" y="264"/>
                    </a:lnTo>
                    <a:lnTo>
                      <a:pt x="3" y="269"/>
                    </a:lnTo>
                    <a:lnTo>
                      <a:pt x="5" y="276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2"/>
                    </a:lnTo>
                    <a:lnTo>
                      <a:pt x="20" y="297"/>
                    </a:lnTo>
                    <a:lnTo>
                      <a:pt x="24" y="301"/>
                    </a:lnTo>
                    <a:lnTo>
                      <a:pt x="29" y="303"/>
                    </a:lnTo>
                    <a:lnTo>
                      <a:pt x="34" y="306"/>
                    </a:lnTo>
                    <a:lnTo>
                      <a:pt x="39" y="308"/>
                    </a:lnTo>
                    <a:lnTo>
                      <a:pt x="45" y="311"/>
                    </a:lnTo>
                    <a:lnTo>
                      <a:pt x="50" y="312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2"/>
                    </a:lnTo>
                    <a:lnTo>
                      <a:pt x="74" y="311"/>
                    </a:lnTo>
                    <a:lnTo>
                      <a:pt x="79" y="310"/>
                    </a:lnTo>
                    <a:lnTo>
                      <a:pt x="85" y="307"/>
                    </a:lnTo>
                    <a:lnTo>
                      <a:pt x="90" y="305"/>
                    </a:lnTo>
                    <a:lnTo>
                      <a:pt x="405" y="117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6"/>
                    </a:lnTo>
                    <a:lnTo>
                      <a:pt x="423" y="100"/>
                    </a:lnTo>
                    <a:lnTo>
                      <a:pt x="425" y="96"/>
                    </a:lnTo>
                    <a:lnTo>
                      <a:pt x="429" y="90"/>
                    </a:lnTo>
                    <a:lnTo>
                      <a:pt x="430" y="85"/>
                    </a:lnTo>
                    <a:lnTo>
                      <a:pt x="433" y="80"/>
                    </a:lnTo>
                    <a:lnTo>
                      <a:pt x="434" y="73"/>
                    </a:lnTo>
                    <a:lnTo>
                      <a:pt x="434" y="68"/>
                    </a:lnTo>
                    <a:lnTo>
                      <a:pt x="434" y="61"/>
                    </a:lnTo>
                    <a:lnTo>
                      <a:pt x="434" y="55"/>
                    </a:lnTo>
                    <a:lnTo>
                      <a:pt x="433" y="50"/>
                    </a:lnTo>
                    <a:lnTo>
                      <a:pt x="432" y="43"/>
                    </a:lnTo>
                    <a:lnTo>
                      <a:pt x="429" y="38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1" name="Freeform 472"/>
              <p:cNvSpPr>
                <a:spLocks/>
              </p:cNvSpPr>
              <p:nvPr/>
            </p:nvSpPr>
            <p:spPr bwMode="auto">
              <a:xfrm rot="-3565789">
                <a:off x="2317" y="2336"/>
                <a:ext cx="282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0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1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6"/>
                    </a:lnTo>
                    <a:lnTo>
                      <a:pt x="410" y="12"/>
                    </a:lnTo>
                    <a:lnTo>
                      <a:pt x="406" y="9"/>
                    </a:lnTo>
                    <a:lnTo>
                      <a:pt x="400" y="6"/>
                    </a:lnTo>
                    <a:lnTo>
                      <a:pt x="395" y="4"/>
                    </a:lnTo>
                    <a:lnTo>
                      <a:pt x="390" y="1"/>
                    </a:lnTo>
                    <a:lnTo>
                      <a:pt x="384" y="0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7" y="0"/>
                    </a:lnTo>
                    <a:lnTo>
                      <a:pt x="361" y="1"/>
                    </a:lnTo>
                    <a:lnTo>
                      <a:pt x="355" y="3"/>
                    </a:lnTo>
                    <a:lnTo>
                      <a:pt x="350" y="5"/>
                    </a:lnTo>
                    <a:lnTo>
                      <a:pt x="345" y="8"/>
                    </a:lnTo>
                    <a:lnTo>
                      <a:pt x="30" y="195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7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2"/>
                    </a:lnTo>
                    <a:lnTo>
                      <a:pt x="3" y="227"/>
                    </a:lnTo>
                    <a:lnTo>
                      <a:pt x="2" y="233"/>
                    </a:lnTo>
                    <a:lnTo>
                      <a:pt x="1" y="239"/>
                    </a:lnTo>
                    <a:lnTo>
                      <a:pt x="0" y="244"/>
                    </a:lnTo>
                    <a:lnTo>
                      <a:pt x="0" y="251"/>
                    </a:lnTo>
                    <a:lnTo>
                      <a:pt x="0" y="257"/>
                    </a:lnTo>
                    <a:lnTo>
                      <a:pt x="1" y="263"/>
                    </a:lnTo>
                    <a:lnTo>
                      <a:pt x="3" y="269"/>
                    </a:lnTo>
                    <a:lnTo>
                      <a:pt x="5" y="274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1"/>
                    </a:lnTo>
                    <a:lnTo>
                      <a:pt x="20" y="295"/>
                    </a:lnTo>
                    <a:lnTo>
                      <a:pt x="23" y="299"/>
                    </a:lnTo>
                    <a:lnTo>
                      <a:pt x="29" y="303"/>
                    </a:lnTo>
                    <a:lnTo>
                      <a:pt x="34" y="305"/>
                    </a:lnTo>
                    <a:lnTo>
                      <a:pt x="39" y="308"/>
                    </a:lnTo>
                    <a:lnTo>
                      <a:pt x="45" y="309"/>
                    </a:lnTo>
                    <a:lnTo>
                      <a:pt x="50" y="311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1"/>
                    </a:lnTo>
                    <a:lnTo>
                      <a:pt x="74" y="311"/>
                    </a:lnTo>
                    <a:lnTo>
                      <a:pt x="79" y="308"/>
                    </a:lnTo>
                    <a:lnTo>
                      <a:pt x="85" y="307"/>
                    </a:lnTo>
                    <a:lnTo>
                      <a:pt x="90" y="303"/>
                    </a:lnTo>
                    <a:lnTo>
                      <a:pt x="405" y="116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4"/>
                    </a:lnTo>
                    <a:lnTo>
                      <a:pt x="423" y="100"/>
                    </a:lnTo>
                    <a:lnTo>
                      <a:pt x="425" y="95"/>
                    </a:lnTo>
                    <a:lnTo>
                      <a:pt x="429" y="90"/>
                    </a:lnTo>
                    <a:lnTo>
                      <a:pt x="430" y="84"/>
                    </a:lnTo>
                    <a:lnTo>
                      <a:pt x="433" y="78"/>
                    </a:lnTo>
                    <a:lnTo>
                      <a:pt x="434" y="73"/>
                    </a:lnTo>
                    <a:lnTo>
                      <a:pt x="434" y="66"/>
                    </a:lnTo>
                    <a:lnTo>
                      <a:pt x="434" y="60"/>
                    </a:lnTo>
                    <a:lnTo>
                      <a:pt x="434" y="55"/>
                    </a:lnTo>
                    <a:lnTo>
                      <a:pt x="433" y="48"/>
                    </a:lnTo>
                    <a:lnTo>
                      <a:pt x="431" y="43"/>
                    </a:lnTo>
                    <a:lnTo>
                      <a:pt x="429" y="36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591" name="Group 466"/>
          <p:cNvGrpSpPr>
            <a:grpSpLocks/>
          </p:cNvGrpSpPr>
          <p:nvPr/>
        </p:nvGrpSpPr>
        <p:grpSpPr bwMode="auto">
          <a:xfrm rot="5550604">
            <a:off x="6465094" y="3501232"/>
            <a:ext cx="444500" cy="411162"/>
            <a:chOff x="2355" y="2060"/>
            <a:chExt cx="773" cy="713"/>
          </a:xfrm>
        </p:grpSpPr>
        <p:sp>
          <p:nvSpPr>
            <p:cNvPr id="24620" name="Freeform 467"/>
            <p:cNvSpPr>
              <a:spLocks noEditPoints="1"/>
            </p:cNvSpPr>
            <p:nvPr/>
          </p:nvSpPr>
          <p:spPr bwMode="auto">
            <a:xfrm rot="-3565789">
              <a:off x="2425" y="2060"/>
              <a:ext cx="666" cy="705"/>
            </a:xfrm>
            <a:custGeom>
              <a:avLst/>
              <a:gdLst>
                <a:gd name="T0" fmla="*/ 1 w 1026"/>
                <a:gd name="T1" fmla="*/ 1 h 1074"/>
                <a:gd name="T2" fmla="*/ 1 w 1026"/>
                <a:gd name="T3" fmla="*/ 1 h 1074"/>
                <a:gd name="T4" fmla="*/ 1 w 1026"/>
                <a:gd name="T5" fmla="*/ 1 h 1074"/>
                <a:gd name="T6" fmla="*/ 1 w 1026"/>
                <a:gd name="T7" fmla="*/ 1 h 1074"/>
                <a:gd name="T8" fmla="*/ 1 w 1026"/>
                <a:gd name="T9" fmla="*/ 1 h 1074"/>
                <a:gd name="T10" fmla="*/ 1 w 1026"/>
                <a:gd name="T11" fmla="*/ 1 h 1074"/>
                <a:gd name="T12" fmla="*/ 1 w 1026"/>
                <a:gd name="T13" fmla="*/ 1 h 1074"/>
                <a:gd name="T14" fmla="*/ 1 w 1026"/>
                <a:gd name="T15" fmla="*/ 1 h 1074"/>
                <a:gd name="T16" fmla="*/ 1 w 1026"/>
                <a:gd name="T17" fmla="*/ 1 h 1074"/>
                <a:gd name="T18" fmla="*/ 1 w 1026"/>
                <a:gd name="T19" fmla="*/ 1 h 1074"/>
                <a:gd name="T20" fmla="*/ 1 w 1026"/>
                <a:gd name="T21" fmla="*/ 1 h 1074"/>
                <a:gd name="T22" fmla="*/ 1 w 1026"/>
                <a:gd name="T23" fmla="*/ 1 h 1074"/>
                <a:gd name="T24" fmla="*/ 1 w 1026"/>
                <a:gd name="T25" fmla="*/ 1 h 1074"/>
                <a:gd name="T26" fmla="*/ 1 w 1026"/>
                <a:gd name="T27" fmla="*/ 1 h 1074"/>
                <a:gd name="T28" fmla="*/ 1 w 1026"/>
                <a:gd name="T29" fmla="*/ 1 h 1074"/>
                <a:gd name="T30" fmla="*/ 1 w 1026"/>
                <a:gd name="T31" fmla="*/ 1 h 1074"/>
                <a:gd name="T32" fmla="*/ 1 w 1026"/>
                <a:gd name="T33" fmla="*/ 1 h 1074"/>
                <a:gd name="T34" fmla="*/ 1 w 1026"/>
                <a:gd name="T35" fmla="*/ 1 h 1074"/>
                <a:gd name="T36" fmla="*/ 1 w 1026"/>
                <a:gd name="T37" fmla="*/ 1 h 1074"/>
                <a:gd name="T38" fmla="*/ 1 w 1026"/>
                <a:gd name="T39" fmla="*/ 1 h 1074"/>
                <a:gd name="T40" fmla="*/ 1 w 1026"/>
                <a:gd name="T41" fmla="*/ 1 h 1074"/>
                <a:gd name="T42" fmla="*/ 1 w 1026"/>
                <a:gd name="T43" fmla="*/ 1 h 1074"/>
                <a:gd name="T44" fmla="*/ 1 w 1026"/>
                <a:gd name="T45" fmla="*/ 1 h 1074"/>
                <a:gd name="T46" fmla="*/ 1 w 1026"/>
                <a:gd name="T47" fmla="*/ 1 h 1074"/>
                <a:gd name="T48" fmla="*/ 1 w 1026"/>
                <a:gd name="T49" fmla="*/ 1 h 1074"/>
                <a:gd name="T50" fmla="*/ 1 w 1026"/>
                <a:gd name="T51" fmla="*/ 1 h 1074"/>
                <a:gd name="T52" fmla="*/ 1 w 1026"/>
                <a:gd name="T53" fmla="*/ 1 h 1074"/>
                <a:gd name="T54" fmla="*/ 1 w 1026"/>
                <a:gd name="T55" fmla="*/ 1 h 1074"/>
                <a:gd name="T56" fmla="*/ 1 w 1026"/>
                <a:gd name="T57" fmla="*/ 1 h 1074"/>
                <a:gd name="T58" fmla="*/ 1 w 1026"/>
                <a:gd name="T59" fmla="*/ 1 h 1074"/>
                <a:gd name="T60" fmla="*/ 1 w 1026"/>
                <a:gd name="T61" fmla="*/ 1 h 1074"/>
                <a:gd name="T62" fmla="*/ 1 w 1026"/>
                <a:gd name="T63" fmla="*/ 1 h 1074"/>
                <a:gd name="T64" fmla="*/ 1 w 1026"/>
                <a:gd name="T65" fmla="*/ 1 h 1074"/>
                <a:gd name="T66" fmla="*/ 1 w 1026"/>
                <a:gd name="T67" fmla="*/ 1 h 1074"/>
                <a:gd name="T68" fmla="*/ 1 w 1026"/>
                <a:gd name="T69" fmla="*/ 1 h 1074"/>
                <a:gd name="T70" fmla="*/ 1 w 1026"/>
                <a:gd name="T71" fmla="*/ 1 h 1074"/>
                <a:gd name="T72" fmla="*/ 1 w 1026"/>
                <a:gd name="T73" fmla="*/ 1 h 1074"/>
                <a:gd name="T74" fmla="*/ 1 w 1026"/>
                <a:gd name="T75" fmla="*/ 1 h 1074"/>
                <a:gd name="T76" fmla="*/ 1 w 1026"/>
                <a:gd name="T77" fmla="*/ 1 h 1074"/>
                <a:gd name="T78" fmla="*/ 1 w 1026"/>
                <a:gd name="T79" fmla="*/ 1 h 1074"/>
                <a:gd name="T80" fmla="*/ 1 w 1026"/>
                <a:gd name="T81" fmla="*/ 1 h 1074"/>
                <a:gd name="T82" fmla="*/ 1 w 1026"/>
                <a:gd name="T83" fmla="*/ 1 h 1074"/>
                <a:gd name="T84" fmla="*/ 1 w 1026"/>
                <a:gd name="T85" fmla="*/ 1 h 1074"/>
                <a:gd name="T86" fmla="*/ 1 w 1026"/>
                <a:gd name="T87" fmla="*/ 1 h 1074"/>
                <a:gd name="T88" fmla="*/ 1 w 1026"/>
                <a:gd name="T89" fmla="*/ 1 h 1074"/>
                <a:gd name="T90" fmla="*/ 1 w 1026"/>
                <a:gd name="T91" fmla="*/ 1 h 1074"/>
                <a:gd name="T92" fmla="*/ 1 w 1026"/>
                <a:gd name="T93" fmla="*/ 1 h 1074"/>
                <a:gd name="T94" fmla="*/ 1 w 1026"/>
                <a:gd name="T95" fmla="*/ 1 h 1074"/>
                <a:gd name="T96" fmla="*/ 1 w 1026"/>
                <a:gd name="T97" fmla="*/ 1 h 1074"/>
                <a:gd name="T98" fmla="*/ 1 w 1026"/>
                <a:gd name="T99" fmla="*/ 1 h 1074"/>
                <a:gd name="T100" fmla="*/ 1 w 1026"/>
                <a:gd name="T101" fmla="*/ 1 h 1074"/>
                <a:gd name="T102" fmla="*/ 1 w 1026"/>
                <a:gd name="T103" fmla="*/ 1 h 1074"/>
                <a:gd name="T104" fmla="*/ 1 w 1026"/>
                <a:gd name="T105" fmla="*/ 1 h 1074"/>
                <a:gd name="T106" fmla="*/ 1 w 1026"/>
                <a:gd name="T107" fmla="*/ 1 h 1074"/>
                <a:gd name="T108" fmla="*/ 1 w 1026"/>
                <a:gd name="T109" fmla="*/ 1 h 1074"/>
                <a:gd name="T110" fmla="*/ 1 w 1026"/>
                <a:gd name="T111" fmla="*/ 1 h 1074"/>
                <a:gd name="T112" fmla="*/ 1 w 1026"/>
                <a:gd name="T113" fmla="*/ 1 h 10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6"/>
                <a:gd name="T172" fmla="*/ 0 h 1074"/>
                <a:gd name="T173" fmla="*/ 1026 w 1026"/>
                <a:gd name="T174" fmla="*/ 1074 h 10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6" h="1074">
                  <a:moveTo>
                    <a:pt x="135" y="536"/>
                  </a:moveTo>
                  <a:lnTo>
                    <a:pt x="152" y="575"/>
                  </a:lnTo>
                  <a:lnTo>
                    <a:pt x="173" y="613"/>
                  </a:lnTo>
                  <a:lnTo>
                    <a:pt x="191" y="650"/>
                  </a:lnTo>
                  <a:lnTo>
                    <a:pt x="213" y="688"/>
                  </a:lnTo>
                  <a:lnTo>
                    <a:pt x="233" y="725"/>
                  </a:lnTo>
                  <a:lnTo>
                    <a:pt x="256" y="761"/>
                  </a:lnTo>
                  <a:lnTo>
                    <a:pt x="277" y="797"/>
                  </a:lnTo>
                  <a:lnTo>
                    <a:pt x="301" y="834"/>
                  </a:lnTo>
                  <a:lnTo>
                    <a:pt x="316" y="843"/>
                  </a:lnTo>
                  <a:lnTo>
                    <a:pt x="331" y="853"/>
                  </a:lnTo>
                  <a:lnTo>
                    <a:pt x="346" y="861"/>
                  </a:lnTo>
                  <a:lnTo>
                    <a:pt x="363" y="869"/>
                  </a:lnTo>
                  <a:lnTo>
                    <a:pt x="379" y="877"/>
                  </a:lnTo>
                  <a:lnTo>
                    <a:pt x="395" y="883"/>
                  </a:lnTo>
                  <a:lnTo>
                    <a:pt x="413" y="888"/>
                  </a:lnTo>
                  <a:lnTo>
                    <a:pt x="431" y="894"/>
                  </a:lnTo>
                  <a:lnTo>
                    <a:pt x="447" y="899"/>
                  </a:lnTo>
                  <a:lnTo>
                    <a:pt x="465" y="901"/>
                  </a:lnTo>
                  <a:lnTo>
                    <a:pt x="482" y="904"/>
                  </a:lnTo>
                  <a:lnTo>
                    <a:pt x="500" y="907"/>
                  </a:lnTo>
                  <a:lnTo>
                    <a:pt x="518" y="908"/>
                  </a:lnTo>
                  <a:lnTo>
                    <a:pt x="536" y="908"/>
                  </a:lnTo>
                  <a:lnTo>
                    <a:pt x="554" y="908"/>
                  </a:lnTo>
                  <a:lnTo>
                    <a:pt x="572" y="907"/>
                  </a:lnTo>
                  <a:lnTo>
                    <a:pt x="800" y="771"/>
                  </a:lnTo>
                  <a:lnTo>
                    <a:pt x="803" y="769"/>
                  </a:lnTo>
                  <a:lnTo>
                    <a:pt x="807" y="767"/>
                  </a:lnTo>
                  <a:lnTo>
                    <a:pt x="812" y="766"/>
                  </a:lnTo>
                  <a:lnTo>
                    <a:pt x="816" y="765"/>
                  </a:lnTo>
                  <a:lnTo>
                    <a:pt x="821" y="764"/>
                  </a:lnTo>
                  <a:lnTo>
                    <a:pt x="826" y="764"/>
                  </a:lnTo>
                  <a:lnTo>
                    <a:pt x="830" y="762"/>
                  </a:lnTo>
                  <a:lnTo>
                    <a:pt x="835" y="764"/>
                  </a:lnTo>
                  <a:lnTo>
                    <a:pt x="839" y="764"/>
                  </a:lnTo>
                  <a:lnTo>
                    <a:pt x="844" y="765"/>
                  </a:lnTo>
                  <a:lnTo>
                    <a:pt x="847" y="766"/>
                  </a:lnTo>
                  <a:lnTo>
                    <a:pt x="853" y="767"/>
                  </a:lnTo>
                  <a:lnTo>
                    <a:pt x="856" y="770"/>
                  </a:lnTo>
                  <a:lnTo>
                    <a:pt x="860" y="771"/>
                  </a:lnTo>
                  <a:lnTo>
                    <a:pt x="864" y="774"/>
                  </a:lnTo>
                  <a:lnTo>
                    <a:pt x="868" y="778"/>
                  </a:lnTo>
                  <a:lnTo>
                    <a:pt x="907" y="754"/>
                  </a:lnTo>
                  <a:lnTo>
                    <a:pt x="917" y="748"/>
                  </a:lnTo>
                  <a:lnTo>
                    <a:pt x="927" y="741"/>
                  </a:lnTo>
                  <a:lnTo>
                    <a:pt x="937" y="734"/>
                  </a:lnTo>
                  <a:lnTo>
                    <a:pt x="946" y="726"/>
                  </a:lnTo>
                  <a:lnTo>
                    <a:pt x="954" y="717"/>
                  </a:lnTo>
                  <a:lnTo>
                    <a:pt x="963" y="708"/>
                  </a:lnTo>
                  <a:lnTo>
                    <a:pt x="971" y="699"/>
                  </a:lnTo>
                  <a:lnTo>
                    <a:pt x="978" y="689"/>
                  </a:lnTo>
                  <a:lnTo>
                    <a:pt x="985" y="679"/>
                  </a:lnTo>
                  <a:lnTo>
                    <a:pt x="991" y="669"/>
                  </a:lnTo>
                  <a:lnTo>
                    <a:pt x="997" y="658"/>
                  </a:lnTo>
                  <a:lnTo>
                    <a:pt x="1002" y="648"/>
                  </a:lnTo>
                  <a:lnTo>
                    <a:pt x="1007" y="637"/>
                  </a:lnTo>
                  <a:lnTo>
                    <a:pt x="1011" y="626"/>
                  </a:lnTo>
                  <a:lnTo>
                    <a:pt x="1015" y="615"/>
                  </a:lnTo>
                  <a:lnTo>
                    <a:pt x="1019" y="604"/>
                  </a:lnTo>
                  <a:lnTo>
                    <a:pt x="1021" y="592"/>
                  </a:lnTo>
                  <a:lnTo>
                    <a:pt x="1024" y="580"/>
                  </a:lnTo>
                  <a:lnTo>
                    <a:pt x="1025" y="569"/>
                  </a:lnTo>
                  <a:lnTo>
                    <a:pt x="1026" y="556"/>
                  </a:lnTo>
                  <a:lnTo>
                    <a:pt x="1026" y="544"/>
                  </a:lnTo>
                  <a:lnTo>
                    <a:pt x="1026" y="532"/>
                  </a:lnTo>
                  <a:lnTo>
                    <a:pt x="1026" y="520"/>
                  </a:lnTo>
                  <a:lnTo>
                    <a:pt x="1025" y="507"/>
                  </a:lnTo>
                  <a:lnTo>
                    <a:pt x="1024" y="496"/>
                  </a:lnTo>
                  <a:lnTo>
                    <a:pt x="1021" y="484"/>
                  </a:lnTo>
                  <a:lnTo>
                    <a:pt x="1019" y="472"/>
                  </a:lnTo>
                  <a:lnTo>
                    <a:pt x="1015" y="459"/>
                  </a:lnTo>
                  <a:lnTo>
                    <a:pt x="1010" y="448"/>
                  </a:lnTo>
                  <a:lnTo>
                    <a:pt x="1006" y="437"/>
                  </a:lnTo>
                  <a:lnTo>
                    <a:pt x="1000" y="426"/>
                  </a:lnTo>
                  <a:lnTo>
                    <a:pt x="995" y="414"/>
                  </a:lnTo>
                  <a:lnTo>
                    <a:pt x="834" y="125"/>
                  </a:lnTo>
                  <a:lnTo>
                    <a:pt x="827" y="115"/>
                  </a:lnTo>
                  <a:lnTo>
                    <a:pt x="820" y="104"/>
                  </a:lnTo>
                  <a:lnTo>
                    <a:pt x="812" y="94"/>
                  </a:lnTo>
                  <a:lnTo>
                    <a:pt x="805" y="85"/>
                  </a:lnTo>
                  <a:lnTo>
                    <a:pt x="797" y="76"/>
                  </a:lnTo>
                  <a:lnTo>
                    <a:pt x="788" y="67"/>
                  </a:lnTo>
                  <a:lnTo>
                    <a:pt x="779" y="59"/>
                  </a:lnTo>
                  <a:lnTo>
                    <a:pt x="769" y="51"/>
                  </a:lnTo>
                  <a:lnTo>
                    <a:pt x="761" y="45"/>
                  </a:lnTo>
                  <a:lnTo>
                    <a:pt x="751" y="38"/>
                  </a:lnTo>
                  <a:lnTo>
                    <a:pt x="740" y="32"/>
                  </a:lnTo>
                  <a:lnTo>
                    <a:pt x="730" y="26"/>
                  </a:lnTo>
                  <a:lnTo>
                    <a:pt x="719" y="21"/>
                  </a:lnTo>
                  <a:lnTo>
                    <a:pt x="709" y="16"/>
                  </a:lnTo>
                  <a:lnTo>
                    <a:pt x="698" y="12"/>
                  </a:lnTo>
                  <a:lnTo>
                    <a:pt x="686" y="10"/>
                  </a:lnTo>
                  <a:lnTo>
                    <a:pt x="675" y="7"/>
                  </a:lnTo>
                  <a:lnTo>
                    <a:pt x="664" y="4"/>
                  </a:lnTo>
                  <a:lnTo>
                    <a:pt x="652" y="3"/>
                  </a:lnTo>
                  <a:lnTo>
                    <a:pt x="641" y="2"/>
                  </a:lnTo>
                  <a:lnTo>
                    <a:pt x="630" y="0"/>
                  </a:lnTo>
                  <a:lnTo>
                    <a:pt x="617" y="0"/>
                  </a:lnTo>
                  <a:lnTo>
                    <a:pt x="606" y="2"/>
                  </a:lnTo>
                  <a:lnTo>
                    <a:pt x="594" y="3"/>
                  </a:lnTo>
                  <a:lnTo>
                    <a:pt x="582" y="4"/>
                  </a:lnTo>
                  <a:lnTo>
                    <a:pt x="570" y="7"/>
                  </a:lnTo>
                  <a:lnTo>
                    <a:pt x="559" y="10"/>
                  </a:lnTo>
                  <a:lnTo>
                    <a:pt x="548" y="13"/>
                  </a:lnTo>
                  <a:lnTo>
                    <a:pt x="536" y="17"/>
                  </a:lnTo>
                  <a:lnTo>
                    <a:pt x="525" y="23"/>
                  </a:lnTo>
                  <a:lnTo>
                    <a:pt x="514" y="28"/>
                  </a:lnTo>
                  <a:lnTo>
                    <a:pt x="504" y="34"/>
                  </a:lnTo>
                  <a:lnTo>
                    <a:pt x="465" y="58"/>
                  </a:lnTo>
                  <a:lnTo>
                    <a:pt x="466" y="62"/>
                  </a:lnTo>
                  <a:lnTo>
                    <a:pt x="466" y="67"/>
                  </a:lnTo>
                  <a:lnTo>
                    <a:pt x="466" y="72"/>
                  </a:lnTo>
                  <a:lnTo>
                    <a:pt x="466" y="77"/>
                  </a:lnTo>
                  <a:lnTo>
                    <a:pt x="465" y="81"/>
                  </a:lnTo>
                  <a:lnTo>
                    <a:pt x="463" y="86"/>
                  </a:lnTo>
                  <a:lnTo>
                    <a:pt x="462" y="90"/>
                  </a:lnTo>
                  <a:lnTo>
                    <a:pt x="461" y="95"/>
                  </a:lnTo>
                  <a:lnTo>
                    <a:pt x="458" y="99"/>
                  </a:lnTo>
                  <a:lnTo>
                    <a:pt x="456" y="103"/>
                  </a:lnTo>
                  <a:lnTo>
                    <a:pt x="451" y="111"/>
                  </a:lnTo>
                  <a:lnTo>
                    <a:pt x="445" y="117"/>
                  </a:lnTo>
                  <a:lnTo>
                    <a:pt x="436" y="123"/>
                  </a:lnTo>
                  <a:lnTo>
                    <a:pt x="208" y="259"/>
                  </a:lnTo>
                  <a:lnTo>
                    <a:pt x="198" y="275"/>
                  </a:lnTo>
                  <a:lnTo>
                    <a:pt x="189" y="290"/>
                  </a:lnTo>
                  <a:lnTo>
                    <a:pt x="180" y="306"/>
                  </a:lnTo>
                  <a:lnTo>
                    <a:pt x="173" y="323"/>
                  </a:lnTo>
                  <a:lnTo>
                    <a:pt x="165" y="340"/>
                  </a:lnTo>
                  <a:lnTo>
                    <a:pt x="159" y="357"/>
                  </a:lnTo>
                  <a:lnTo>
                    <a:pt x="154" y="374"/>
                  </a:lnTo>
                  <a:lnTo>
                    <a:pt x="149" y="392"/>
                  </a:lnTo>
                  <a:lnTo>
                    <a:pt x="144" y="409"/>
                  </a:lnTo>
                  <a:lnTo>
                    <a:pt x="141" y="427"/>
                  </a:lnTo>
                  <a:lnTo>
                    <a:pt x="137" y="445"/>
                  </a:lnTo>
                  <a:lnTo>
                    <a:pt x="136" y="463"/>
                  </a:lnTo>
                  <a:lnTo>
                    <a:pt x="135" y="481"/>
                  </a:lnTo>
                  <a:lnTo>
                    <a:pt x="134" y="500"/>
                  </a:lnTo>
                  <a:lnTo>
                    <a:pt x="134" y="518"/>
                  </a:lnTo>
                  <a:lnTo>
                    <a:pt x="135" y="536"/>
                  </a:lnTo>
                  <a:close/>
                  <a:moveTo>
                    <a:pt x="217" y="687"/>
                  </a:moveTo>
                  <a:lnTo>
                    <a:pt x="197" y="656"/>
                  </a:lnTo>
                  <a:lnTo>
                    <a:pt x="178" y="624"/>
                  </a:lnTo>
                  <a:lnTo>
                    <a:pt x="169" y="609"/>
                  </a:lnTo>
                  <a:lnTo>
                    <a:pt x="161" y="593"/>
                  </a:lnTo>
                  <a:lnTo>
                    <a:pt x="152" y="576"/>
                  </a:lnTo>
                  <a:lnTo>
                    <a:pt x="145" y="561"/>
                  </a:lnTo>
                  <a:lnTo>
                    <a:pt x="137" y="544"/>
                  </a:lnTo>
                  <a:lnTo>
                    <a:pt x="130" y="527"/>
                  </a:lnTo>
                  <a:lnTo>
                    <a:pt x="123" y="510"/>
                  </a:lnTo>
                  <a:lnTo>
                    <a:pt x="116" y="493"/>
                  </a:lnTo>
                  <a:lnTo>
                    <a:pt x="110" y="476"/>
                  </a:lnTo>
                  <a:lnTo>
                    <a:pt x="105" y="458"/>
                  </a:lnTo>
                  <a:lnTo>
                    <a:pt x="98" y="441"/>
                  </a:lnTo>
                  <a:lnTo>
                    <a:pt x="93" y="423"/>
                  </a:lnTo>
                  <a:lnTo>
                    <a:pt x="93" y="419"/>
                  </a:lnTo>
                  <a:lnTo>
                    <a:pt x="92" y="414"/>
                  </a:lnTo>
                  <a:lnTo>
                    <a:pt x="91" y="410"/>
                  </a:lnTo>
                  <a:lnTo>
                    <a:pt x="89" y="406"/>
                  </a:lnTo>
                  <a:lnTo>
                    <a:pt x="87" y="401"/>
                  </a:lnTo>
                  <a:lnTo>
                    <a:pt x="84" y="398"/>
                  </a:lnTo>
                  <a:lnTo>
                    <a:pt x="82" y="394"/>
                  </a:lnTo>
                  <a:lnTo>
                    <a:pt x="78" y="392"/>
                  </a:lnTo>
                  <a:lnTo>
                    <a:pt x="76" y="388"/>
                  </a:lnTo>
                  <a:lnTo>
                    <a:pt x="72" y="387"/>
                  </a:lnTo>
                  <a:lnTo>
                    <a:pt x="68" y="384"/>
                  </a:lnTo>
                  <a:lnTo>
                    <a:pt x="64" y="383"/>
                  </a:lnTo>
                  <a:lnTo>
                    <a:pt x="59" y="381"/>
                  </a:lnTo>
                  <a:lnTo>
                    <a:pt x="55" y="380"/>
                  </a:lnTo>
                  <a:lnTo>
                    <a:pt x="50" y="380"/>
                  </a:lnTo>
                  <a:lnTo>
                    <a:pt x="47" y="380"/>
                  </a:lnTo>
                  <a:lnTo>
                    <a:pt x="40" y="380"/>
                  </a:lnTo>
                  <a:lnTo>
                    <a:pt x="35" y="381"/>
                  </a:lnTo>
                  <a:lnTo>
                    <a:pt x="30" y="384"/>
                  </a:lnTo>
                  <a:lnTo>
                    <a:pt x="27" y="387"/>
                  </a:lnTo>
                  <a:lnTo>
                    <a:pt x="21" y="389"/>
                  </a:lnTo>
                  <a:lnTo>
                    <a:pt x="18" y="392"/>
                  </a:lnTo>
                  <a:lnTo>
                    <a:pt x="14" y="396"/>
                  </a:lnTo>
                  <a:lnTo>
                    <a:pt x="11" y="401"/>
                  </a:lnTo>
                  <a:lnTo>
                    <a:pt x="6" y="424"/>
                  </a:lnTo>
                  <a:lnTo>
                    <a:pt x="4" y="449"/>
                  </a:lnTo>
                  <a:lnTo>
                    <a:pt x="1" y="472"/>
                  </a:lnTo>
                  <a:lnTo>
                    <a:pt x="0" y="497"/>
                  </a:lnTo>
                  <a:lnTo>
                    <a:pt x="0" y="520"/>
                  </a:lnTo>
                  <a:lnTo>
                    <a:pt x="1" y="544"/>
                  </a:lnTo>
                  <a:lnTo>
                    <a:pt x="4" y="569"/>
                  </a:lnTo>
                  <a:lnTo>
                    <a:pt x="8" y="592"/>
                  </a:lnTo>
                  <a:lnTo>
                    <a:pt x="13" y="615"/>
                  </a:lnTo>
                  <a:lnTo>
                    <a:pt x="19" y="639"/>
                  </a:lnTo>
                  <a:lnTo>
                    <a:pt x="25" y="661"/>
                  </a:lnTo>
                  <a:lnTo>
                    <a:pt x="34" y="684"/>
                  </a:lnTo>
                  <a:lnTo>
                    <a:pt x="43" y="706"/>
                  </a:lnTo>
                  <a:lnTo>
                    <a:pt x="54" y="727"/>
                  </a:lnTo>
                  <a:lnTo>
                    <a:pt x="66" y="748"/>
                  </a:lnTo>
                  <a:lnTo>
                    <a:pt x="78" y="769"/>
                  </a:lnTo>
                  <a:lnTo>
                    <a:pt x="88" y="791"/>
                  </a:lnTo>
                  <a:lnTo>
                    <a:pt x="101" y="812"/>
                  </a:lnTo>
                  <a:lnTo>
                    <a:pt x="113" y="832"/>
                  </a:lnTo>
                  <a:lnTo>
                    <a:pt x="127" y="852"/>
                  </a:lnTo>
                  <a:lnTo>
                    <a:pt x="142" y="870"/>
                  </a:lnTo>
                  <a:lnTo>
                    <a:pt x="157" y="888"/>
                  </a:lnTo>
                  <a:lnTo>
                    <a:pt x="174" y="905"/>
                  </a:lnTo>
                  <a:lnTo>
                    <a:pt x="191" y="921"/>
                  </a:lnTo>
                  <a:lnTo>
                    <a:pt x="209" y="937"/>
                  </a:lnTo>
                  <a:lnTo>
                    <a:pt x="228" y="950"/>
                  </a:lnTo>
                  <a:lnTo>
                    <a:pt x="247" y="964"/>
                  </a:lnTo>
                  <a:lnTo>
                    <a:pt x="267" y="976"/>
                  </a:lnTo>
                  <a:lnTo>
                    <a:pt x="288" y="986"/>
                  </a:lnTo>
                  <a:lnTo>
                    <a:pt x="310" y="996"/>
                  </a:lnTo>
                  <a:lnTo>
                    <a:pt x="331" y="1005"/>
                  </a:lnTo>
                  <a:lnTo>
                    <a:pt x="354" y="1013"/>
                  </a:lnTo>
                  <a:lnTo>
                    <a:pt x="358" y="1012"/>
                  </a:lnTo>
                  <a:lnTo>
                    <a:pt x="363" y="1011"/>
                  </a:lnTo>
                  <a:lnTo>
                    <a:pt x="366" y="1009"/>
                  </a:lnTo>
                  <a:lnTo>
                    <a:pt x="370" y="1008"/>
                  </a:lnTo>
                  <a:lnTo>
                    <a:pt x="374" y="1005"/>
                  </a:lnTo>
                  <a:lnTo>
                    <a:pt x="378" y="1003"/>
                  </a:lnTo>
                  <a:lnTo>
                    <a:pt x="382" y="1000"/>
                  </a:lnTo>
                  <a:lnTo>
                    <a:pt x="384" y="996"/>
                  </a:lnTo>
                  <a:lnTo>
                    <a:pt x="387" y="992"/>
                  </a:lnTo>
                  <a:lnTo>
                    <a:pt x="389" y="990"/>
                  </a:lnTo>
                  <a:lnTo>
                    <a:pt x="392" y="985"/>
                  </a:lnTo>
                  <a:lnTo>
                    <a:pt x="393" y="981"/>
                  </a:lnTo>
                  <a:lnTo>
                    <a:pt x="394" y="977"/>
                  </a:lnTo>
                  <a:lnTo>
                    <a:pt x="395" y="972"/>
                  </a:lnTo>
                  <a:lnTo>
                    <a:pt x="395" y="968"/>
                  </a:lnTo>
                  <a:lnTo>
                    <a:pt x="395" y="963"/>
                  </a:lnTo>
                  <a:lnTo>
                    <a:pt x="394" y="957"/>
                  </a:lnTo>
                  <a:lnTo>
                    <a:pt x="393" y="952"/>
                  </a:lnTo>
                  <a:lnTo>
                    <a:pt x="392" y="947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3" y="934"/>
                  </a:lnTo>
                  <a:lnTo>
                    <a:pt x="379" y="931"/>
                  </a:lnTo>
                  <a:lnTo>
                    <a:pt x="375" y="927"/>
                  </a:lnTo>
                  <a:lnTo>
                    <a:pt x="351" y="901"/>
                  </a:lnTo>
                  <a:lnTo>
                    <a:pt x="329" y="873"/>
                  </a:lnTo>
                  <a:lnTo>
                    <a:pt x="307" y="844"/>
                  </a:lnTo>
                  <a:lnTo>
                    <a:pt x="286" y="814"/>
                  </a:lnTo>
                  <a:lnTo>
                    <a:pt x="267" y="783"/>
                  </a:lnTo>
                  <a:lnTo>
                    <a:pt x="258" y="767"/>
                  </a:lnTo>
                  <a:lnTo>
                    <a:pt x="248" y="752"/>
                  </a:lnTo>
                  <a:lnTo>
                    <a:pt x="241" y="736"/>
                  </a:lnTo>
                  <a:lnTo>
                    <a:pt x="232" y="719"/>
                  </a:lnTo>
                  <a:lnTo>
                    <a:pt x="224" y="704"/>
                  </a:lnTo>
                  <a:lnTo>
                    <a:pt x="217" y="687"/>
                  </a:lnTo>
                  <a:close/>
                  <a:moveTo>
                    <a:pt x="881" y="793"/>
                  </a:moveTo>
                  <a:lnTo>
                    <a:pt x="878" y="788"/>
                  </a:lnTo>
                  <a:lnTo>
                    <a:pt x="874" y="783"/>
                  </a:lnTo>
                  <a:lnTo>
                    <a:pt x="870" y="779"/>
                  </a:lnTo>
                  <a:lnTo>
                    <a:pt x="865" y="775"/>
                  </a:lnTo>
                  <a:lnTo>
                    <a:pt x="861" y="771"/>
                  </a:lnTo>
                  <a:lnTo>
                    <a:pt x="855" y="769"/>
                  </a:lnTo>
                  <a:lnTo>
                    <a:pt x="850" y="766"/>
                  </a:lnTo>
                  <a:lnTo>
                    <a:pt x="845" y="765"/>
                  </a:lnTo>
                  <a:lnTo>
                    <a:pt x="839" y="764"/>
                  </a:lnTo>
                  <a:lnTo>
                    <a:pt x="834" y="762"/>
                  </a:lnTo>
                  <a:lnTo>
                    <a:pt x="827" y="762"/>
                  </a:lnTo>
                  <a:lnTo>
                    <a:pt x="821" y="764"/>
                  </a:lnTo>
                  <a:lnTo>
                    <a:pt x="816" y="765"/>
                  </a:lnTo>
                  <a:lnTo>
                    <a:pt x="810" y="766"/>
                  </a:lnTo>
                  <a:lnTo>
                    <a:pt x="805" y="769"/>
                  </a:lnTo>
                  <a:lnTo>
                    <a:pt x="800" y="771"/>
                  </a:lnTo>
                  <a:lnTo>
                    <a:pt x="485" y="959"/>
                  </a:lnTo>
                  <a:lnTo>
                    <a:pt x="480" y="961"/>
                  </a:lnTo>
                  <a:lnTo>
                    <a:pt x="475" y="965"/>
                  </a:lnTo>
                  <a:lnTo>
                    <a:pt x="471" y="970"/>
                  </a:lnTo>
                  <a:lnTo>
                    <a:pt x="467" y="974"/>
                  </a:lnTo>
                  <a:lnTo>
                    <a:pt x="463" y="979"/>
                  </a:lnTo>
                  <a:lnTo>
                    <a:pt x="461" y="985"/>
                  </a:lnTo>
                  <a:lnTo>
                    <a:pt x="458" y="990"/>
                  </a:lnTo>
                  <a:lnTo>
                    <a:pt x="457" y="996"/>
                  </a:lnTo>
                  <a:lnTo>
                    <a:pt x="456" y="1002"/>
                  </a:lnTo>
                  <a:lnTo>
                    <a:pt x="455" y="1008"/>
                  </a:lnTo>
                  <a:lnTo>
                    <a:pt x="455" y="1015"/>
                  </a:lnTo>
                  <a:lnTo>
                    <a:pt x="455" y="1020"/>
                  </a:lnTo>
                  <a:lnTo>
                    <a:pt x="456" y="1026"/>
                  </a:lnTo>
                  <a:lnTo>
                    <a:pt x="458" y="1031"/>
                  </a:lnTo>
                  <a:lnTo>
                    <a:pt x="460" y="1038"/>
                  </a:lnTo>
                  <a:lnTo>
                    <a:pt x="463" y="1043"/>
                  </a:lnTo>
                  <a:lnTo>
                    <a:pt x="466" y="1048"/>
                  </a:lnTo>
                  <a:lnTo>
                    <a:pt x="470" y="1054"/>
                  </a:lnTo>
                  <a:lnTo>
                    <a:pt x="475" y="1059"/>
                  </a:lnTo>
                  <a:lnTo>
                    <a:pt x="479" y="1063"/>
                  </a:lnTo>
                  <a:lnTo>
                    <a:pt x="484" y="1065"/>
                  </a:lnTo>
                  <a:lnTo>
                    <a:pt x="489" y="1068"/>
                  </a:lnTo>
                  <a:lnTo>
                    <a:pt x="494" y="1070"/>
                  </a:lnTo>
                  <a:lnTo>
                    <a:pt x="500" y="1073"/>
                  </a:lnTo>
                  <a:lnTo>
                    <a:pt x="505" y="1074"/>
                  </a:lnTo>
                  <a:lnTo>
                    <a:pt x="511" y="1074"/>
                  </a:lnTo>
                  <a:lnTo>
                    <a:pt x="516" y="1074"/>
                  </a:lnTo>
                  <a:lnTo>
                    <a:pt x="523" y="1074"/>
                  </a:lnTo>
                  <a:lnTo>
                    <a:pt x="529" y="1073"/>
                  </a:lnTo>
                  <a:lnTo>
                    <a:pt x="534" y="1072"/>
                  </a:lnTo>
                  <a:lnTo>
                    <a:pt x="540" y="1069"/>
                  </a:lnTo>
                  <a:lnTo>
                    <a:pt x="545" y="1067"/>
                  </a:lnTo>
                  <a:lnTo>
                    <a:pt x="860" y="879"/>
                  </a:lnTo>
                  <a:lnTo>
                    <a:pt x="865" y="875"/>
                  </a:lnTo>
                  <a:lnTo>
                    <a:pt x="869" y="871"/>
                  </a:lnTo>
                  <a:lnTo>
                    <a:pt x="874" y="868"/>
                  </a:lnTo>
                  <a:lnTo>
                    <a:pt x="878" y="862"/>
                  </a:lnTo>
                  <a:lnTo>
                    <a:pt x="880" y="858"/>
                  </a:lnTo>
                  <a:lnTo>
                    <a:pt x="884" y="852"/>
                  </a:lnTo>
                  <a:lnTo>
                    <a:pt x="885" y="847"/>
                  </a:lnTo>
                  <a:lnTo>
                    <a:pt x="888" y="842"/>
                  </a:lnTo>
                  <a:lnTo>
                    <a:pt x="889" y="835"/>
                  </a:lnTo>
                  <a:lnTo>
                    <a:pt x="889" y="830"/>
                  </a:lnTo>
                  <a:lnTo>
                    <a:pt x="889" y="823"/>
                  </a:lnTo>
                  <a:lnTo>
                    <a:pt x="889" y="817"/>
                  </a:lnTo>
                  <a:lnTo>
                    <a:pt x="888" y="812"/>
                  </a:lnTo>
                  <a:lnTo>
                    <a:pt x="887" y="805"/>
                  </a:lnTo>
                  <a:lnTo>
                    <a:pt x="884" y="800"/>
                  </a:lnTo>
                  <a:lnTo>
                    <a:pt x="881" y="793"/>
                  </a:lnTo>
                  <a:close/>
                  <a:moveTo>
                    <a:pt x="458" y="38"/>
                  </a:moveTo>
                  <a:lnTo>
                    <a:pt x="455" y="33"/>
                  </a:lnTo>
                  <a:lnTo>
                    <a:pt x="451" y="28"/>
                  </a:lnTo>
                  <a:lnTo>
                    <a:pt x="447" y="23"/>
                  </a:lnTo>
                  <a:lnTo>
                    <a:pt x="442" y="19"/>
                  </a:lnTo>
                  <a:lnTo>
                    <a:pt x="438" y="16"/>
                  </a:lnTo>
                  <a:lnTo>
                    <a:pt x="432" y="13"/>
                  </a:lnTo>
                  <a:lnTo>
                    <a:pt x="427" y="11"/>
                  </a:lnTo>
                  <a:lnTo>
                    <a:pt x="422" y="8"/>
                  </a:lnTo>
                  <a:lnTo>
                    <a:pt x="416" y="7"/>
                  </a:lnTo>
                  <a:lnTo>
                    <a:pt x="411" y="7"/>
                  </a:lnTo>
                  <a:lnTo>
                    <a:pt x="404" y="7"/>
                  </a:lnTo>
                  <a:lnTo>
                    <a:pt x="399" y="7"/>
                  </a:lnTo>
                  <a:lnTo>
                    <a:pt x="393" y="8"/>
                  </a:lnTo>
                  <a:lnTo>
                    <a:pt x="387" y="10"/>
                  </a:lnTo>
                  <a:lnTo>
                    <a:pt x="382" y="12"/>
                  </a:lnTo>
                  <a:lnTo>
                    <a:pt x="377" y="15"/>
                  </a:lnTo>
                  <a:lnTo>
                    <a:pt x="62" y="202"/>
                  </a:lnTo>
                  <a:lnTo>
                    <a:pt x="57" y="206"/>
                  </a:lnTo>
                  <a:lnTo>
                    <a:pt x="52" y="210"/>
                  </a:lnTo>
                  <a:lnTo>
                    <a:pt x="48" y="214"/>
                  </a:lnTo>
                  <a:lnTo>
                    <a:pt x="44" y="219"/>
                  </a:lnTo>
                  <a:lnTo>
                    <a:pt x="40" y="224"/>
                  </a:lnTo>
                  <a:lnTo>
                    <a:pt x="38" y="229"/>
                  </a:lnTo>
                  <a:lnTo>
                    <a:pt x="35" y="234"/>
                  </a:lnTo>
                  <a:lnTo>
                    <a:pt x="34" y="240"/>
                  </a:lnTo>
                  <a:lnTo>
                    <a:pt x="33" y="246"/>
                  </a:lnTo>
                  <a:lnTo>
                    <a:pt x="32" y="251"/>
                  </a:lnTo>
                  <a:lnTo>
                    <a:pt x="32" y="258"/>
                  </a:lnTo>
                  <a:lnTo>
                    <a:pt x="32" y="264"/>
                  </a:lnTo>
                  <a:lnTo>
                    <a:pt x="33" y="270"/>
                  </a:lnTo>
                  <a:lnTo>
                    <a:pt x="35" y="276"/>
                  </a:lnTo>
                  <a:lnTo>
                    <a:pt x="37" y="281"/>
                  </a:lnTo>
                  <a:lnTo>
                    <a:pt x="40" y="288"/>
                  </a:lnTo>
                  <a:lnTo>
                    <a:pt x="43" y="293"/>
                  </a:lnTo>
                  <a:lnTo>
                    <a:pt x="47" y="298"/>
                  </a:lnTo>
                  <a:lnTo>
                    <a:pt x="52" y="302"/>
                  </a:lnTo>
                  <a:lnTo>
                    <a:pt x="55" y="306"/>
                  </a:lnTo>
                  <a:lnTo>
                    <a:pt x="61" y="310"/>
                  </a:lnTo>
                  <a:lnTo>
                    <a:pt x="66" y="312"/>
                  </a:lnTo>
                  <a:lnTo>
                    <a:pt x="71" y="315"/>
                  </a:lnTo>
                  <a:lnTo>
                    <a:pt x="77" y="316"/>
                  </a:lnTo>
                  <a:lnTo>
                    <a:pt x="82" y="318"/>
                  </a:lnTo>
                  <a:lnTo>
                    <a:pt x="88" y="319"/>
                  </a:lnTo>
                  <a:lnTo>
                    <a:pt x="93" y="319"/>
                  </a:lnTo>
                  <a:lnTo>
                    <a:pt x="100" y="318"/>
                  </a:lnTo>
                  <a:lnTo>
                    <a:pt x="106" y="318"/>
                  </a:lnTo>
                  <a:lnTo>
                    <a:pt x="111" y="315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437" y="123"/>
                  </a:lnTo>
                  <a:lnTo>
                    <a:pt x="442" y="120"/>
                  </a:lnTo>
                  <a:lnTo>
                    <a:pt x="446" y="116"/>
                  </a:lnTo>
                  <a:lnTo>
                    <a:pt x="451" y="111"/>
                  </a:lnTo>
                  <a:lnTo>
                    <a:pt x="455" y="107"/>
                  </a:lnTo>
                  <a:lnTo>
                    <a:pt x="457" y="102"/>
                  </a:lnTo>
                  <a:lnTo>
                    <a:pt x="461" y="97"/>
                  </a:lnTo>
                  <a:lnTo>
                    <a:pt x="462" y="91"/>
                  </a:lnTo>
                  <a:lnTo>
                    <a:pt x="465" y="85"/>
                  </a:lnTo>
                  <a:lnTo>
                    <a:pt x="466" y="80"/>
                  </a:lnTo>
                  <a:lnTo>
                    <a:pt x="466" y="73"/>
                  </a:lnTo>
                  <a:lnTo>
                    <a:pt x="466" y="67"/>
                  </a:lnTo>
                  <a:lnTo>
                    <a:pt x="466" y="62"/>
                  </a:lnTo>
                  <a:lnTo>
                    <a:pt x="465" y="55"/>
                  </a:lnTo>
                  <a:lnTo>
                    <a:pt x="463" y="50"/>
                  </a:lnTo>
                  <a:lnTo>
                    <a:pt x="461" y="43"/>
                  </a:lnTo>
                  <a:lnTo>
                    <a:pt x="458" y="38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1" name="Freeform 468"/>
            <p:cNvSpPr>
              <a:spLocks/>
            </p:cNvSpPr>
            <p:nvPr/>
          </p:nvSpPr>
          <p:spPr bwMode="auto">
            <a:xfrm rot="-3565789">
              <a:off x="2443" y="2052"/>
              <a:ext cx="580" cy="595"/>
            </a:xfrm>
            <a:custGeom>
              <a:avLst/>
              <a:gdLst>
                <a:gd name="T0" fmla="*/ 1 w 892"/>
                <a:gd name="T1" fmla="*/ 1 h 908"/>
                <a:gd name="T2" fmla="*/ 1 w 892"/>
                <a:gd name="T3" fmla="*/ 1 h 908"/>
                <a:gd name="T4" fmla="*/ 1 w 892"/>
                <a:gd name="T5" fmla="*/ 1 h 908"/>
                <a:gd name="T6" fmla="*/ 1 w 892"/>
                <a:gd name="T7" fmla="*/ 1 h 908"/>
                <a:gd name="T8" fmla="*/ 1 w 892"/>
                <a:gd name="T9" fmla="*/ 1 h 908"/>
                <a:gd name="T10" fmla="*/ 1 w 892"/>
                <a:gd name="T11" fmla="*/ 1 h 908"/>
                <a:gd name="T12" fmla="*/ 1 w 892"/>
                <a:gd name="T13" fmla="*/ 1 h 908"/>
                <a:gd name="T14" fmla="*/ 1 w 892"/>
                <a:gd name="T15" fmla="*/ 1 h 908"/>
                <a:gd name="T16" fmla="*/ 1 w 892"/>
                <a:gd name="T17" fmla="*/ 1 h 908"/>
                <a:gd name="T18" fmla="*/ 1 w 892"/>
                <a:gd name="T19" fmla="*/ 1 h 908"/>
                <a:gd name="T20" fmla="*/ 1 w 892"/>
                <a:gd name="T21" fmla="*/ 1 h 908"/>
                <a:gd name="T22" fmla="*/ 1 w 892"/>
                <a:gd name="T23" fmla="*/ 1 h 908"/>
                <a:gd name="T24" fmla="*/ 1 w 892"/>
                <a:gd name="T25" fmla="*/ 1 h 908"/>
                <a:gd name="T26" fmla="*/ 1 w 892"/>
                <a:gd name="T27" fmla="*/ 1 h 908"/>
                <a:gd name="T28" fmla="*/ 1 w 892"/>
                <a:gd name="T29" fmla="*/ 1 h 908"/>
                <a:gd name="T30" fmla="*/ 1 w 892"/>
                <a:gd name="T31" fmla="*/ 1 h 908"/>
                <a:gd name="T32" fmla="*/ 1 w 892"/>
                <a:gd name="T33" fmla="*/ 1 h 908"/>
                <a:gd name="T34" fmla="*/ 1 w 892"/>
                <a:gd name="T35" fmla="*/ 1 h 908"/>
                <a:gd name="T36" fmla="*/ 1 w 892"/>
                <a:gd name="T37" fmla="*/ 1 h 908"/>
                <a:gd name="T38" fmla="*/ 1 w 892"/>
                <a:gd name="T39" fmla="*/ 1 h 908"/>
                <a:gd name="T40" fmla="*/ 1 w 892"/>
                <a:gd name="T41" fmla="*/ 1 h 908"/>
                <a:gd name="T42" fmla="*/ 1 w 892"/>
                <a:gd name="T43" fmla="*/ 1 h 908"/>
                <a:gd name="T44" fmla="*/ 1 w 892"/>
                <a:gd name="T45" fmla="*/ 1 h 908"/>
                <a:gd name="T46" fmla="*/ 1 w 892"/>
                <a:gd name="T47" fmla="*/ 1 h 908"/>
                <a:gd name="T48" fmla="*/ 1 w 892"/>
                <a:gd name="T49" fmla="*/ 1 h 908"/>
                <a:gd name="T50" fmla="*/ 1 w 892"/>
                <a:gd name="T51" fmla="*/ 1 h 908"/>
                <a:gd name="T52" fmla="*/ 1 w 892"/>
                <a:gd name="T53" fmla="*/ 1 h 908"/>
                <a:gd name="T54" fmla="*/ 1 w 892"/>
                <a:gd name="T55" fmla="*/ 1 h 908"/>
                <a:gd name="T56" fmla="*/ 1 w 892"/>
                <a:gd name="T57" fmla="*/ 1 h 908"/>
                <a:gd name="T58" fmla="*/ 1 w 892"/>
                <a:gd name="T59" fmla="*/ 1 h 908"/>
                <a:gd name="T60" fmla="*/ 1 w 892"/>
                <a:gd name="T61" fmla="*/ 1 h 908"/>
                <a:gd name="T62" fmla="*/ 1 w 892"/>
                <a:gd name="T63" fmla="*/ 1 h 908"/>
                <a:gd name="T64" fmla="*/ 1 w 892"/>
                <a:gd name="T65" fmla="*/ 1 h 908"/>
                <a:gd name="T66" fmla="*/ 1 w 892"/>
                <a:gd name="T67" fmla="*/ 0 h 908"/>
                <a:gd name="T68" fmla="*/ 1 w 892"/>
                <a:gd name="T69" fmla="*/ 1 h 908"/>
                <a:gd name="T70" fmla="*/ 1 w 892"/>
                <a:gd name="T71" fmla="*/ 1 h 908"/>
                <a:gd name="T72" fmla="*/ 1 w 892"/>
                <a:gd name="T73" fmla="*/ 1 h 908"/>
                <a:gd name="T74" fmla="*/ 1 w 892"/>
                <a:gd name="T75" fmla="*/ 1 h 908"/>
                <a:gd name="T76" fmla="*/ 1 w 892"/>
                <a:gd name="T77" fmla="*/ 1 h 908"/>
                <a:gd name="T78" fmla="*/ 1 w 892"/>
                <a:gd name="T79" fmla="*/ 1 h 908"/>
                <a:gd name="T80" fmla="*/ 1 w 892"/>
                <a:gd name="T81" fmla="*/ 1 h 908"/>
                <a:gd name="T82" fmla="*/ 1 w 892"/>
                <a:gd name="T83" fmla="*/ 1 h 908"/>
                <a:gd name="T84" fmla="*/ 1 w 892"/>
                <a:gd name="T85" fmla="*/ 1 h 908"/>
                <a:gd name="T86" fmla="*/ 1 w 892"/>
                <a:gd name="T87" fmla="*/ 1 h 908"/>
                <a:gd name="T88" fmla="*/ 1 w 892"/>
                <a:gd name="T89" fmla="*/ 1 h 908"/>
                <a:gd name="T90" fmla="*/ 1 w 892"/>
                <a:gd name="T91" fmla="*/ 1 h 908"/>
                <a:gd name="T92" fmla="*/ 1 w 892"/>
                <a:gd name="T93" fmla="*/ 1 h 908"/>
                <a:gd name="T94" fmla="*/ 1 w 892"/>
                <a:gd name="T95" fmla="*/ 1 h 908"/>
                <a:gd name="T96" fmla="*/ 1 w 892"/>
                <a:gd name="T97" fmla="*/ 1 h 9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2"/>
                <a:gd name="T148" fmla="*/ 0 h 908"/>
                <a:gd name="T149" fmla="*/ 892 w 892"/>
                <a:gd name="T150" fmla="*/ 908 h 9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2" h="908">
                  <a:moveTo>
                    <a:pt x="1" y="536"/>
                  </a:moveTo>
                  <a:lnTo>
                    <a:pt x="18" y="575"/>
                  </a:lnTo>
                  <a:lnTo>
                    <a:pt x="39" y="613"/>
                  </a:lnTo>
                  <a:lnTo>
                    <a:pt x="57" y="650"/>
                  </a:lnTo>
                  <a:lnTo>
                    <a:pt x="79" y="688"/>
                  </a:lnTo>
                  <a:lnTo>
                    <a:pt x="99" y="725"/>
                  </a:lnTo>
                  <a:lnTo>
                    <a:pt x="122" y="761"/>
                  </a:lnTo>
                  <a:lnTo>
                    <a:pt x="143" y="797"/>
                  </a:lnTo>
                  <a:lnTo>
                    <a:pt x="167" y="834"/>
                  </a:lnTo>
                  <a:lnTo>
                    <a:pt x="182" y="843"/>
                  </a:lnTo>
                  <a:lnTo>
                    <a:pt x="197" y="853"/>
                  </a:lnTo>
                  <a:lnTo>
                    <a:pt x="212" y="861"/>
                  </a:lnTo>
                  <a:lnTo>
                    <a:pt x="229" y="869"/>
                  </a:lnTo>
                  <a:lnTo>
                    <a:pt x="245" y="877"/>
                  </a:lnTo>
                  <a:lnTo>
                    <a:pt x="261" y="883"/>
                  </a:lnTo>
                  <a:lnTo>
                    <a:pt x="279" y="888"/>
                  </a:lnTo>
                  <a:lnTo>
                    <a:pt x="297" y="894"/>
                  </a:lnTo>
                  <a:lnTo>
                    <a:pt x="313" y="899"/>
                  </a:lnTo>
                  <a:lnTo>
                    <a:pt x="331" y="901"/>
                  </a:lnTo>
                  <a:lnTo>
                    <a:pt x="348" y="904"/>
                  </a:lnTo>
                  <a:lnTo>
                    <a:pt x="366" y="907"/>
                  </a:lnTo>
                  <a:lnTo>
                    <a:pt x="384" y="908"/>
                  </a:lnTo>
                  <a:lnTo>
                    <a:pt x="402" y="908"/>
                  </a:lnTo>
                  <a:lnTo>
                    <a:pt x="420" y="908"/>
                  </a:lnTo>
                  <a:lnTo>
                    <a:pt x="438" y="907"/>
                  </a:lnTo>
                  <a:lnTo>
                    <a:pt x="666" y="771"/>
                  </a:lnTo>
                  <a:lnTo>
                    <a:pt x="669" y="769"/>
                  </a:lnTo>
                  <a:lnTo>
                    <a:pt x="673" y="767"/>
                  </a:lnTo>
                  <a:lnTo>
                    <a:pt x="678" y="766"/>
                  </a:lnTo>
                  <a:lnTo>
                    <a:pt x="682" y="765"/>
                  </a:lnTo>
                  <a:lnTo>
                    <a:pt x="687" y="764"/>
                  </a:lnTo>
                  <a:lnTo>
                    <a:pt x="692" y="764"/>
                  </a:lnTo>
                  <a:lnTo>
                    <a:pt x="696" y="762"/>
                  </a:lnTo>
                  <a:lnTo>
                    <a:pt x="701" y="764"/>
                  </a:lnTo>
                  <a:lnTo>
                    <a:pt x="705" y="764"/>
                  </a:lnTo>
                  <a:lnTo>
                    <a:pt x="710" y="765"/>
                  </a:lnTo>
                  <a:lnTo>
                    <a:pt x="713" y="766"/>
                  </a:lnTo>
                  <a:lnTo>
                    <a:pt x="719" y="767"/>
                  </a:lnTo>
                  <a:lnTo>
                    <a:pt x="722" y="770"/>
                  </a:lnTo>
                  <a:lnTo>
                    <a:pt x="726" y="771"/>
                  </a:lnTo>
                  <a:lnTo>
                    <a:pt x="730" y="774"/>
                  </a:lnTo>
                  <a:lnTo>
                    <a:pt x="734" y="778"/>
                  </a:lnTo>
                  <a:lnTo>
                    <a:pt x="773" y="754"/>
                  </a:lnTo>
                  <a:lnTo>
                    <a:pt x="783" y="748"/>
                  </a:lnTo>
                  <a:lnTo>
                    <a:pt x="793" y="741"/>
                  </a:lnTo>
                  <a:lnTo>
                    <a:pt x="803" y="734"/>
                  </a:lnTo>
                  <a:lnTo>
                    <a:pt x="812" y="726"/>
                  </a:lnTo>
                  <a:lnTo>
                    <a:pt x="820" y="717"/>
                  </a:lnTo>
                  <a:lnTo>
                    <a:pt x="829" y="708"/>
                  </a:lnTo>
                  <a:lnTo>
                    <a:pt x="837" y="699"/>
                  </a:lnTo>
                  <a:lnTo>
                    <a:pt x="844" y="689"/>
                  </a:lnTo>
                  <a:lnTo>
                    <a:pt x="851" y="679"/>
                  </a:lnTo>
                  <a:lnTo>
                    <a:pt x="857" y="669"/>
                  </a:lnTo>
                  <a:lnTo>
                    <a:pt x="863" y="658"/>
                  </a:lnTo>
                  <a:lnTo>
                    <a:pt x="868" y="648"/>
                  </a:lnTo>
                  <a:lnTo>
                    <a:pt x="873" y="637"/>
                  </a:lnTo>
                  <a:lnTo>
                    <a:pt x="877" y="626"/>
                  </a:lnTo>
                  <a:lnTo>
                    <a:pt x="881" y="615"/>
                  </a:lnTo>
                  <a:lnTo>
                    <a:pt x="885" y="604"/>
                  </a:lnTo>
                  <a:lnTo>
                    <a:pt x="887" y="592"/>
                  </a:lnTo>
                  <a:lnTo>
                    <a:pt x="890" y="580"/>
                  </a:lnTo>
                  <a:lnTo>
                    <a:pt x="891" y="569"/>
                  </a:lnTo>
                  <a:lnTo>
                    <a:pt x="892" y="556"/>
                  </a:lnTo>
                  <a:lnTo>
                    <a:pt x="892" y="544"/>
                  </a:lnTo>
                  <a:lnTo>
                    <a:pt x="892" y="532"/>
                  </a:lnTo>
                  <a:lnTo>
                    <a:pt x="892" y="520"/>
                  </a:lnTo>
                  <a:lnTo>
                    <a:pt x="891" y="507"/>
                  </a:lnTo>
                  <a:lnTo>
                    <a:pt x="890" y="496"/>
                  </a:lnTo>
                  <a:lnTo>
                    <a:pt x="887" y="484"/>
                  </a:lnTo>
                  <a:lnTo>
                    <a:pt x="885" y="472"/>
                  </a:lnTo>
                  <a:lnTo>
                    <a:pt x="881" y="459"/>
                  </a:lnTo>
                  <a:lnTo>
                    <a:pt x="876" y="448"/>
                  </a:lnTo>
                  <a:lnTo>
                    <a:pt x="872" y="437"/>
                  </a:lnTo>
                  <a:lnTo>
                    <a:pt x="866" y="426"/>
                  </a:lnTo>
                  <a:lnTo>
                    <a:pt x="861" y="414"/>
                  </a:lnTo>
                  <a:lnTo>
                    <a:pt x="700" y="125"/>
                  </a:lnTo>
                  <a:lnTo>
                    <a:pt x="693" y="115"/>
                  </a:lnTo>
                  <a:lnTo>
                    <a:pt x="686" y="104"/>
                  </a:lnTo>
                  <a:lnTo>
                    <a:pt x="678" y="94"/>
                  </a:lnTo>
                  <a:lnTo>
                    <a:pt x="671" y="85"/>
                  </a:lnTo>
                  <a:lnTo>
                    <a:pt x="663" y="76"/>
                  </a:lnTo>
                  <a:lnTo>
                    <a:pt x="654" y="67"/>
                  </a:lnTo>
                  <a:lnTo>
                    <a:pt x="645" y="59"/>
                  </a:lnTo>
                  <a:lnTo>
                    <a:pt x="635" y="51"/>
                  </a:lnTo>
                  <a:lnTo>
                    <a:pt x="627" y="45"/>
                  </a:lnTo>
                  <a:lnTo>
                    <a:pt x="617" y="38"/>
                  </a:lnTo>
                  <a:lnTo>
                    <a:pt x="606" y="32"/>
                  </a:lnTo>
                  <a:lnTo>
                    <a:pt x="596" y="26"/>
                  </a:lnTo>
                  <a:lnTo>
                    <a:pt x="585" y="21"/>
                  </a:lnTo>
                  <a:lnTo>
                    <a:pt x="575" y="16"/>
                  </a:lnTo>
                  <a:lnTo>
                    <a:pt x="564" y="12"/>
                  </a:lnTo>
                  <a:lnTo>
                    <a:pt x="552" y="10"/>
                  </a:lnTo>
                  <a:lnTo>
                    <a:pt x="541" y="7"/>
                  </a:lnTo>
                  <a:lnTo>
                    <a:pt x="530" y="4"/>
                  </a:lnTo>
                  <a:lnTo>
                    <a:pt x="518" y="3"/>
                  </a:lnTo>
                  <a:lnTo>
                    <a:pt x="507" y="2"/>
                  </a:lnTo>
                  <a:lnTo>
                    <a:pt x="496" y="0"/>
                  </a:lnTo>
                  <a:lnTo>
                    <a:pt x="483" y="0"/>
                  </a:lnTo>
                  <a:lnTo>
                    <a:pt x="472" y="2"/>
                  </a:lnTo>
                  <a:lnTo>
                    <a:pt x="460" y="3"/>
                  </a:lnTo>
                  <a:lnTo>
                    <a:pt x="448" y="4"/>
                  </a:lnTo>
                  <a:lnTo>
                    <a:pt x="436" y="7"/>
                  </a:lnTo>
                  <a:lnTo>
                    <a:pt x="425" y="10"/>
                  </a:lnTo>
                  <a:lnTo>
                    <a:pt x="414" y="13"/>
                  </a:lnTo>
                  <a:lnTo>
                    <a:pt x="402" y="17"/>
                  </a:lnTo>
                  <a:lnTo>
                    <a:pt x="391" y="23"/>
                  </a:lnTo>
                  <a:lnTo>
                    <a:pt x="380" y="28"/>
                  </a:lnTo>
                  <a:lnTo>
                    <a:pt x="370" y="34"/>
                  </a:lnTo>
                  <a:lnTo>
                    <a:pt x="331" y="58"/>
                  </a:lnTo>
                  <a:lnTo>
                    <a:pt x="332" y="62"/>
                  </a:lnTo>
                  <a:lnTo>
                    <a:pt x="332" y="67"/>
                  </a:lnTo>
                  <a:lnTo>
                    <a:pt x="332" y="72"/>
                  </a:lnTo>
                  <a:lnTo>
                    <a:pt x="332" y="77"/>
                  </a:lnTo>
                  <a:lnTo>
                    <a:pt x="331" y="81"/>
                  </a:lnTo>
                  <a:lnTo>
                    <a:pt x="329" y="86"/>
                  </a:lnTo>
                  <a:lnTo>
                    <a:pt x="328" y="90"/>
                  </a:lnTo>
                  <a:lnTo>
                    <a:pt x="327" y="95"/>
                  </a:lnTo>
                  <a:lnTo>
                    <a:pt x="324" y="99"/>
                  </a:lnTo>
                  <a:lnTo>
                    <a:pt x="322" y="103"/>
                  </a:lnTo>
                  <a:lnTo>
                    <a:pt x="317" y="111"/>
                  </a:lnTo>
                  <a:lnTo>
                    <a:pt x="311" y="117"/>
                  </a:lnTo>
                  <a:lnTo>
                    <a:pt x="302" y="123"/>
                  </a:lnTo>
                  <a:lnTo>
                    <a:pt x="74" y="259"/>
                  </a:lnTo>
                  <a:lnTo>
                    <a:pt x="64" y="275"/>
                  </a:lnTo>
                  <a:lnTo>
                    <a:pt x="55" y="290"/>
                  </a:lnTo>
                  <a:lnTo>
                    <a:pt x="46" y="306"/>
                  </a:lnTo>
                  <a:lnTo>
                    <a:pt x="39" y="323"/>
                  </a:lnTo>
                  <a:lnTo>
                    <a:pt x="31" y="340"/>
                  </a:lnTo>
                  <a:lnTo>
                    <a:pt x="25" y="357"/>
                  </a:lnTo>
                  <a:lnTo>
                    <a:pt x="20" y="374"/>
                  </a:lnTo>
                  <a:lnTo>
                    <a:pt x="15" y="392"/>
                  </a:lnTo>
                  <a:lnTo>
                    <a:pt x="10" y="409"/>
                  </a:lnTo>
                  <a:lnTo>
                    <a:pt x="7" y="427"/>
                  </a:lnTo>
                  <a:lnTo>
                    <a:pt x="3" y="445"/>
                  </a:lnTo>
                  <a:lnTo>
                    <a:pt x="2" y="463"/>
                  </a:lnTo>
                  <a:lnTo>
                    <a:pt x="1" y="481"/>
                  </a:lnTo>
                  <a:lnTo>
                    <a:pt x="0" y="500"/>
                  </a:lnTo>
                  <a:lnTo>
                    <a:pt x="0" y="518"/>
                  </a:lnTo>
                  <a:lnTo>
                    <a:pt x="1" y="53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622" name="Group 469"/>
            <p:cNvGrpSpPr>
              <a:grpSpLocks/>
            </p:cNvGrpSpPr>
            <p:nvPr/>
          </p:nvGrpSpPr>
          <p:grpSpPr bwMode="auto">
            <a:xfrm>
              <a:off x="2355" y="2298"/>
              <a:ext cx="773" cy="475"/>
              <a:chOff x="2355" y="2298"/>
              <a:chExt cx="773" cy="475"/>
            </a:xfrm>
          </p:grpSpPr>
          <p:sp>
            <p:nvSpPr>
              <p:cNvPr id="24623" name="Freeform 470"/>
              <p:cNvSpPr>
                <a:spLocks/>
              </p:cNvSpPr>
              <p:nvPr/>
            </p:nvSpPr>
            <p:spPr bwMode="auto">
              <a:xfrm rot="-3565789">
                <a:off x="2616" y="2437"/>
                <a:ext cx="256" cy="415"/>
              </a:xfrm>
              <a:custGeom>
                <a:avLst/>
                <a:gdLst>
                  <a:gd name="T0" fmla="*/ 1 w 395"/>
                  <a:gd name="T1" fmla="*/ 1 h 633"/>
                  <a:gd name="T2" fmla="*/ 1 w 395"/>
                  <a:gd name="T3" fmla="*/ 1 h 633"/>
                  <a:gd name="T4" fmla="*/ 1 w 395"/>
                  <a:gd name="T5" fmla="*/ 1 h 633"/>
                  <a:gd name="T6" fmla="*/ 1 w 395"/>
                  <a:gd name="T7" fmla="*/ 1 h 633"/>
                  <a:gd name="T8" fmla="*/ 1 w 395"/>
                  <a:gd name="T9" fmla="*/ 1 h 633"/>
                  <a:gd name="T10" fmla="*/ 1 w 395"/>
                  <a:gd name="T11" fmla="*/ 1 h 633"/>
                  <a:gd name="T12" fmla="*/ 1 w 395"/>
                  <a:gd name="T13" fmla="*/ 1 h 633"/>
                  <a:gd name="T14" fmla="*/ 1 w 395"/>
                  <a:gd name="T15" fmla="*/ 1 h 633"/>
                  <a:gd name="T16" fmla="*/ 1 w 395"/>
                  <a:gd name="T17" fmla="*/ 1 h 633"/>
                  <a:gd name="T18" fmla="*/ 1 w 395"/>
                  <a:gd name="T19" fmla="*/ 1 h 633"/>
                  <a:gd name="T20" fmla="*/ 1 w 395"/>
                  <a:gd name="T21" fmla="*/ 1 h 633"/>
                  <a:gd name="T22" fmla="*/ 1 w 395"/>
                  <a:gd name="T23" fmla="*/ 1 h 633"/>
                  <a:gd name="T24" fmla="*/ 1 w 395"/>
                  <a:gd name="T25" fmla="*/ 1 h 633"/>
                  <a:gd name="T26" fmla="*/ 1 w 395"/>
                  <a:gd name="T27" fmla="*/ 1 h 633"/>
                  <a:gd name="T28" fmla="*/ 1 w 395"/>
                  <a:gd name="T29" fmla="*/ 0 h 633"/>
                  <a:gd name="T30" fmla="*/ 1 w 395"/>
                  <a:gd name="T31" fmla="*/ 0 h 633"/>
                  <a:gd name="T32" fmla="*/ 1 w 395"/>
                  <a:gd name="T33" fmla="*/ 1 h 633"/>
                  <a:gd name="T34" fmla="*/ 1 w 395"/>
                  <a:gd name="T35" fmla="*/ 1 h 633"/>
                  <a:gd name="T36" fmla="*/ 1 w 395"/>
                  <a:gd name="T37" fmla="*/ 1 h 633"/>
                  <a:gd name="T38" fmla="*/ 1 w 395"/>
                  <a:gd name="T39" fmla="*/ 1 h 633"/>
                  <a:gd name="T40" fmla="*/ 1 w 395"/>
                  <a:gd name="T41" fmla="*/ 1 h 633"/>
                  <a:gd name="T42" fmla="*/ 0 w 395"/>
                  <a:gd name="T43" fmla="*/ 1 h 633"/>
                  <a:gd name="T44" fmla="*/ 1 w 395"/>
                  <a:gd name="T45" fmla="*/ 1 h 633"/>
                  <a:gd name="T46" fmla="*/ 1 w 395"/>
                  <a:gd name="T47" fmla="*/ 1 h 633"/>
                  <a:gd name="T48" fmla="*/ 1 w 395"/>
                  <a:gd name="T49" fmla="*/ 1 h 633"/>
                  <a:gd name="T50" fmla="*/ 1 w 395"/>
                  <a:gd name="T51" fmla="*/ 1 h 633"/>
                  <a:gd name="T52" fmla="*/ 1 w 395"/>
                  <a:gd name="T53" fmla="*/ 1 h 633"/>
                  <a:gd name="T54" fmla="*/ 1 w 395"/>
                  <a:gd name="T55" fmla="*/ 1 h 633"/>
                  <a:gd name="T56" fmla="*/ 1 w 395"/>
                  <a:gd name="T57" fmla="*/ 1 h 633"/>
                  <a:gd name="T58" fmla="*/ 1 w 395"/>
                  <a:gd name="T59" fmla="*/ 1 h 633"/>
                  <a:gd name="T60" fmla="*/ 1 w 395"/>
                  <a:gd name="T61" fmla="*/ 1 h 633"/>
                  <a:gd name="T62" fmla="*/ 1 w 395"/>
                  <a:gd name="T63" fmla="*/ 1 h 633"/>
                  <a:gd name="T64" fmla="*/ 1 w 395"/>
                  <a:gd name="T65" fmla="*/ 1 h 633"/>
                  <a:gd name="T66" fmla="*/ 1 w 395"/>
                  <a:gd name="T67" fmla="*/ 1 h 633"/>
                  <a:gd name="T68" fmla="*/ 1 w 395"/>
                  <a:gd name="T69" fmla="*/ 1 h 633"/>
                  <a:gd name="T70" fmla="*/ 1 w 395"/>
                  <a:gd name="T71" fmla="*/ 1 h 633"/>
                  <a:gd name="T72" fmla="*/ 1 w 395"/>
                  <a:gd name="T73" fmla="*/ 1 h 633"/>
                  <a:gd name="T74" fmla="*/ 1 w 395"/>
                  <a:gd name="T75" fmla="*/ 1 h 633"/>
                  <a:gd name="T76" fmla="*/ 1 w 395"/>
                  <a:gd name="T77" fmla="*/ 1 h 633"/>
                  <a:gd name="T78" fmla="*/ 1 w 395"/>
                  <a:gd name="T79" fmla="*/ 1 h 633"/>
                  <a:gd name="T80" fmla="*/ 1 w 395"/>
                  <a:gd name="T81" fmla="*/ 1 h 633"/>
                  <a:gd name="T82" fmla="*/ 1 w 395"/>
                  <a:gd name="T83" fmla="*/ 1 h 633"/>
                  <a:gd name="T84" fmla="*/ 1 w 395"/>
                  <a:gd name="T85" fmla="*/ 1 h 633"/>
                  <a:gd name="T86" fmla="*/ 1 w 395"/>
                  <a:gd name="T87" fmla="*/ 1 h 633"/>
                  <a:gd name="T88" fmla="*/ 1 w 395"/>
                  <a:gd name="T89" fmla="*/ 1 h 633"/>
                  <a:gd name="T90" fmla="*/ 1 w 395"/>
                  <a:gd name="T91" fmla="*/ 1 h 633"/>
                  <a:gd name="T92" fmla="*/ 1 w 395"/>
                  <a:gd name="T93" fmla="*/ 1 h 633"/>
                  <a:gd name="T94" fmla="*/ 1 w 395"/>
                  <a:gd name="T95" fmla="*/ 1 h 633"/>
                  <a:gd name="T96" fmla="*/ 1 w 395"/>
                  <a:gd name="T97" fmla="*/ 1 h 633"/>
                  <a:gd name="T98" fmla="*/ 1 w 395"/>
                  <a:gd name="T99" fmla="*/ 1 h 633"/>
                  <a:gd name="T100" fmla="*/ 1 w 395"/>
                  <a:gd name="T101" fmla="*/ 1 h 633"/>
                  <a:gd name="T102" fmla="*/ 1 w 395"/>
                  <a:gd name="T103" fmla="*/ 1 h 633"/>
                  <a:gd name="T104" fmla="*/ 1 w 395"/>
                  <a:gd name="T105" fmla="*/ 1 h 6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95"/>
                  <a:gd name="T160" fmla="*/ 0 h 633"/>
                  <a:gd name="T161" fmla="*/ 395 w 395"/>
                  <a:gd name="T162" fmla="*/ 633 h 6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95" h="633">
                    <a:moveTo>
                      <a:pt x="217" y="307"/>
                    </a:moveTo>
                    <a:lnTo>
                      <a:pt x="197" y="276"/>
                    </a:lnTo>
                    <a:lnTo>
                      <a:pt x="178" y="244"/>
                    </a:lnTo>
                    <a:lnTo>
                      <a:pt x="169" y="229"/>
                    </a:lnTo>
                    <a:lnTo>
                      <a:pt x="161" y="213"/>
                    </a:lnTo>
                    <a:lnTo>
                      <a:pt x="152" y="196"/>
                    </a:lnTo>
                    <a:lnTo>
                      <a:pt x="145" y="181"/>
                    </a:lnTo>
                    <a:lnTo>
                      <a:pt x="137" y="164"/>
                    </a:lnTo>
                    <a:lnTo>
                      <a:pt x="130" y="147"/>
                    </a:lnTo>
                    <a:lnTo>
                      <a:pt x="123" y="130"/>
                    </a:lnTo>
                    <a:lnTo>
                      <a:pt x="116" y="113"/>
                    </a:lnTo>
                    <a:lnTo>
                      <a:pt x="110" y="96"/>
                    </a:lnTo>
                    <a:lnTo>
                      <a:pt x="105" y="78"/>
                    </a:lnTo>
                    <a:lnTo>
                      <a:pt x="98" y="61"/>
                    </a:lnTo>
                    <a:lnTo>
                      <a:pt x="93" y="43"/>
                    </a:lnTo>
                    <a:lnTo>
                      <a:pt x="93" y="39"/>
                    </a:lnTo>
                    <a:lnTo>
                      <a:pt x="92" y="34"/>
                    </a:lnTo>
                    <a:lnTo>
                      <a:pt x="91" y="30"/>
                    </a:lnTo>
                    <a:lnTo>
                      <a:pt x="89" y="26"/>
                    </a:lnTo>
                    <a:lnTo>
                      <a:pt x="87" y="21"/>
                    </a:lnTo>
                    <a:lnTo>
                      <a:pt x="84" y="18"/>
                    </a:lnTo>
                    <a:lnTo>
                      <a:pt x="82" y="14"/>
                    </a:lnTo>
                    <a:lnTo>
                      <a:pt x="78" y="12"/>
                    </a:lnTo>
                    <a:lnTo>
                      <a:pt x="76" y="8"/>
                    </a:lnTo>
                    <a:lnTo>
                      <a:pt x="72" y="7"/>
                    </a:lnTo>
                    <a:lnTo>
                      <a:pt x="68" y="4"/>
                    </a:lnTo>
                    <a:lnTo>
                      <a:pt x="64" y="3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5" y="1"/>
                    </a:lnTo>
                    <a:lnTo>
                      <a:pt x="30" y="4"/>
                    </a:lnTo>
                    <a:lnTo>
                      <a:pt x="27" y="7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1" y="21"/>
                    </a:lnTo>
                    <a:lnTo>
                      <a:pt x="6" y="44"/>
                    </a:lnTo>
                    <a:lnTo>
                      <a:pt x="4" y="69"/>
                    </a:lnTo>
                    <a:lnTo>
                      <a:pt x="1" y="92"/>
                    </a:lnTo>
                    <a:lnTo>
                      <a:pt x="0" y="117"/>
                    </a:lnTo>
                    <a:lnTo>
                      <a:pt x="0" y="140"/>
                    </a:lnTo>
                    <a:lnTo>
                      <a:pt x="1" y="164"/>
                    </a:lnTo>
                    <a:lnTo>
                      <a:pt x="4" y="189"/>
                    </a:lnTo>
                    <a:lnTo>
                      <a:pt x="8" y="212"/>
                    </a:lnTo>
                    <a:lnTo>
                      <a:pt x="13" y="235"/>
                    </a:lnTo>
                    <a:lnTo>
                      <a:pt x="19" y="259"/>
                    </a:lnTo>
                    <a:lnTo>
                      <a:pt x="25" y="281"/>
                    </a:lnTo>
                    <a:lnTo>
                      <a:pt x="34" y="304"/>
                    </a:lnTo>
                    <a:lnTo>
                      <a:pt x="43" y="326"/>
                    </a:lnTo>
                    <a:lnTo>
                      <a:pt x="54" y="347"/>
                    </a:lnTo>
                    <a:lnTo>
                      <a:pt x="66" y="368"/>
                    </a:lnTo>
                    <a:lnTo>
                      <a:pt x="78" y="389"/>
                    </a:lnTo>
                    <a:lnTo>
                      <a:pt x="88" y="411"/>
                    </a:lnTo>
                    <a:lnTo>
                      <a:pt x="101" y="432"/>
                    </a:lnTo>
                    <a:lnTo>
                      <a:pt x="113" y="452"/>
                    </a:lnTo>
                    <a:lnTo>
                      <a:pt x="127" y="472"/>
                    </a:lnTo>
                    <a:lnTo>
                      <a:pt x="142" y="490"/>
                    </a:lnTo>
                    <a:lnTo>
                      <a:pt x="157" y="508"/>
                    </a:lnTo>
                    <a:lnTo>
                      <a:pt x="174" y="525"/>
                    </a:lnTo>
                    <a:lnTo>
                      <a:pt x="191" y="541"/>
                    </a:lnTo>
                    <a:lnTo>
                      <a:pt x="209" y="557"/>
                    </a:lnTo>
                    <a:lnTo>
                      <a:pt x="228" y="570"/>
                    </a:lnTo>
                    <a:lnTo>
                      <a:pt x="247" y="584"/>
                    </a:lnTo>
                    <a:lnTo>
                      <a:pt x="267" y="596"/>
                    </a:lnTo>
                    <a:lnTo>
                      <a:pt x="288" y="606"/>
                    </a:lnTo>
                    <a:lnTo>
                      <a:pt x="310" y="616"/>
                    </a:lnTo>
                    <a:lnTo>
                      <a:pt x="331" y="625"/>
                    </a:lnTo>
                    <a:lnTo>
                      <a:pt x="354" y="633"/>
                    </a:lnTo>
                    <a:lnTo>
                      <a:pt x="358" y="632"/>
                    </a:lnTo>
                    <a:lnTo>
                      <a:pt x="363" y="631"/>
                    </a:lnTo>
                    <a:lnTo>
                      <a:pt x="366" y="629"/>
                    </a:lnTo>
                    <a:lnTo>
                      <a:pt x="370" y="628"/>
                    </a:lnTo>
                    <a:lnTo>
                      <a:pt x="374" y="625"/>
                    </a:lnTo>
                    <a:lnTo>
                      <a:pt x="378" y="623"/>
                    </a:lnTo>
                    <a:lnTo>
                      <a:pt x="382" y="620"/>
                    </a:lnTo>
                    <a:lnTo>
                      <a:pt x="384" y="616"/>
                    </a:lnTo>
                    <a:lnTo>
                      <a:pt x="387" y="612"/>
                    </a:lnTo>
                    <a:lnTo>
                      <a:pt x="389" y="610"/>
                    </a:lnTo>
                    <a:lnTo>
                      <a:pt x="392" y="605"/>
                    </a:lnTo>
                    <a:lnTo>
                      <a:pt x="393" y="601"/>
                    </a:lnTo>
                    <a:lnTo>
                      <a:pt x="394" y="597"/>
                    </a:lnTo>
                    <a:lnTo>
                      <a:pt x="395" y="592"/>
                    </a:lnTo>
                    <a:lnTo>
                      <a:pt x="395" y="588"/>
                    </a:lnTo>
                    <a:lnTo>
                      <a:pt x="395" y="583"/>
                    </a:lnTo>
                    <a:lnTo>
                      <a:pt x="394" y="577"/>
                    </a:lnTo>
                    <a:lnTo>
                      <a:pt x="393" y="572"/>
                    </a:lnTo>
                    <a:lnTo>
                      <a:pt x="392" y="567"/>
                    </a:lnTo>
                    <a:lnTo>
                      <a:pt x="389" y="563"/>
                    </a:lnTo>
                    <a:lnTo>
                      <a:pt x="387" y="559"/>
                    </a:lnTo>
                    <a:lnTo>
                      <a:pt x="383" y="554"/>
                    </a:lnTo>
                    <a:lnTo>
                      <a:pt x="379" y="551"/>
                    </a:lnTo>
                    <a:lnTo>
                      <a:pt x="375" y="547"/>
                    </a:lnTo>
                    <a:lnTo>
                      <a:pt x="351" y="521"/>
                    </a:lnTo>
                    <a:lnTo>
                      <a:pt x="329" y="493"/>
                    </a:lnTo>
                    <a:lnTo>
                      <a:pt x="307" y="464"/>
                    </a:lnTo>
                    <a:lnTo>
                      <a:pt x="286" y="434"/>
                    </a:lnTo>
                    <a:lnTo>
                      <a:pt x="267" y="403"/>
                    </a:lnTo>
                    <a:lnTo>
                      <a:pt x="258" y="387"/>
                    </a:lnTo>
                    <a:lnTo>
                      <a:pt x="248" y="372"/>
                    </a:lnTo>
                    <a:lnTo>
                      <a:pt x="241" y="356"/>
                    </a:lnTo>
                    <a:lnTo>
                      <a:pt x="232" y="339"/>
                    </a:lnTo>
                    <a:lnTo>
                      <a:pt x="224" y="324"/>
                    </a:lnTo>
                    <a:lnTo>
                      <a:pt x="217" y="30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4" name="Freeform 471"/>
              <p:cNvSpPr>
                <a:spLocks/>
              </p:cNvSpPr>
              <p:nvPr/>
            </p:nvSpPr>
            <p:spPr bwMode="auto">
              <a:xfrm rot="-3565789">
                <a:off x="2885" y="2351"/>
                <a:ext cx="281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1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0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7"/>
                    </a:lnTo>
                    <a:lnTo>
                      <a:pt x="410" y="13"/>
                    </a:lnTo>
                    <a:lnTo>
                      <a:pt x="406" y="9"/>
                    </a:lnTo>
                    <a:lnTo>
                      <a:pt x="400" y="7"/>
                    </a:lnTo>
                    <a:lnTo>
                      <a:pt x="395" y="4"/>
                    </a:lnTo>
                    <a:lnTo>
                      <a:pt x="390" y="3"/>
                    </a:lnTo>
                    <a:lnTo>
                      <a:pt x="384" y="2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6" y="2"/>
                    </a:lnTo>
                    <a:lnTo>
                      <a:pt x="361" y="3"/>
                    </a:lnTo>
                    <a:lnTo>
                      <a:pt x="355" y="4"/>
                    </a:lnTo>
                    <a:lnTo>
                      <a:pt x="350" y="7"/>
                    </a:lnTo>
                    <a:lnTo>
                      <a:pt x="345" y="9"/>
                    </a:lnTo>
                    <a:lnTo>
                      <a:pt x="30" y="197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8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3"/>
                    </a:lnTo>
                    <a:lnTo>
                      <a:pt x="3" y="228"/>
                    </a:lnTo>
                    <a:lnTo>
                      <a:pt x="2" y="234"/>
                    </a:lnTo>
                    <a:lnTo>
                      <a:pt x="1" y="240"/>
                    </a:lnTo>
                    <a:lnTo>
                      <a:pt x="0" y="246"/>
                    </a:lnTo>
                    <a:lnTo>
                      <a:pt x="0" y="253"/>
                    </a:lnTo>
                    <a:lnTo>
                      <a:pt x="0" y="258"/>
                    </a:lnTo>
                    <a:lnTo>
                      <a:pt x="1" y="264"/>
                    </a:lnTo>
                    <a:lnTo>
                      <a:pt x="3" y="269"/>
                    </a:lnTo>
                    <a:lnTo>
                      <a:pt x="5" y="276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2"/>
                    </a:lnTo>
                    <a:lnTo>
                      <a:pt x="20" y="297"/>
                    </a:lnTo>
                    <a:lnTo>
                      <a:pt x="24" y="301"/>
                    </a:lnTo>
                    <a:lnTo>
                      <a:pt x="29" y="303"/>
                    </a:lnTo>
                    <a:lnTo>
                      <a:pt x="34" y="306"/>
                    </a:lnTo>
                    <a:lnTo>
                      <a:pt x="39" y="308"/>
                    </a:lnTo>
                    <a:lnTo>
                      <a:pt x="45" y="311"/>
                    </a:lnTo>
                    <a:lnTo>
                      <a:pt x="50" y="312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2"/>
                    </a:lnTo>
                    <a:lnTo>
                      <a:pt x="74" y="311"/>
                    </a:lnTo>
                    <a:lnTo>
                      <a:pt x="79" y="310"/>
                    </a:lnTo>
                    <a:lnTo>
                      <a:pt x="85" y="307"/>
                    </a:lnTo>
                    <a:lnTo>
                      <a:pt x="90" y="305"/>
                    </a:lnTo>
                    <a:lnTo>
                      <a:pt x="405" y="117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6"/>
                    </a:lnTo>
                    <a:lnTo>
                      <a:pt x="423" y="100"/>
                    </a:lnTo>
                    <a:lnTo>
                      <a:pt x="425" y="96"/>
                    </a:lnTo>
                    <a:lnTo>
                      <a:pt x="429" y="90"/>
                    </a:lnTo>
                    <a:lnTo>
                      <a:pt x="430" y="85"/>
                    </a:lnTo>
                    <a:lnTo>
                      <a:pt x="433" y="80"/>
                    </a:lnTo>
                    <a:lnTo>
                      <a:pt x="434" y="73"/>
                    </a:lnTo>
                    <a:lnTo>
                      <a:pt x="434" y="68"/>
                    </a:lnTo>
                    <a:lnTo>
                      <a:pt x="434" y="61"/>
                    </a:lnTo>
                    <a:lnTo>
                      <a:pt x="434" y="55"/>
                    </a:lnTo>
                    <a:lnTo>
                      <a:pt x="433" y="50"/>
                    </a:lnTo>
                    <a:lnTo>
                      <a:pt x="432" y="43"/>
                    </a:lnTo>
                    <a:lnTo>
                      <a:pt x="429" y="38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5" name="Freeform 472"/>
              <p:cNvSpPr>
                <a:spLocks/>
              </p:cNvSpPr>
              <p:nvPr/>
            </p:nvSpPr>
            <p:spPr bwMode="auto">
              <a:xfrm rot="-3565789">
                <a:off x="2317" y="2336"/>
                <a:ext cx="282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0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1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6"/>
                    </a:lnTo>
                    <a:lnTo>
                      <a:pt x="410" y="12"/>
                    </a:lnTo>
                    <a:lnTo>
                      <a:pt x="406" y="9"/>
                    </a:lnTo>
                    <a:lnTo>
                      <a:pt x="400" y="6"/>
                    </a:lnTo>
                    <a:lnTo>
                      <a:pt x="395" y="4"/>
                    </a:lnTo>
                    <a:lnTo>
                      <a:pt x="390" y="1"/>
                    </a:lnTo>
                    <a:lnTo>
                      <a:pt x="384" y="0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7" y="0"/>
                    </a:lnTo>
                    <a:lnTo>
                      <a:pt x="361" y="1"/>
                    </a:lnTo>
                    <a:lnTo>
                      <a:pt x="355" y="3"/>
                    </a:lnTo>
                    <a:lnTo>
                      <a:pt x="350" y="5"/>
                    </a:lnTo>
                    <a:lnTo>
                      <a:pt x="345" y="8"/>
                    </a:lnTo>
                    <a:lnTo>
                      <a:pt x="30" y="195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7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2"/>
                    </a:lnTo>
                    <a:lnTo>
                      <a:pt x="3" y="227"/>
                    </a:lnTo>
                    <a:lnTo>
                      <a:pt x="2" y="233"/>
                    </a:lnTo>
                    <a:lnTo>
                      <a:pt x="1" y="239"/>
                    </a:lnTo>
                    <a:lnTo>
                      <a:pt x="0" y="244"/>
                    </a:lnTo>
                    <a:lnTo>
                      <a:pt x="0" y="251"/>
                    </a:lnTo>
                    <a:lnTo>
                      <a:pt x="0" y="257"/>
                    </a:lnTo>
                    <a:lnTo>
                      <a:pt x="1" y="263"/>
                    </a:lnTo>
                    <a:lnTo>
                      <a:pt x="3" y="269"/>
                    </a:lnTo>
                    <a:lnTo>
                      <a:pt x="5" y="274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1"/>
                    </a:lnTo>
                    <a:lnTo>
                      <a:pt x="20" y="295"/>
                    </a:lnTo>
                    <a:lnTo>
                      <a:pt x="23" y="299"/>
                    </a:lnTo>
                    <a:lnTo>
                      <a:pt x="29" y="303"/>
                    </a:lnTo>
                    <a:lnTo>
                      <a:pt x="34" y="305"/>
                    </a:lnTo>
                    <a:lnTo>
                      <a:pt x="39" y="308"/>
                    </a:lnTo>
                    <a:lnTo>
                      <a:pt x="45" y="309"/>
                    </a:lnTo>
                    <a:lnTo>
                      <a:pt x="50" y="311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1"/>
                    </a:lnTo>
                    <a:lnTo>
                      <a:pt x="74" y="311"/>
                    </a:lnTo>
                    <a:lnTo>
                      <a:pt x="79" y="308"/>
                    </a:lnTo>
                    <a:lnTo>
                      <a:pt x="85" y="307"/>
                    </a:lnTo>
                    <a:lnTo>
                      <a:pt x="90" y="303"/>
                    </a:lnTo>
                    <a:lnTo>
                      <a:pt x="405" y="116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4"/>
                    </a:lnTo>
                    <a:lnTo>
                      <a:pt x="423" y="100"/>
                    </a:lnTo>
                    <a:lnTo>
                      <a:pt x="425" y="95"/>
                    </a:lnTo>
                    <a:lnTo>
                      <a:pt x="429" y="90"/>
                    </a:lnTo>
                    <a:lnTo>
                      <a:pt x="430" y="84"/>
                    </a:lnTo>
                    <a:lnTo>
                      <a:pt x="433" y="78"/>
                    </a:lnTo>
                    <a:lnTo>
                      <a:pt x="434" y="73"/>
                    </a:lnTo>
                    <a:lnTo>
                      <a:pt x="434" y="66"/>
                    </a:lnTo>
                    <a:lnTo>
                      <a:pt x="434" y="60"/>
                    </a:lnTo>
                    <a:lnTo>
                      <a:pt x="434" y="55"/>
                    </a:lnTo>
                    <a:lnTo>
                      <a:pt x="433" y="48"/>
                    </a:lnTo>
                    <a:lnTo>
                      <a:pt x="431" y="43"/>
                    </a:lnTo>
                    <a:lnTo>
                      <a:pt x="429" y="36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592" name="Group 466"/>
          <p:cNvGrpSpPr>
            <a:grpSpLocks/>
          </p:cNvGrpSpPr>
          <p:nvPr/>
        </p:nvGrpSpPr>
        <p:grpSpPr bwMode="auto">
          <a:xfrm rot="-5400000">
            <a:off x="7473157" y="3501231"/>
            <a:ext cx="444500" cy="411163"/>
            <a:chOff x="2355" y="2060"/>
            <a:chExt cx="773" cy="713"/>
          </a:xfrm>
        </p:grpSpPr>
        <p:sp>
          <p:nvSpPr>
            <p:cNvPr id="24614" name="Freeform 467"/>
            <p:cNvSpPr>
              <a:spLocks noEditPoints="1"/>
            </p:cNvSpPr>
            <p:nvPr/>
          </p:nvSpPr>
          <p:spPr bwMode="auto">
            <a:xfrm rot="-3565789">
              <a:off x="2425" y="2060"/>
              <a:ext cx="666" cy="705"/>
            </a:xfrm>
            <a:custGeom>
              <a:avLst/>
              <a:gdLst>
                <a:gd name="T0" fmla="*/ 1 w 1026"/>
                <a:gd name="T1" fmla="*/ 1 h 1074"/>
                <a:gd name="T2" fmla="*/ 1 w 1026"/>
                <a:gd name="T3" fmla="*/ 1 h 1074"/>
                <a:gd name="T4" fmla="*/ 1 w 1026"/>
                <a:gd name="T5" fmla="*/ 1 h 1074"/>
                <a:gd name="T6" fmla="*/ 1 w 1026"/>
                <a:gd name="T7" fmla="*/ 1 h 1074"/>
                <a:gd name="T8" fmla="*/ 1 w 1026"/>
                <a:gd name="T9" fmla="*/ 1 h 1074"/>
                <a:gd name="T10" fmla="*/ 1 w 1026"/>
                <a:gd name="T11" fmla="*/ 1 h 1074"/>
                <a:gd name="T12" fmla="*/ 1 w 1026"/>
                <a:gd name="T13" fmla="*/ 1 h 1074"/>
                <a:gd name="T14" fmla="*/ 1 w 1026"/>
                <a:gd name="T15" fmla="*/ 1 h 1074"/>
                <a:gd name="T16" fmla="*/ 1 w 1026"/>
                <a:gd name="T17" fmla="*/ 1 h 1074"/>
                <a:gd name="T18" fmla="*/ 1 w 1026"/>
                <a:gd name="T19" fmla="*/ 1 h 1074"/>
                <a:gd name="T20" fmla="*/ 1 w 1026"/>
                <a:gd name="T21" fmla="*/ 1 h 1074"/>
                <a:gd name="T22" fmla="*/ 1 w 1026"/>
                <a:gd name="T23" fmla="*/ 1 h 1074"/>
                <a:gd name="T24" fmla="*/ 1 w 1026"/>
                <a:gd name="T25" fmla="*/ 1 h 1074"/>
                <a:gd name="T26" fmla="*/ 1 w 1026"/>
                <a:gd name="T27" fmla="*/ 1 h 1074"/>
                <a:gd name="T28" fmla="*/ 1 w 1026"/>
                <a:gd name="T29" fmla="*/ 1 h 1074"/>
                <a:gd name="T30" fmla="*/ 1 w 1026"/>
                <a:gd name="T31" fmla="*/ 1 h 1074"/>
                <a:gd name="T32" fmla="*/ 1 w 1026"/>
                <a:gd name="T33" fmla="*/ 1 h 1074"/>
                <a:gd name="T34" fmla="*/ 1 w 1026"/>
                <a:gd name="T35" fmla="*/ 1 h 1074"/>
                <a:gd name="T36" fmla="*/ 1 w 1026"/>
                <a:gd name="T37" fmla="*/ 1 h 1074"/>
                <a:gd name="T38" fmla="*/ 1 w 1026"/>
                <a:gd name="T39" fmla="*/ 1 h 1074"/>
                <a:gd name="T40" fmla="*/ 1 w 1026"/>
                <a:gd name="T41" fmla="*/ 1 h 1074"/>
                <a:gd name="T42" fmla="*/ 1 w 1026"/>
                <a:gd name="T43" fmla="*/ 1 h 1074"/>
                <a:gd name="T44" fmla="*/ 1 w 1026"/>
                <a:gd name="T45" fmla="*/ 1 h 1074"/>
                <a:gd name="T46" fmla="*/ 1 w 1026"/>
                <a:gd name="T47" fmla="*/ 1 h 1074"/>
                <a:gd name="T48" fmla="*/ 1 w 1026"/>
                <a:gd name="T49" fmla="*/ 1 h 1074"/>
                <a:gd name="T50" fmla="*/ 1 w 1026"/>
                <a:gd name="T51" fmla="*/ 1 h 1074"/>
                <a:gd name="T52" fmla="*/ 1 w 1026"/>
                <a:gd name="T53" fmla="*/ 1 h 1074"/>
                <a:gd name="T54" fmla="*/ 1 w 1026"/>
                <a:gd name="T55" fmla="*/ 1 h 1074"/>
                <a:gd name="T56" fmla="*/ 1 w 1026"/>
                <a:gd name="T57" fmla="*/ 1 h 1074"/>
                <a:gd name="T58" fmla="*/ 1 w 1026"/>
                <a:gd name="T59" fmla="*/ 1 h 1074"/>
                <a:gd name="T60" fmla="*/ 1 w 1026"/>
                <a:gd name="T61" fmla="*/ 1 h 1074"/>
                <a:gd name="T62" fmla="*/ 1 w 1026"/>
                <a:gd name="T63" fmla="*/ 1 h 1074"/>
                <a:gd name="T64" fmla="*/ 1 w 1026"/>
                <a:gd name="T65" fmla="*/ 1 h 1074"/>
                <a:gd name="T66" fmla="*/ 1 w 1026"/>
                <a:gd name="T67" fmla="*/ 1 h 1074"/>
                <a:gd name="T68" fmla="*/ 1 w 1026"/>
                <a:gd name="T69" fmla="*/ 1 h 1074"/>
                <a:gd name="T70" fmla="*/ 1 w 1026"/>
                <a:gd name="T71" fmla="*/ 1 h 1074"/>
                <a:gd name="T72" fmla="*/ 1 w 1026"/>
                <a:gd name="T73" fmla="*/ 1 h 1074"/>
                <a:gd name="T74" fmla="*/ 1 w 1026"/>
                <a:gd name="T75" fmla="*/ 1 h 1074"/>
                <a:gd name="T76" fmla="*/ 1 w 1026"/>
                <a:gd name="T77" fmla="*/ 1 h 1074"/>
                <a:gd name="T78" fmla="*/ 1 w 1026"/>
                <a:gd name="T79" fmla="*/ 1 h 1074"/>
                <a:gd name="T80" fmla="*/ 1 w 1026"/>
                <a:gd name="T81" fmla="*/ 1 h 1074"/>
                <a:gd name="T82" fmla="*/ 1 w 1026"/>
                <a:gd name="T83" fmla="*/ 1 h 1074"/>
                <a:gd name="T84" fmla="*/ 1 w 1026"/>
                <a:gd name="T85" fmla="*/ 1 h 1074"/>
                <a:gd name="T86" fmla="*/ 1 w 1026"/>
                <a:gd name="T87" fmla="*/ 1 h 1074"/>
                <a:gd name="T88" fmla="*/ 1 w 1026"/>
                <a:gd name="T89" fmla="*/ 1 h 1074"/>
                <a:gd name="T90" fmla="*/ 1 w 1026"/>
                <a:gd name="T91" fmla="*/ 1 h 1074"/>
                <a:gd name="T92" fmla="*/ 1 w 1026"/>
                <a:gd name="T93" fmla="*/ 1 h 1074"/>
                <a:gd name="T94" fmla="*/ 1 w 1026"/>
                <a:gd name="T95" fmla="*/ 1 h 1074"/>
                <a:gd name="T96" fmla="*/ 1 w 1026"/>
                <a:gd name="T97" fmla="*/ 1 h 1074"/>
                <a:gd name="T98" fmla="*/ 1 w 1026"/>
                <a:gd name="T99" fmla="*/ 1 h 1074"/>
                <a:gd name="T100" fmla="*/ 1 w 1026"/>
                <a:gd name="T101" fmla="*/ 1 h 1074"/>
                <a:gd name="T102" fmla="*/ 1 w 1026"/>
                <a:gd name="T103" fmla="*/ 1 h 1074"/>
                <a:gd name="T104" fmla="*/ 1 w 1026"/>
                <a:gd name="T105" fmla="*/ 1 h 1074"/>
                <a:gd name="T106" fmla="*/ 1 w 1026"/>
                <a:gd name="T107" fmla="*/ 1 h 1074"/>
                <a:gd name="T108" fmla="*/ 1 w 1026"/>
                <a:gd name="T109" fmla="*/ 1 h 1074"/>
                <a:gd name="T110" fmla="*/ 1 w 1026"/>
                <a:gd name="T111" fmla="*/ 1 h 1074"/>
                <a:gd name="T112" fmla="*/ 1 w 1026"/>
                <a:gd name="T113" fmla="*/ 1 h 10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6"/>
                <a:gd name="T172" fmla="*/ 0 h 1074"/>
                <a:gd name="T173" fmla="*/ 1026 w 1026"/>
                <a:gd name="T174" fmla="*/ 1074 h 10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6" h="1074">
                  <a:moveTo>
                    <a:pt x="135" y="536"/>
                  </a:moveTo>
                  <a:lnTo>
                    <a:pt x="152" y="575"/>
                  </a:lnTo>
                  <a:lnTo>
                    <a:pt x="173" y="613"/>
                  </a:lnTo>
                  <a:lnTo>
                    <a:pt x="191" y="650"/>
                  </a:lnTo>
                  <a:lnTo>
                    <a:pt x="213" y="688"/>
                  </a:lnTo>
                  <a:lnTo>
                    <a:pt x="233" y="725"/>
                  </a:lnTo>
                  <a:lnTo>
                    <a:pt x="256" y="761"/>
                  </a:lnTo>
                  <a:lnTo>
                    <a:pt x="277" y="797"/>
                  </a:lnTo>
                  <a:lnTo>
                    <a:pt x="301" y="834"/>
                  </a:lnTo>
                  <a:lnTo>
                    <a:pt x="316" y="843"/>
                  </a:lnTo>
                  <a:lnTo>
                    <a:pt x="331" y="853"/>
                  </a:lnTo>
                  <a:lnTo>
                    <a:pt x="346" y="861"/>
                  </a:lnTo>
                  <a:lnTo>
                    <a:pt x="363" y="869"/>
                  </a:lnTo>
                  <a:lnTo>
                    <a:pt x="379" y="877"/>
                  </a:lnTo>
                  <a:lnTo>
                    <a:pt x="395" y="883"/>
                  </a:lnTo>
                  <a:lnTo>
                    <a:pt x="413" y="888"/>
                  </a:lnTo>
                  <a:lnTo>
                    <a:pt x="431" y="894"/>
                  </a:lnTo>
                  <a:lnTo>
                    <a:pt x="447" y="899"/>
                  </a:lnTo>
                  <a:lnTo>
                    <a:pt x="465" y="901"/>
                  </a:lnTo>
                  <a:lnTo>
                    <a:pt x="482" y="904"/>
                  </a:lnTo>
                  <a:lnTo>
                    <a:pt x="500" y="907"/>
                  </a:lnTo>
                  <a:lnTo>
                    <a:pt x="518" y="908"/>
                  </a:lnTo>
                  <a:lnTo>
                    <a:pt x="536" y="908"/>
                  </a:lnTo>
                  <a:lnTo>
                    <a:pt x="554" y="908"/>
                  </a:lnTo>
                  <a:lnTo>
                    <a:pt x="572" y="907"/>
                  </a:lnTo>
                  <a:lnTo>
                    <a:pt x="800" y="771"/>
                  </a:lnTo>
                  <a:lnTo>
                    <a:pt x="803" y="769"/>
                  </a:lnTo>
                  <a:lnTo>
                    <a:pt x="807" y="767"/>
                  </a:lnTo>
                  <a:lnTo>
                    <a:pt x="812" y="766"/>
                  </a:lnTo>
                  <a:lnTo>
                    <a:pt x="816" y="765"/>
                  </a:lnTo>
                  <a:lnTo>
                    <a:pt x="821" y="764"/>
                  </a:lnTo>
                  <a:lnTo>
                    <a:pt x="826" y="764"/>
                  </a:lnTo>
                  <a:lnTo>
                    <a:pt x="830" y="762"/>
                  </a:lnTo>
                  <a:lnTo>
                    <a:pt x="835" y="764"/>
                  </a:lnTo>
                  <a:lnTo>
                    <a:pt x="839" y="764"/>
                  </a:lnTo>
                  <a:lnTo>
                    <a:pt x="844" y="765"/>
                  </a:lnTo>
                  <a:lnTo>
                    <a:pt x="847" y="766"/>
                  </a:lnTo>
                  <a:lnTo>
                    <a:pt x="853" y="767"/>
                  </a:lnTo>
                  <a:lnTo>
                    <a:pt x="856" y="770"/>
                  </a:lnTo>
                  <a:lnTo>
                    <a:pt x="860" y="771"/>
                  </a:lnTo>
                  <a:lnTo>
                    <a:pt x="864" y="774"/>
                  </a:lnTo>
                  <a:lnTo>
                    <a:pt x="868" y="778"/>
                  </a:lnTo>
                  <a:lnTo>
                    <a:pt x="907" y="754"/>
                  </a:lnTo>
                  <a:lnTo>
                    <a:pt x="917" y="748"/>
                  </a:lnTo>
                  <a:lnTo>
                    <a:pt x="927" y="741"/>
                  </a:lnTo>
                  <a:lnTo>
                    <a:pt x="937" y="734"/>
                  </a:lnTo>
                  <a:lnTo>
                    <a:pt x="946" y="726"/>
                  </a:lnTo>
                  <a:lnTo>
                    <a:pt x="954" y="717"/>
                  </a:lnTo>
                  <a:lnTo>
                    <a:pt x="963" y="708"/>
                  </a:lnTo>
                  <a:lnTo>
                    <a:pt x="971" y="699"/>
                  </a:lnTo>
                  <a:lnTo>
                    <a:pt x="978" y="689"/>
                  </a:lnTo>
                  <a:lnTo>
                    <a:pt x="985" y="679"/>
                  </a:lnTo>
                  <a:lnTo>
                    <a:pt x="991" y="669"/>
                  </a:lnTo>
                  <a:lnTo>
                    <a:pt x="997" y="658"/>
                  </a:lnTo>
                  <a:lnTo>
                    <a:pt x="1002" y="648"/>
                  </a:lnTo>
                  <a:lnTo>
                    <a:pt x="1007" y="637"/>
                  </a:lnTo>
                  <a:lnTo>
                    <a:pt x="1011" y="626"/>
                  </a:lnTo>
                  <a:lnTo>
                    <a:pt x="1015" y="615"/>
                  </a:lnTo>
                  <a:lnTo>
                    <a:pt x="1019" y="604"/>
                  </a:lnTo>
                  <a:lnTo>
                    <a:pt x="1021" y="592"/>
                  </a:lnTo>
                  <a:lnTo>
                    <a:pt x="1024" y="580"/>
                  </a:lnTo>
                  <a:lnTo>
                    <a:pt x="1025" y="569"/>
                  </a:lnTo>
                  <a:lnTo>
                    <a:pt x="1026" y="556"/>
                  </a:lnTo>
                  <a:lnTo>
                    <a:pt x="1026" y="544"/>
                  </a:lnTo>
                  <a:lnTo>
                    <a:pt x="1026" y="532"/>
                  </a:lnTo>
                  <a:lnTo>
                    <a:pt x="1026" y="520"/>
                  </a:lnTo>
                  <a:lnTo>
                    <a:pt x="1025" y="507"/>
                  </a:lnTo>
                  <a:lnTo>
                    <a:pt x="1024" y="496"/>
                  </a:lnTo>
                  <a:lnTo>
                    <a:pt x="1021" y="484"/>
                  </a:lnTo>
                  <a:lnTo>
                    <a:pt x="1019" y="472"/>
                  </a:lnTo>
                  <a:lnTo>
                    <a:pt x="1015" y="459"/>
                  </a:lnTo>
                  <a:lnTo>
                    <a:pt x="1010" y="448"/>
                  </a:lnTo>
                  <a:lnTo>
                    <a:pt x="1006" y="437"/>
                  </a:lnTo>
                  <a:lnTo>
                    <a:pt x="1000" y="426"/>
                  </a:lnTo>
                  <a:lnTo>
                    <a:pt x="995" y="414"/>
                  </a:lnTo>
                  <a:lnTo>
                    <a:pt x="834" y="125"/>
                  </a:lnTo>
                  <a:lnTo>
                    <a:pt x="827" y="115"/>
                  </a:lnTo>
                  <a:lnTo>
                    <a:pt x="820" y="104"/>
                  </a:lnTo>
                  <a:lnTo>
                    <a:pt x="812" y="94"/>
                  </a:lnTo>
                  <a:lnTo>
                    <a:pt x="805" y="85"/>
                  </a:lnTo>
                  <a:lnTo>
                    <a:pt x="797" y="76"/>
                  </a:lnTo>
                  <a:lnTo>
                    <a:pt x="788" y="67"/>
                  </a:lnTo>
                  <a:lnTo>
                    <a:pt x="779" y="59"/>
                  </a:lnTo>
                  <a:lnTo>
                    <a:pt x="769" y="51"/>
                  </a:lnTo>
                  <a:lnTo>
                    <a:pt x="761" y="45"/>
                  </a:lnTo>
                  <a:lnTo>
                    <a:pt x="751" y="38"/>
                  </a:lnTo>
                  <a:lnTo>
                    <a:pt x="740" y="32"/>
                  </a:lnTo>
                  <a:lnTo>
                    <a:pt x="730" y="26"/>
                  </a:lnTo>
                  <a:lnTo>
                    <a:pt x="719" y="21"/>
                  </a:lnTo>
                  <a:lnTo>
                    <a:pt x="709" y="16"/>
                  </a:lnTo>
                  <a:lnTo>
                    <a:pt x="698" y="12"/>
                  </a:lnTo>
                  <a:lnTo>
                    <a:pt x="686" y="10"/>
                  </a:lnTo>
                  <a:lnTo>
                    <a:pt x="675" y="7"/>
                  </a:lnTo>
                  <a:lnTo>
                    <a:pt x="664" y="4"/>
                  </a:lnTo>
                  <a:lnTo>
                    <a:pt x="652" y="3"/>
                  </a:lnTo>
                  <a:lnTo>
                    <a:pt x="641" y="2"/>
                  </a:lnTo>
                  <a:lnTo>
                    <a:pt x="630" y="0"/>
                  </a:lnTo>
                  <a:lnTo>
                    <a:pt x="617" y="0"/>
                  </a:lnTo>
                  <a:lnTo>
                    <a:pt x="606" y="2"/>
                  </a:lnTo>
                  <a:lnTo>
                    <a:pt x="594" y="3"/>
                  </a:lnTo>
                  <a:lnTo>
                    <a:pt x="582" y="4"/>
                  </a:lnTo>
                  <a:lnTo>
                    <a:pt x="570" y="7"/>
                  </a:lnTo>
                  <a:lnTo>
                    <a:pt x="559" y="10"/>
                  </a:lnTo>
                  <a:lnTo>
                    <a:pt x="548" y="13"/>
                  </a:lnTo>
                  <a:lnTo>
                    <a:pt x="536" y="17"/>
                  </a:lnTo>
                  <a:lnTo>
                    <a:pt x="525" y="23"/>
                  </a:lnTo>
                  <a:lnTo>
                    <a:pt x="514" y="28"/>
                  </a:lnTo>
                  <a:lnTo>
                    <a:pt x="504" y="34"/>
                  </a:lnTo>
                  <a:lnTo>
                    <a:pt x="465" y="58"/>
                  </a:lnTo>
                  <a:lnTo>
                    <a:pt x="466" y="62"/>
                  </a:lnTo>
                  <a:lnTo>
                    <a:pt x="466" y="67"/>
                  </a:lnTo>
                  <a:lnTo>
                    <a:pt x="466" y="72"/>
                  </a:lnTo>
                  <a:lnTo>
                    <a:pt x="466" y="77"/>
                  </a:lnTo>
                  <a:lnTo>
                    <a:pt x="465" y="81"/>
                  </a:lnTo>
                  <a:lnTo>
                    <a:pt x="463" y="86"/>
                  </a:lnTo>
                  <a:lnTo>
                    <a:pt x="462" y="90"/>
                  </a:lnTo>
                  <a:lnTo>
                    <a:pt x="461" y="95"/>
                  </a:lnTo>
                  <a:lnTo>
                    <a:pt x="458" y="99"/>
                  </a:lnTo>
                  <a:lnTo>
                    <a:pt x="456" y="103"/>
                  </a:lnTo>
                  <a:lnTo>
                    <a:pt x="451" y="111"/>
                  </a:lnTo>
                  <a:lnTo>
                    <a:pt x="445" y="117"/>
                  </a:lnTo>
                  <a:lnTo>
                    <a:pt x="436" y="123"/>
                  </a:lnTo>
                  <a:lnTo>
                    <a:pt x="208" y="259"/>
                  </a:lnTo>
                  <a:lnTo>
                    <a:pt x="198" y="275"/>
                  </a:lnTo>
                  <a:lnTo>
                    <a:pt x="189" y="290"/>
                  </a:lnTo>
                  <a:lnTo>
                    <a:pt x="180" y="306"/>
                  </a:lnTo>
                  <a:lnTo>
                    <a:pt x="173" y="323"/>
                  </a:lnTo>
                  <a:lnTo>
                    <a:pt x="165" y="340"/>
                  </a:lnTo>
                  <a:lnTo>
                    <a:pt x="159" y="357"/>
                  </a:lnTo>
                  <a:lnTo>
                    <a:pt x="154" y="374"/>
                  </a:lnTo>
                  <a:lnTo>
                    <a:pt x="149" y="392"/>
                  </a:lnTo>
                  <a:lnTo>
                    <a:pt x="144" y="409"/>
                  </a:lnTo>
                  <a:lnTo>
                    <a:pt x="141" y="427"/>
                  </a:lnTo>
                  <a:lnTo>
                    <a:pt x="137" y="445"/>
                  </a:lnTo>
                  <a:lnTo>
                    <a:pt x="136" y="463"/>
                  </a:lnTo>
                  <a:lnTo>
                    <a:pt x="135" y="481"/>
                  </a:lnTo>
                  <a:lnTo>
                    <a:pt x="134" y="500"/>
                  </a:lnTo>
                  <a:lnTo>
                    <a:pt x="134" y="518"/>
                  </a:lnTo>
                  <a:lnTo>
                    <a:pt x="135" y="536"/>
                  </a:lnTo>
                  <a:close/>
                  <a:moveTo>
                    <a:pt x="217" y="687"/>
                  </a:moveTo>
                  <a:lnTo>
                    <a:pt x="197" y="656"/>
                  </a:lnTo>
                  <a:lnTo>
                    <a:pt x="178" y="624"/>
                  </a:lnTo>
                  <a:lnTo>
                    <a:pt x="169" y="609"/>
                  </a:lnTo>
                  <a:lnTo>
                    <a:pt x="161" y="593"/>
                  </a:lnTo>
                  <a:lnTo>
                    <a:pt x="152" y="576"/>
                  </a:lnTo>
                  <a:lnTo>
                    <a:pt x="145" y="561"/>
                  </a:lnTo>
                  <a:lnTo>
                    <a:pt x="137" y="544"/>
                  </a:lnTo>
                  <a:lnTo>
                    <a:pt x="130" y="527"/>
                  </a:lnTo>
                  <a:lnTo>
                    <a:pt x="123" y="510"/>
                  </a:lnTo>
                  <a:lnTo>
                    <a:pt x="116" y="493"/>
                  </a:lnTo>
                  <a:lnTo>
                    <a:pt x="110" y="476"/>
                  </a:lnTo>
                  <a:lnTo>
                    <a:pt x="105" y="458"/>
                  </a:lnTo>
                  <a:lnTo>
                    <a:pt x="98" y="441"/>
                  </a:lnTo>
                  <a:lnTo>
                    <a:pt x="93" y="423"/>
                  </a:lnTo>
                  <a:lnTo>
                    <a:pt x="93" y="419"/>
                  </a:lnTo>
                  <a:lnTo>
                    <a:pt x="92" y="414"/>
                  </a:lnTo>
                  <a:lnTo>
                    <a:pt x="91" y="410"/>
                  </a:lnTo>
                  <a:lnTo>
                    <a:pt x="89" y="406"/>
                  </a:lnTo>
                  <a:lnTo>
                    <a:pt x="87" y="401"/>
                  </a:lnTo>
                  <a:lnTo>
                    <a:pt x="84" y="398"/>
                  </a:lnTo>
                  <a:lnTo>
                    <a:pt x="82" y="394"/>
                  </a:lnTo>
                  <a:lnTo>
                    <a:pt x="78" y="392"/>
                  </a:lnTo>
                  <a:lnTo>
                    <a:pt x="76" y="388"/>
                  </a:lnTo>
                  <a:lnTo>
                    <a:pt x="72" y="387"/>
                  </a:lnTo>
                  <a:lnTo>
                    <a:pt x="68" y="384"/>
                  </a:lnTo>
                  <a:lnTo>
                    <a:pt x="64" y="383"/>
                  </a:lnTo>
                  <a:lnTo>
                    <a:pt x="59" y="381"/>
                  </a:lnTo>
                  <a:lnTo>
                    <a:pt x="55" y="380"/>
                  </a:lnTo>
                  <a:lnTo>
                    <a:pt x="50" y="380"/>
                  </a:lnTo>
                  <a:lnTo>
                    <a:pt x="47" y="380"/>
                  </a:lnTo>
                  <a:lnTo>
                    <a:pt x="40" y="380"/>
                  </a:lnTo>
                  <a:lnTo>
                    <a:pt x="35" y="381"/>
                  </a:lnTo>
                  <a:lnTo>
                    <a:pt x="30" y="384"/>
                  </a:lnTo>
                  <a:lnTo>
                    <a:pt x="27" y="387"/>
                  </a:lnTo>
                  <a:lnTo>
                    <a:pt x="21" y="389"/>
                  </a:lnTo>
                  <a:lnTo>
                    <a:pt x="18" y="392"/>
                  </a:lnTo>
                  <a:lnTo>
                    <a:pt x="14" y="396"/>
                  </a:lnTo>
                  <a:lnTo>
                    <a:pt x="11" y="401"/>
                  </a:lnTo>
                  <a:lnTo>
                    <a:pt x="6" y="424"/>
                  </a:lnTo>
                  <a:lnTo>
                    <a:pt x="4" y="449"/>
                  </a:lnTo>
                  <a:lnTo>
                    <a:pt x="1" y="472"/>
                  </a:lnTo>
                  <a:lnTo>
                    <a:pt x="0" y="497"/>
                  </a:lnTo>
                  <a:lnTo>
                    <a:pt x="0" y="520"/>
                  </a:lnTo>
                  <a:lnTo>
                    <a:pt x="1" y="544"/>
                  </a:lnTo>
                  <a:lnTo>
                    <a:pt x="4" y="569"/>
                  </a:lnTo>
                  <a:lnTo>
                    <a:pt x="8" y="592"/>
                  </a:lnTo>
                  <a:lnTo>
                    <a:pt x="13" y="615"/>
                  </a:lnTo>
                  <a:lnTo>
                    <a:pt x="19" y="639"/>
                  </a:lnTo>
                  <a:lnTo>
                    <a:pt x="25" y="661"/>
                  </a:lnTo>
                  <a:lnTo>
                    <a:pt x="34" y="684"/>
                  </a:lnTo>
                  <a:lnTo>
                    <a:pt x="43" y="706"/>
                  </a:lnTo>
                  <a:lnTo>
                    <a:pt x="54" y="727"/>
                  </a:lnTo>
                  <a:lnTo>
                    <a:pt x="66" y="748"/>
                  </a:lnTo>
                  <a:lnTo>
                    <a:pt x="78" y="769"/>
                  </a:lnTo>
                  <a:lnTo>
                    <a:pt x="88" y="791"/>
                  </a:lnTo>
                  <a:lnTo>
                    <a:pt x="101" y="812"/>
                  </a:lnTo>
                  <a:lnTo>
                    <a:pt x="113" y="832"/>
                  </a:lnTo>
                  <a:lnTo>
                    <a:pt x="127" y="852"/>
                  </a:lnTo>
                  <a:lnTo>
                    <a:pt x="142" y="870"/>
                  </a:lnTo>
                  <a:lnTo>
                    <a:pt x="157" y="888"/>
                  </a:lnTo>
                  <a:lnTo>
                    <a:pt x="174" y="905"/>
                  </a:lnTo>
                  <a:lnTo>
                    <a:pt x="191" y="921"/>
                  </a:lnTo>
                  <a:lnTo>
                    <a:pt x="209" y="937"/>
                  </a:lnTo>
                  <a:lnTo>
                    <a:pt x="228" y="950"/>
                  </a:lnTo>
                  <a:lnTo>
                    <a:pt x="247" y="964"/>
                  </a:lnTo>
                  <a:lnTo>
                    <a:pt x="267" y="976"/>
                  </a:lnTo>
                  <a:lnTo>
                    <a:pt x="288" y="986"/>
                  </a:lnTo>
                  <a:lnTo>
                    <a:pt x="310" y="996"/>
                  </a:lnTo>
                  <a:lnTo>
                    <a:pt x="331" y="1005"/>
                  </a:lnTo>
                  <a:lnTo>
                    <a:pt x="354" y="1013"/>
                  </a:lnTo>
                  <a:lnTo>
                    <a:pt x="358" y="1012"/>
                  </a:lnTo>
                  <a:lnTo>
                    <a:pt x="363" y="1011"/>
                  </a:lnTo>
                  <a:lnTo>
                    <a:pt x="366" y="1009"/>
                  </a:lnTo>
                  <a:lnTo>
                    <a:pt x="370" y="1008"/>
                  </a:lnTo>
                  <a:lnTo>
                    <a:pt x="374" y="1005"/>
                  </a:lnTo>
                  <a:lnTo>
                    <a:pt x="378" y="1003"/>
                  </a:lnTo>
                  <a:lnTo>
                    <a:pt x="382" y="1000"/>
                  </a:lnTo>
                  <a:lnTo>
                    <a:pt x="384" y="996"/>
                  </a:lnTo>
                  <a:lnTo>
                    <a:pt x="387" y="992"/>
                  </a:lnTo>
                  <a:lnTo>
                    <a:pt x="389" y="990"/>
                  </a:lnTo>
                  <a:lnTo>
                    <a:pt x="392" y="985"/>
                  </a:lnTo>
                  <a:lnTo>
                    <a:pt x="393" y="981"/>
                  </a:lnTo>
                  <a:lnTo>
                    <a:pt x="394" y="977"/>
                  </a:lnTo>
                  <a:lnTo>
                    <a:pt x="395" y="972"/>
                  </a:lnTo>
                  <a:lnTo>
                    <a:pt x="395" y="968"/>
                  </a:lnTo>
                  <a:lnTo>
                    <a:pt x="395" y="963"/>
                  </a:lnTo>
                  <a:lnTo>
                    <a:pt x="394" y="957"/>
                  </a:lnTo>
                  <a:lnTo>
                    <a:pt x="393" y="952"/>
                  </a:lnTo>
                  <a:lnTo>
                    <a:pt x="392" y="947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3" y="934"/>
                  </a:lnTo>
                  <a:lnTo>
                    <a:pt x="379" y="931"/>
                  </a:lnTo>
                  <a:lnTo>
                    <a:pt x="375" y="927"/>
                  </a:lnTo>
                  <a:lnTo>
                    <a:pt x="351" y="901"/>
                  </a:lnTo>
                  <a:lnTo>
                    <a:pt x="329" y="873"/>
                  </a:lnTo>
                  <a:lnTo>
                    <a:pt x="307" y="844"/>
                  </a:lnTo>
                  <a:lnTo>
                    <a:pt x="286" y="814"/>
                  </a:lnTo>
                  <a:lnTo>
                    <a:pt x="267" y="783"/>
                  </a:lnTo>
                  <a:lnTo>
                    <a:pt x="258" y="767"/>
                  </a:lnTo>
                  <a:lnTo>
                    <a:pt x="248" y="752"/>
                  </a:lnTo>
                  <a:lnTo>
                    <a:pt x="241" y="736"/>
                  </a:lnTo>
                  <a:lnTo>
                    <a:pt x="232" y="719"/>
                  </a:lnTo>
                  <a:lnTo>
                    <a:pt x="224" y="704"/>
                  </a:lnTo>
                  <a:lnTo>
                    <a:pt x="217" y="687"/>
                  </a:lnTo>
                  <a:close/>
                  <a:moveTo>
                    <a:pt x="881" y="793"/>
                  </a:moveTo>
                  <a:lnTo>
                    <a:pt x="878" y="788"/>
                  </a:lnTo>
                  <a:lnTo>
                    <a:pt x="874" y="783"/>
                  </a:lnTo>
                  <a:lnTo>
                    <a:pt x="870" y="779"/>
                  </a:lnTo>
                  <a:lnTo>
                    <a:pt x="865" y="775"/>
                  </a:lnTo>
                  <a:lnTo>
                    <a:pt x="861" y="771"/>
                  </a:lnTo>
                  <a:lnTo>
                    <a:pt x="855" y="769"/>
                  </a:lnTo>
                  <a:lnTo>
                    <a:pt x="850" y="766"/>
                  </a:lnTo>
                  <a:lnTo>
                    <a:pt x="845" y="765"/>
                  </a:lnTo>
                  <a:lnTo>
                    <a:pt x="839" y="764"/>
                  </a:lnTo>
                  <a:lnTo>
                    <a:pt x="834" y="762"/>
                  </a:lnTo>
                  <a:lnTo>
                    <a:pt x="827" y="762"/>
                  </a:lnTo>
                  <a:lnTo>
                    <a:pt x="821" y="764"/>
                  </a:lnTo>
                  <a:lnTo>
                    <a:pt x="816" y="765"/>
                  </a:lnTo>
                  <a:lnTo>
                    <a:pt x="810" y="766"/>
                  </a:lnTo>
                  <a:lnTo>
                    <a:pt x="805" y="769"/>
                  </a:lnTo>
                  <a:lnTo>
                    <a:pt x="800" y="771"/>
                  </a:lnTo>
                  <a:lnTo>
                    <a:pt x="485" y="959"/>
                  </a:lnTo>
                  <a:lnTo>
                    <a:pt x="480" y="961"/>
                  </a:lnTo>
                  <a:lnTo>
                    <a:pt x="475" y="965"/>
                  </a:lnTo>
                  <a:lnTo>
                    <a:pt x="471" y="970"/>
                  </a:lnTo>
                  <a:lnTo>
                    <a:pt x="467" y="974"/>
                  </a:lnTo>
                  <a:lnTo>
                    <a:pt x="463" y="979"/>
                  </a:lnTo>
                  <a:lnTo>
                    <a:pt x="461" y="985"/>
                  </a:lnTo>
                  <a:lnTo>
                    <a:pt x="458" y="990"/>
                  </a:lnTo>
                  <a:lnTo>
                    <a:pt x="457" y="996"/>
                  </a:lnTo>
                  <a:lnTo>
                    <a:pt x="456" y="1002"/>
                  </a:lnTo>
                  <a:lnTo>
                    <a:pt x="455" y="1008"/>
                  </a:lnTo>
                  <a:lnTo>
                    <a:pt x="455" y="1015"/>
                  </a:lnTo>
                  <a:lnTo>
                    <a:pt x="455" y="1020"/>
                  </a:lnTo>
                  <a:lnTo>
                    <a:pt x="456" y="1026"/>
                  </a:lnTo>
                  <a:lnTo>
                    <a:pt x="458" y="1031"/>
                  </a:lnTo>
                  <a:lnTo>
                    <a:pt x="460" y="1038"/>
                  </a:lnTo>
                  <a:lnTo>
                    <a:pt x="463" y="1043"/>
                  </a:lnTo>
                  <a:lnTo>
                    <a:pt x="466" y="1048"/>
                  </a:lnTo>
                  <a:lnTo>
                    <a:pt x="470" y="1054"/>
                  </a:lnTo>
                  <a:lnTo>
                    <a:pt x="475" y="1059"/>
                  </a:lnTo>
                  <a:lnTo>
                    <a:pt x="479" y="1063"/>
                  </a:lnTo>
                  <a:lnTo>
                    <a:pt x="484" y="1065"/>
                  </a:lnTo>
                  <a:lnTo>
                    <a:pt x="489" y="1068"/>
                  </a:lnTo>
                  <a:lnTo>
                    <a:pt x="494" y="1070"/>
                  </a:lnTo>
                  <a:lnTo>
                    <a:pt x="500" y="1073"/>
                  </a:lnTo>
                  <a:lnTo>
                    <a:pt x="505" y="1074"/>
                  </a:lnTo>
                  <a:lnTo>
                    <a:pt x="511" y="1074"/>
                  </a:lnTo>
                  <a:lnTo>
                    <a:pt x="516" y="1074"/>
                  </a:lnTo>
                  <a:lnTo>
                    <a:pt x="523" y="1074"/>
                  </a:lnTo>
                  <a:lnTo>
                    <a:pt x="529" y="1073"/>
                  </a:lnTo>
                  <a:lnTo>
                    <a:pt x="534" y="1072"/>
                  </a:lnTo>
                  <a:lnTo>
                    <a:pt x="540" y="1069"/>
                  </a:lnTo>
                  <a:lnTo>
                    <a:pt x="545" y="1067"/>
                  </a:lnTo>
                  <a:lnTo>
                    <a:pt x="860" y="879"/>
                  </a:lnTo>
                  <a:lnTo>
                    <a:pt x="865" y="875"/>
                  </a:lnTo>
                  <a:lnTo>
                    <a:pt x="869" y="871"/>
                  </a:lnTo>
                  <a:lnTo>
                    <a:pt x="874" y="868"/>
                  </a:lnTo>
                  <a:lnTo>
                    <a:pt x="878" y="862"/>
                  </a:lnTo>
                  <a:lnTo>
                    <a:pt x="880" y="858"/>
                  </a:lnTo>
                  <a:lnTo>
                    <a:pt x="884" y="852"/>
                  </a:lnTo>
                  <a:lnTo>
                    <a:pt x="885" y="847"/>
                  </a:lnTo>
                  <a:lnTo>
                    <a:pt x="888" y="842"/>
                  </a:lnTo>
                  <a:lnTo>
                    <a:pt x="889" y="835"/>
                  </a:lnTo>
                  <a:lnTo>
                    <a:pt x="889" y="830"/>
                  </a:lnTo>
                  <a:lnTo>
                    <a:pt x="889" y="823"/>
                  </a:lnTo>
                  <a:lnTo>
                    <a:pt x="889" y="817"/>
                  </a:lnTo>
                  <a:lnTo>
                    <a:pt x="888" y="812"/>
                  </a:lnTo>
                  <a:lnTo>
                    <a:pt x="887" y="805"/>
                  </a:lnTo>
                  <a:lnTo>
                    <a:pt x="884" y="800"/>
                  </a:lnTo>
                  <a:lnTo>
                    <a:pt x="881" y="793"/>
                  </a:lnTo>
                  <a:close/>
                  <a:moveTo>
                    <a:pt x="458" y="38"/>
                  </a:moveTo>
                  <a:lnTo>
                    <a:pt x="455" y="33"/>
                  </a:lnTo>
                  <a:lnTo>
                    <a:pt x="451" y="28"/>
                  </a:lnTo>
                  <a:lnTo>
                    <a:pt x="447" y="23"/>
                  </a:lnTo>
                  <a:lnTo>
                    <a:pt x="442" y="19"/>
                  </a:lnTo>
                  <a:lnTo>
                    <a:pt x="438" y="16"/>
                  </a:lnTo>
                  <a:lnTo>
                    <a:pt x="432" y="13"/>
                  </a:lnTo>
                  <a:lnTo>
                    <a:pt x="427" y="11"/>
                  </a:lnTo>
                  <a:lnTo>
                    <a:pt x="422" y="8"/>
                  </a:lnTo>
                  <a:lnTo>
                    <a:pt x="416" y="7"/>
                  </a:lnTo>
                  <a:lnTo>
                    <a:pt x="411" y="7"/>
                  </a:lnTo>
                  <a:lnTo>
                    <a:pt x="404" y="7"/>
                  </a:lnTo>
                  <a:lnTo>
                    <a:pt x="399" y="7"/>
                  </a:lnTo>
                  <a:lnTo>
                    <a:pt x="393" y="8"/>
                  </a:lnTo>
                  <a:lnTo>
                    <a:pt x="387" y="10"/>
                  </a:lnTo>
                  <a:lnTo>
                    <a:pt x="382" y="12"/>
                  </a:lnTo>
                  <a:lnTo>
                    <a:pt x="377" y="15"/>
                  </a:lnTo>
                  <a:lnTo>
                    <a:pt x="62" y="202"/>
                  </a:lnTo>
                  <a:lnTo>
                    <a:pt x="57" y="206"/>
                  </a:lnTo>
                  <a:lnTo>
                    <a:pt x="52" y="210"/>
                  </a:lnTo>
                  <a:lnTo>
                    <a:pt x="48" y="214"/>
                  </a:lnTo>
                  <a:lnTo>
                    <a:pt x="44" y="219"/>
                  </a:lnTo>
                  <a:lnTo>
                    <a:pt x="40" y="224"/>
                  </a:lnTo>
                  <a:lnTo>
                    <a:pt x="38" y="229"/>
                  </a:lnTo>
                  <a:lnTo>
                    <a:pt x="35" y="234"/>
                  </a:lnTo>
                  <a:lnTo>
                    <a:pt x="34" y="240"/>
                  </a:lnTo>
                  <a:lnTo>
                    <a:pt x="33" y="246"/>
                  </a:lnTo>
                  <a:lnTo>
                    <a:pt x="32" y="251"/>
                  </a:lnTo>
                  <a:lnTo>
                    <a:pt x="32" y="258"/>
                  </a:lnTo>
                  <a:lnTo>
                    <a:pt x="32" y="264"/>
                  </a:lnTo>
                  <a:lnTo>
                    <a:pt x="33" y="270"/>
                  </a:lnTo>
                  <a:lnTo>
                    <a:pt x="35" y="276"/>
                  </a:lnTo>
                  <a:lnTo>
                    <a:pt x="37" y="281"/>
                  </a:lnTo>
                  <a:lnTo>
                    <a:pt x="40" y="288"/>
                  </a:lnTo>
                  <a:lnTo>
                    <a:pt x="43" y="293"/>
                  </a:lnTo>
                  <a:lnTo>
                    <a:pt x="47" y="298"/>
                  </a:lnTo>
                  <a:lnTo>
                    <a:pt x="52" y="302"/>
                  </a:lnTo>
                  <a:lnTo>
                    <a:pt x="55" y="306"/>
                  </a:lnTo>
                  <a:lnTo>
                    <a:pt x="61" y="310"/>
                  </a:lnTo>
                  <a:lnTo>
                    <a:pt x="66" y="312"/>
                  </a:lnTo>
                  <a:lnTo>
                    <a:pt x="71" y="315"/>
                  </a:lnTo>
                  <a:lnTo>
                    <a:pt x="77" y="316"/>
                  </a:lnTo>
                  <a:lnTo>
                    <a:pt x="82" y="318"/>
                  </a:lnTo>
                  <a:lnTo>
                    <a:pt x="88" y="319"/>
                  </a:lnTo>
                  <a:lnTo>
                    <a:pt x="93" y="319"/>
                  </a:lnTo>
                  <a:lnTo>
                    <a:pt x="100" y="318"/>
                  </a:lnTo>
                  <a:lnTo>
                    <a:pt x="106" y="318"/>
                  </a:lnTo>
                  <a:lnTo>
                    <a:pt x="111" y="315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437" y="123"/>
                  </a:lnTo>
                  <a:lnTo>
                    <a:pt x="442" y="120"/>
                  </a:lnTo>
                  <a:lnTo>
                    <a:pt x="446" y="116"/>
                  </a:lnTo>
                  <a:lnTo>
                    <a:pt x="451" y="111"/>
                  </a:lnTo>
                  <a:lnTo>
                    <a:pt x="455" y="107"/>
                  </a:lnTo>
                  <a:lnTo>
                    <a:pt x="457" y="102"/>
                  </a:lnTo>
                  <a:lnTo>
                    <a:pt x="461" y="97"/>
                  </a:lnTo>
                  <a:lnTo>
                    <a:pt x="462" y="91"/>
                  </a:lnTo>
                  <a:lnTo>
                    <a:pt x="465" y="85"/>
                  </a:lnTo>
                  <a:lnTo>
                    <a:pt x="466" y="80"/>
                  </a:lnTo>
                  <a:lnTo>
                    <a:pt x="466" y="73"/>
                  </a:lnTo>
                  <a:lnTo>
                    <a:pt x="466" y="67"/>
                  </a:lnTo>
                  <a:lnTo>
                    <a:pt x="466" y="62"/>
                  </a:lnTo>
                  <a:lnTo>
                    <a:pt x="465" y="55"/>
                  </a:lnTo>
                  <a:lnTo>
                    <a:pt x="463" y="50"/>
                  </a:lnTo>
                  <a:lnTo>
                    <a:pt x="461" y="43"/>
                  </a:lnTo>
                  <a:lnTo>
                    <a:pt x="458" y="38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5" name="Freeform 468"/>
            <p:cNvSpPr>
              <a:spLocks/>
            </p:cNvSpPr>
            <p:nvPr/>
          </p:nvSpPr>
          <p:spPr bwMode="auto">
            <a:xfrm rot="-3565789">
              <a:off x="2443" y="2052"/>
              <a:ext cx="580" cy="595"/>
            </a:xfrm>
            <a:custGeom>
              <a:avLst/>
              <a:gdLst>
                <a:gd name="T0" fmla="*/ 1 w 892"/>
                <a:gd name="T1" fmla="*/ 1 h 908"/>
                <a:gd name="T2" fmla="*/ 1 w 892"/>
                <a:gd name="T3" fmla="*/ 1 h 908"/>
                <a:gd name="T4" fmla="*/ 1 w 892"/>
                <a:gd name="T5" fmla="*/ 1 h 908"/>
                <a:gd name="T6" fmla="*/ 1 w 892"/>
                <a:gd name="T7" fmla="*/ 1 h 908"/>
                <a:gd name="T8" fmla="*/ 1 w 892"/>
                <a:gd name="T9" fmla="*/ 1 h 908"/>
                <a:gd name="T10" fmla="*/ 1 w 892"/>
                <a:gd name="T11" fmla="*/ 1 h 908"/>
                <a:gd name="T12" fmla="*/ 1 w 892"/>
                <a:gd name="T13" fmla="*/ 1 h 908"/>
                <a:gd name="T14" fmla="*/ 1 w 892"/>
                <a:gd name="T15" fmla="*/ 1 h 908"/>
                <a:gd name="T16" fmla="*/ 1 w 892"/>
                <a:gd name="T17" fmla="*/ 1 h 908"/>
                <a:gd name="T18" fmla="*/ 1 w 892"/>
                <a:gd name="T19" fmla="*/ 1 h 908"/>
                <a:gd name="T20" fmla="*/ 1 w 892"/>
                <a:gd name="T21" fmla="*/ 1 h 908"/>
                <a:gd name="T22" fmla="*/ 1 w 892"/>
                <a:gd name="T23" fmla="*/ 1 h 908"/>
                <a:gd name="T24" fmla="*/ 1 w 892"/>
                <a:gd name="T25" fmla="*/ 1 h 908"/>
                <a:gd name="T26" fmla="*/ 1 w 892"/>
                <a:gd name="T27" fmla="*/ 1 h 908"/>
                <a:gd name="T28" fmla="*/ 1 w 892"/>
                <a:gd name="T29" fmla="*/ 1 h 908"/>
                <a:gd name="T30" fmla="*/ 1 w 892"/>
                <a:gd name="T31" fmla="*/ 1 h 908"/>
                <a:gd name="T32" fmla="*/ 1 w 892"/>
                <a:gd name="T33" fmla="*/ 1 h 908"/>
                <a:gd name="T34" fmla="*/ 1 w 892"/>
                <a:gd name="T35" fmla="*/ 1 h 908"/>
                <a:gd name="T36" fmla="*/ 1 w 892"/>
                <a:gd name="T37" fmla="*/ 1 h 908"/>
                <a:gd name="T38" fmla="*/ 1 w 892"/>
                <a:gd name="T39" fmla="*/ 1 h 908"/>
                <a:gd name="T40" fmla="*/ 1 w 892"/>
                <a:gd name="T41" fmla="*/ 1 h 908"/>
                <a:gd name="T42" fmla="*/ 1 w 892"/>
                <a:gd name="T43" fmla="*/ 1 h 908"/>
                <a:gd name="T44" fmla="*/ 1 w 892"/>
                <a:gd name="T45" fmla="*/ 1 h 908"/>
                <a:gd name="T46" fmla="*/ 1 w 892"/>
                <a:gd name="T47" fmla="*/ 1 h 908"/>
                <a:gd name="T48" fmla="*/ 1 w 892"/>
                <a:gd name="T49" fmla="*/ 1 h 908"/>
                <a:gd name="T50" fmla="*/ 1 w 892"/>
                <a:gd name="T51" fmla="*/ 1 h 908"/>
                <a:gd name="T52" fmla="*/ 1 w 892"/>
                <a:gd name="T53" fmla="*/ 1 h 908"/>
                <a:gd name="T54" fmla="*/ 1 w 892"/>
                <a:gd name="T55" fmla="*/ 1 h 908"/>
                <a:gd name="T56" fmla="*/ 1 w 892"/>
                <a:gd name="T57" fmla="*/ 1 h 908"/>
                <a:gd name="T58" fmla="*/ 1 w 892"/>
                <a:gd name="T59" fmla="*/ 1 h 908"/>
                <a:gd name="T60" fmla="*/ 1 w 892"/>
                <a:gd name="T61" fmla="*/ 1 h 908"/>
                <a:gd name="T62" fmla="*/ 1 w 892"/>
                <a:gd name="T63" fmla="*/ 1 h 908"/>
                <a:gd name="T64" fmla="*/ 1 w 892"/>
                <a:gd name="T65" fmla="*/ 1 h 908"/>
                <a:gd name="T66" fmla="*/ 1 w 892"/>
                <a:gd name="T67" fmla="*/ 0 h 908"/>
                <a:gd name="T68" fmla="*/ 1 w 892"/>
                <a:gd name="T69" fmla="*/ 1 h 908"/>
                <a:gd name="T70" fmla="*/ 1 w 892"/>
                <a:gd name="T71" fmla="*/ 1 h 908"/>
                <a:gd name="T72" fmla="*/ 1 w 892"/>
                <a:gd name="T73" fmla="*/ 1 h 908"/>
                <a:gd name="T74" fmla="*/ 1 w 892"/>
                <a:gd name="T75" fmla="*/ 1 h 908"/>
                <a:gd name="T76" fmla="*/ 1 w 892"/>
                <a:gd name="T77" fmla="*/ 1 h 908"/>
                <a:gd name="T78" fmla="*/ 1 w 892"/>
                <a:gd name="T79" fmla="*/ 1 h 908"/>
                <a:gd name="T80" fmla="*/ 1 w 892"/>
                <a:gd name="T81" fmla="*/ 1 h 908"/>
                <a:gd name="T82" fmla="*/ 1 w 892"/>
                <a:gd name="T83" fmla="*/ 1 h 908"/>
                <a:gd name="T84" fmla="*/ 1 w 892"/>
                <a:gd name="T85" fmla="*/ 1 h 908"/>
                <a:gd name="T86" fmla="*/ 1 w 892"/>
                <a:gd name="T87" fmla="*/ 1 h 908"/>
                <a:gd name="T88" fmla="*/ 1 w 892"/>
                <a:gd name="T89" fmla="*/ 1 h 908"/>
                <a:gd name="T90" fmla="*/ 1 w 892"/>
                <a:gd name="T91" fmla="*/ 1 h 908"/>
                <a:gd name="T92" fmla="*/ 1 w 892"/>
                <a:gd name="T93" fmla="*/ 1 h 908"/>
                <a:gd name="T94" fmla="*/ 1 w 892"/>
                <a:gd name="T95" fmla="*/ 1 h 908"/>
                <a:gd name="T96" fmla="*/ 1 w 892"/>
                <a:gd name="T97" fmla="*/ 1 h 9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2"/>
                <a:gd name="T148" fmla="*/ 0 h 908"/>
                <a:gd name="T149" fmla="*/ 892 w 892"/>
                <a:gd name="T150" fmla="*/ 908 h 9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2" h="908">
                  <a:moveTo>
                    <a:pt x="1" y="536"/>
                  </a:moveTo>
                  <a:lnTo>
                    <a:pt x="18" y="575"/>
                  </a:lnTo>
                  <a:lnTo>
                    <a:pt x="39" y="613"/>
                  </a:lnTo>
                  <a:lnTo>
                    <a:pt x="57" y="650"/>
                  </a:lnTo>
                  <a:lnTo>
                    <a:pt x="79" y="688"/>
                  </a:lnTo>
                  <a:lnTo>
                    <a:pt x="99" y="725"/>
                  </a:lnTo>
                  <a:lnTo>
                    <a:pt x="122" y="761"/>
                  </a:lnTo>
                  <a:lnTo>
                    <a:pt x="143" y="797"/>
                  </a:lnTo>
                  <a:lnTo>
                    <a:pt x="167" y="834"/>
                  </a:lnTo>
                  <a:lnTo>
                    <a:pt x="182" y="843"/>
                  </a:lnTo>
                  <a:lnTo>
                    <a:pt x="197" y="853"/>
                  </a:lnTo>
                  <a:lnTo>
                    <a:pt x="212" y="861"/>
                  </a:lnTo>
                  <a:lnTo>
                    <a:pt x="229" y="869"/>
                  </a:lnTo>
                  <a:lnTo>
                    <a:pt x="245" y="877"/>
                  </a:lnTo>
                  <a:lnTo>
                    <a:pt x="261" y="883"/>
                  </a:lnTo>
                  <a:lnTo>
                    <a:pt x="279" y="888"/>
                  </a:lnTo>
                  <a:lnTo>
                    <a:pt x="297" y="894"/>
                  </a:lnTo>
                  <a:lnTo>
                    <a:pt x="313" y="899"/>
                  </a:lnTo>
                  <a:lnTo>
                    <a:pt x="331" y="901"/>
                  </a:lnTo>
                  <a:lnTo>
                    <a:pt x="348" y="904"/>
                  </a:lnTo>
                  <a:lnTo>
                    <a:pt x="366" y="907"/>
                  </a:lnTo>
                  <a:lnTo>
                    <a:pt x="384" y="908"/>
                  </a:lnTo>
                  <a:lnTo>
                    <a:pt x="402" y="908"/>
                  </a:lnTo>
                  <a:lnTo>
                    <a:pt x="420" y="908"/>
                  </a:lnTo>
                  <a:lnTo>
                    <a:pt x="438" y="907"/>
                  </a:lnTo>
                  <a:lnTo>
                    <a:pt x="666" y="771"/>
                  </a:lnTo>
                  <a:lnTo>
                    <a:pt x="669" y="769"/>
                  </a:lnTo>
                  <a:lnTo>
                    <a:pt x="673" y="767"/>
                  </a:lnTo>
                  <a:lnTo>
                    <a:pt x="678" y="766"/>
                  </a:lnTo>
                  <a:lnTo>
                    <a:pt x="682" y="765"/>
                  </a:lnTo>
                  <a:lnTo>
                    <a:pt x="687" y="764"/>
                  </a:lnTo>
                  <a:lnTo>
                    <a:pt x="692" y="764"/>
                  </a:lnTo>
                  <a:lnTo>
                    <a:pt x="696" y="762"/>
                  </a:lnTo>
                  <a:lnTo>
                    <a:pt x="701" y="764"/>
                  </a:lnTo>
                  <a:lnTo>
                    <a:pt x="705" y="764"/>
                  </a:lnTo>
                  <a:lnTo>
                    <a:pt x="710" y="765"/>
                  </a:lnTo>
                  <a:lnTo>
                    <a:pt x="713" y="766"/>
                  </a:lnTo>
                  <a:lnTo>
                    <a:pt x="719" y="767"/>
                  </a:lnTo>
                  <a:lnTo>
                    <a:pt x="722" y="770"/>
                  </a:lnTo>
                  <a:lnTo>
                    <a:pt x="726" y="771"/>
                  </a:lnTo>
                  <a:lnTo>
                    <a:pt x="730" y="774"/>
                  </a:lnTo>
                  <a:lnTo>
                    <a:pt x="734" y="778"/>
                  </a:lnTo>
                  <a:lnTo>
                    <a:pt x="773" y="754"/>
                  </a:lnTo>
                  <a:lnTo>
                    <a:pt x="783" y="748"/>
                  </a:lnTo>
                  <a:lnTo>
                    <a:pt x="793" y="741"/>
                  </a:lnTo>
                  <a:lnTo>
                    <a:pt x="803" y="734"/>
                  </a:lnTo>
                  <a:lnTo>
                    <a:pt x="812" y="726"/>
                  </a:lnTo>
                  <a:lnTo>
                    <a:pt x="820" y="717"/>
                  </a:lnTo>
                  <a:lnTo>
                    <a:pt x="829" y="708"/>
                  </a:lnTo>
                  <a:lnTo>
                    <a:pt x="837" y="699"/>
                  </a:lnTo>
                  <a:lnTo>
                    <a:pt x="844" y="689"/>
                  </a:lnTo>
                  <a:lnTo>
                    <a:pt x="851" y="679"/>
                  </a:lnTo>
                  <a:lnTo>
                    <a:pt x="857" y="669"/>
                  </a:lnTo>
                  <a:lnTo>
                    <a:pt x="863" y="658"/>
                  </a:lnTo>
                  <a:lnTo>
                    <a:pt x="868" y="648"/>
                  </a:lnTo>
                  <a:lnTo>
                    <a:pt x="873" y="637"/>
                  </a:lnTo>
                  <a:lnTo>
                    <a:pt x="877" y="626"/>
                  </a:lnTo>
                  <a:lnTo>
                    <a:pt x="881" y="615"/>
                  </a:lnTo>
                  <a:lnTo>
                    <a:pt x="885" y="604"/>
                  </a:lnTo>
                  <a:lnTo>
                    <a:pt x="887" y="592"/>
                  </a:lnTo>
                  <a:lnTo>
                    <a:pt x="890" y="580"/>
                  </a:lnTo>
                  <a:lnTo>
                    <a:pt x="891" y="569"/>
                  </a:lnTo>
                  <a:lnTo>
                    <a:pt x="892" y="556"/>
                  </a:lnTo>
                  <a:lnTo>
                    <a:pt x="892" y="544"/>
                  </a:lnTo>
                  <a:lnTo>
                    <a:pt x="892" y="532"/>
                  </a:lnTo>
                  <a:lnTo>
                    <a:pt x="892" y="520"/>
                  </a:lnTo>
                  <a:lnTo>
                    <a:pt x="891" y="507"/>
                  </a:lnTo>
                  <a:lnTo>
                    <a:pt x="890" y="496"/>
                  </a:lnTo>
                  <a:lnTo>
                    <a:pt x="887" y="484"/>
                  </a:lnTo>
                  <a:lnTo>
                    <a:pt x="885" y="472"/>
                  </a:lnTo>
                  <a:lnTo>
                    <a:pt x="881" y="459"/>
                  </a:lnTo>
                  <a:lnTo>
                    <a:pt x="876" y="448"/>
                  </a:lnTo>
                  <a:lnTo>
                    <a:pt x="872" y="437"/>
                  </a:lnTo>
                  <a:lnTo>
                    <a:pt x="866" y="426"/>
                  </a:lnTo>
                  <a:lnTo>
                    <a:pt x="861" y="414"/>
                  </a:lnTo>
                  <a:lnTo>
                    <a:pt x="700" y="125"/>
                  </a:lnTo>
                  <a:lnTo>
                    <a:pt x="693" y="115"/>
                  </a:lnTo>
                  <a:lnTo>
                    <a:pt x="686" y="104"/>
                  </a:lnTo>
                  <a:lnTo>
                    <a:pt x="678" y="94"/>
                  </a:lnTo>
                  <a:lnTo>
                    <a:pt x="671" y="85"/>
                  </a:lnTo>
                  <a:lnTo>
                    <a:pt x="663" y="76"/>
                  </a:lnTo>
                  <a:lnTo>
                    <a:pt x="654" y="67"/>
                  </a:lnTo>
                  <a:lnTo>
                    <a:pt x="645" y="59"/>
                  </a:lnTo>
                  <a:lnTo>
                    <a:pt x="635" y="51"/>
                  </a:lnTo>
                  <a:lnTo>
                    <a:pt x="627" y="45"/>
                  </a:lnTo>
                  <a:lnTo>
                    <a:pt x="617" y="38"/>
                  </a:lnTo>
                  <a:lnTo>
                    <a:pt x="606" y="32"/>
                  </a:lnTo>
                  <a:lnTo>
                    <a:pt x="596" y="26"/>
                  </a:lnTo>
                  <a:lnTo>
                    <a:pt x="585" y="21"/>
                  </a:lnTo>
                  <a:lnTo>
                    <a:pt x="575" y="16"/>
                  </a:lnTo>
                  <a:lnTo>
                    <a:pt x="564" y="12"/>
                  </a:lnTo>
                  <a:lnTo>
                    <a:pt x="552" y="10"/>
                  </a:lnTo>
                  <a:lnTo>
                    <a:pt x="541" y="7"/>
                  </a:lnTo>
                  <a:lnTo>
                    <a:pt x="530" y="4"/>
                  </a:lnTo>
                  <a:lnTo>
                    <a:pt x="518" y="3"/>
                  </a:lnTo>
                  <a:lnTo>
                    <a:pt x="507" y="2"/>
                  </a:lnTo>
                  <a:lnTo>
                    <a:pt x="496" y="0"/>
                  </a:lnTo>
                  <a:lnTo>
                    <a:pt x="483" y="0"/>
                  </a:lnTo>
                  <a:lnTo>
                    <a:pt x="472" y="2"/>
                  </a:lnTo>
                  <a:lnTo>
                    <a:pt x="460" y="3"/>
                  </a:lnTo>
                  <a:lnTo>
                    <a:pt x="448" y="4"/>
                  </a:lnTo>
                  <a:lnTo>
                    <a:pt x="436" y="7"/>
                  </a:lnTo>
                  <a:lnTo>
                    <a:pt x="425" y="10"/>
                  </a:lnTo>
                  <a:lnTo>
                    <a:pt x="414" y="13"/>
                  </a:lnTo>
                  <a:lnTo>
                    <a:pt x="402" y="17"/>
                  </a:lnTo>
                  <a:lnTo>
                    <a:pt x="391" y="23"/>
                  </a:lnTo>
                  <a:lnTo>
                    <a:pt x="380" y="28"/>
                  </a:lnTo>
                  <a:lnTo>
                    <a:pt x="370" y="34"/>
                  </a:lnTo>
                  <a:lnTo>
                    <a:pt x="331" y="58"/>
                  </a:lnTo>
                  <a:lnTo>
                    <a:pt x="332" y="62"/>
                  </a:lnTo>
                  <a:lnTo>
                    <a:pt x="332" y="67"/>
                  </a:lnTo>
                  <a:lnTo>
                    <a:pt x="332" y="72"/>
                  </a:lnTo>
                  <a:lnTo>
                    <a:pt x="332" y="77"/>
                  </a:lnTo>
                  <a:lnTo>
                    <a:pt x="331" y="81"/>
                  </a:lnTo>
                  <a:lnTo>
                    <a:pt x="329" y="86"/>
                  </a:lnTo>
                  <a:lnTo>
                    <a:pt x="328" y="90"/>
                  </a:lnTo>
                  <a:lnTo>
                    <a:pt x="327" y="95"/>
                  </a:lnTo>
                  <a:lnTo>
                    <a:pt x="324" y="99"/>
                  </a:lnTo>
                  <a:lnTo>
                    <a:pt x="322" y="103"/>
                  </a:lnTo>
                  <a:lnTo>
                    <a:pt x="317" y="111"/>
                  </a:lnTo>
                  <a:lnTo>
                    <a:pt x="311" y="117"/>
                  </a:lnTo>
                  <a:lnTo>
                    <a:pt x="302" y="123"/>
                  </a:lnTo>
                  <a:lnTo>
                    <a:pt x="74" y="259"/>
                  </a:lnTo>
                  <a:lnTo>
                    <a:pt x="64" y="275"/>
                  </a:lnTo>
                  <a:lnTo>
                    <a:pt x="55" y="290"/>
                  </a:lnTo>
                  <a:lnTo>
                    <a:pt x="46" y="306"/>
                  </a:lnTo>
                  <a:lnTo>
                    <a:pt x="39" y="323"/>
                  </a:lnTo>
                  <a:lnTo>
                    <a:pt x="31" y="340"/>
                  </a:lnTo>
                  <a:lnTo>
                    <a:pt x="25" y="357"/>
                  </a:lnTo>
                  <a:lnTo>
                    <a:pt x="20" y="374"/>
                  </a:lnTo>
                  <a:lnTo>
                    <a:pt x="15" y="392"/>
                  </a:lnTo>
                  <a:lnTo>
                    <a:pt x="10" y="409"/>
                  </a:lnTo>
                  <a:lnTo>
                    <a:pt x="7" y="427"/>
                  </a:lnTo>
                  <a:lnTo>
                    <a:pt x="3" y="445"/>
                  </a:lnTo>
                  <a:lnTo>
                    <a:pt x="2" y="463"/>
                  </a:lnTo>
                  <a:lnTo>
                    <a:pt x="1" y="481"/>
                  </a:lnTo>
                  <a:lnTo>
                    <a:pt x="0" y="500"/>
                  </a:lnTo>
                  <a:lnTo>
                    <a:pt x="0" y="518"/>
                  </a:lnTo>
                  <a:lnTo>
                    <a:pt x="1" y="53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616" name="Group 469"/>
            <p:cNvGrpSpPr>
              <a:grpSpLocks/>
            </p:cNvGrpSpPr>
            <p:nvPr/>
          </p:nvGrpSpPr>
          <p:grpSpPr bwMode="auto">
            <a:xfrm>
              <a:off x="2355" y="2298"/>
              <a:ext cx="773" cy="475"/>
              <a:chOff x="2355" y="2298"/>
              <a:chExt cx="773" cy="475"/>
            </a:xfrm>
          </p:grpSpPr>
          <p:sp>
            <p:nvSpPr>
              <p:cNvPr id="24617" name="Freeform 470"/>
              <p:cNvSpPr>
                <a:spLocks/>
              </p:cNvSpPr>
              <p:nvPr/>
            </p:nvSpPr>
            <p:spPr bwMode="auto">
              <a:xfrm rot="-3565789">
                <a:off x="2616" y="2437"/>
                <a:ext cx="256" cy="415"/>
              </a:xfrm>
              <a:custGeom>
                <a:avLst/>
                <a:gdLst>
                  <a:gd name="T0" fmla="*/ 1 w 395"/>
                  <a:gd name="T1" fmla="*/ 1 h 633"/>
                  <a:gd name="T2" fmla="*/ 1 w 395"/>
                  <a:gd name="T3" fmla="*/ 1 h 633"/>
                  <a:gd name="T4" fmla="*/ 1 w 395"/>
                  <a:gd name="T5" fmla="*/ 1 h 633"/>
                  <a:gd name="T6" fmla="*/ 1 w 395"/>
                  <a:gd name="T7" fmla="*/ 1 h 633"/>
                  <a:gd name="T8" fmla="*/ 1 w 395"/>
                  <a:gd name="T9" fmla="*/ 1 h 633"/>
                  <a:gd name="T10" fmla="*/ 1 w 395"/>
                  <a:gd name="T11" fmla="*/ 1 h 633"/>
                  <a:gd name="T12" fmla="*/ 1 w 395"/>
                  <a:gd name="T13" fmla="*/ 1 h 633"/>
                  <a:gd name="T14" fmla="*/ 1 w 395"/>
                  <a:gd name="T15" fmla="*/ 1 h 633"/>
                  <a:gd name="T16" fmla="*/ 1 w 395"/>
                  <a:gd name="T17" fmla="*/ 1 h 633"/>
                  <a:gd name="T18" fmla="*/ 1 w 395"/>
                  <a:gd name="T19" fmla="*/ 1 h 633"/>
                  <a:gd name="T20" fmla="*/ 1 w 395"/>
                  <a:gd name="T21" fmla="*/ 1 h 633"/>
                  <a:gd name="T22" fmla="*/ 1 w 395"/>
                  <a:gd name="T23" fmla="*/ 1 h 633"/>
                  <a:gd name="T24" fmla="*/ 1 w 395"/>
                  <a:gd name="T25" fmla="*/ 1 h 633"/>
                  <a:gd name="T26" fmla="*/ 1 w 395"/>
                  <a:gd name="T27" fmla="*/ 1 h 633"/>
                  <a:gd name="T28" fmla="*/ 1 w 395"/>
                  <a:gd name="T29" fmla="*/ 0 h 633"/>
                  <a:gd name="T30" fmla="*/ 1 w 395"/>
                  <a:gd name="T31" fmla="*/ 0 h 633"/>
                  <a:gd name="T32" fmla="*/ 1 w 395"/>
                  <a:gd name="T33" fmla="*/ 1 h 633"/>
                  <a:gd name="T34" fmla="*/ 1 w 395"/>
                  <a:gd name="T35" fmla="*/ 1 h 633"/>
                  <a:gd name="T36" fmla="*/ 1 w 395"/>
                  <a:gd name="T37" fmla="*/ 1 h 633"/>
                  <a:gd name="T38" fmla="*/ 1 w 395"/>
                  <a:gd name="T39" fmla="*/ 1 h 633"/>
                  <a:gd name="T40" fmla="*/ 1 w 395"/>
                  <a:gd name="T41" fmla="*/ 1 h 633"/>
                  <a:gd name="T42" fmla="*/ 0 w 395"/>
                  <a:gd name="T43" fmla="*/ 1 h 633"/>
                  <a:gd name="T44" fmla="*/ 1 w 395"/>
                  <a:gd name="T45" fmla="*/ 1 h 633"/>
                  <a:gd name="T46" fmla="*/ 1 w 395"/>
                  <a:gd name="T47" fmla="*/ 1 h 633"/>
                  <a:gd name="T48" fmla="*/ 1 w 395"/>
                  <a:gd name="T49" fmla="*/ 1 h 633"/>
                  <a:gd name="T50" fmla="*/ 1 w 395"/>
                  <a:gd name="T51" fmla="*/ 1 h 633"/>
                  <a:gd name="T52" fmla="*/ 1 w 395"/>
                  <a:gd name="T53" fmla="*/ 1 h 633"/>
                  <a:gd name="T54" fmla="*/ 1 w 395"/>
                  <a:gd name="T55" fmla="*/ 1 h 633"/>
                  <a:gd name="T56" fmla="*/ 1 w 395"/>
                  <a:gd name="T57" fmla="*/ 1 h 633"/>
                  <a:gd name="T58" fmla="*/ 1 w 395"/>
                  <a:gd name="T59" fmla="*/ 1 h 633"/>
                  <a:gd name="T60" fmla="*/ 1 w 395"/>
                  <a:gd name="T61" fmla="*/ 1 h 633"/>
                  <a:gd name="T62" fmla="*/ 1 w 395"/>
                  <a:gd name="T63" fmla="*/ 1 h 633"/>
                  <a:gd name="T64" fmla="*/ 1 w 395"/>
                  <a:gd name="T65" fmla="*/ 1 h 633"/>
                  <a:gd name="T66" fmla="*/ 1 w 395"/>
                  <a:gd name="T67" fmla="*/ 1 h 633"/>
                  <a:gd name="T68" fmla="*/ 1 w 395"/>
                  <a:gd name="T69" fmla="*/ 1 h 633"/>
                  <a:gd name="T70" fmla="*/ 1 w 395"/>
                  <a:gd name="T71" fmla="*/ 1 h 633"/>
                  <a:gd name="T72" fmla="*/ 1 w 395"/>
                  <a:gd name="T73" fmla="*/ 1 h 633"/>
                  <a:gd name="T74" fmla="*/ 1 w 395"/>
                  <a:gd name="T75" fmla="*/ 1 h 633"/>
                  <a:gd name="T76" fmla="*/ 1 w 395"/>
                  <a:gd name="T77" fmla="*/ 1 h 633"/>
                  <a:gd name="T78" fmla="*/ 1 w 395"/>
                  <a:gd name="T79" fmla="*/ 1 h 633"/>
                  <a:gd name="T80" fmla="*/ 1 w 395"/>
                  <a:gd name="T81" fmla="*/ 1 h 633"/>
                  <a:gd name="T82" fmla="*/ 1 w 395"/>
                  <a:gd name="T83" fmla="*/ 1 h 633"/>
                  <a:gd name="T84" fmla="*/ 1 w 395"/>
                  <a:gd name="T85" fmla="*/ 1 h 633"/>
                  <a:gd name="T86" fmla="*/ 1 w 395"/>
                  <a:gd name="T87" fmla="*/ 1 h 633"/>
                  <a:gd name="T88" fmla="*/ 1 w 395"/>
                  <a:gd name="T89" fmla="*/ 1 h 633"/>
                  <a:gd name="T90" fmla="*/ 1 w 395"/>
                  <a:gd name="T91" fmla="*/ 1 h 633"/>
                  <a:gd name="T92" fmla="*/ 1 w 395"/>
                  <a:gd name="T93" fmla="*/ 1 h 633"/>
                  <a:gd name="T94" fmla="*/ 1 w 395"/>
                  <a:gd name="T95" fmla="*/ 1 h 633"/>
                  <a:gd name="T96" fmla="*/ 1 w 395"/>
                  <a:gd name="T97" fmla="*/ 1 h 633"/>
                  <a:gd name="T98" fmla="*/ 1 w 395"/>
                  <a:gd name="T99" fmla="*/ 1 h 633"/>
                  <a:gd name="T100" fmla="*/ 1 w 395"/>
                  <a:gd name="T101" fmla="*/ 1 h 633"/>
                  <a:gd name="T102" fmla="*/ 1 w 395"/>
                  <a:gd name="T103" fmla="*/ 1 h 633"/>
                  <a:gd name="T104" fmla="*/ 1 w 395"/>
                  <a:gd name="T105" fmla="*/ 1 h 6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95"/>
                  <a:gd name="T160" fmla="*/ 0 h 633"/>
                  <a:gd name="T161" fmla="*/ 395 w 395"/>
                  <a:gd name="T162" fmla="*/ 633 h 6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95" h="633">
                    <a:moveTo>
                      <a:pt x="217" y="307"/>
                    </a:moveTo>
                    <a:lnTo>
                      <a:pt x="197" y="276"/>
                    </a:lnTo>
                    <a:lnTo>
                      <a:pt x="178" y="244"/>
                    </a:lnTo>
                    <a:lnTo>
                      <a:pt x="169" y="229"/>
                    </a:lnTo>
                    <a:lnTo>
                      <a:pt x="161" y="213"/>
                    </a:lnTo>
                    <a:lnTo>
                      <a:pt x="152" y="196"/>
                    </a:lnTo>
                    <a:lnTo>
                      <a:pt x="145" y="181"/>
                    </a:lnTo>
                    <a:lnTo>
                      <a:pt x="137" y="164"/>
                    </a:lnTo>
                    <a:lnTo>
                      <a:pt x="130" y="147"/>
                    </a:lnTo>
                    <a:lnTo>
                      <a:pt x="123" y="130"/>
                    </a:lnTo>
                    <a:lnTo>
                      <a:pt x="116" y="113"/>
                    </a:lnTo>
                    <a:lnTo>
                      <a:pt x="110" y="96"/>
                    </a:lnTo>
                    <a:lnTo>
                      <a:pt x="105" y="78"/>
                    </a:lnTo>
                    <a:lnTo>
                      <a:pt x="98" y="61"/>
                    </a:lnTo>
                    <a:lnTo>
                      <a:pt x="93" y="43"/>
                    </a:lnTo>
                    <a:lnTo>
                      <a:pt x="93" y="39"/>
                    </a:lnTo>
                    <a:lnTo>
                      <a:pt x="92" y="34"/>
                    </a:lnTo>
                    <a:lnTo>
                      <a:pt x="91" y="30"/>
                    </a:lnTo>
                    <a:lnTo>
                      <a:pt x="89" y="26"/>
                    </a:lnTo>
                    <a:lnTo>
                      <a:pt x="87" y="21"/>
                    </a:lnTo>
                    <a:lnTo>
                      <a:pt x="84" y="18"/>
                    </a:lnTo>
                    <a:lnTo>
                      <a:pt x="82" y="14"/>
                    </a:lnTo>
                    <a:lnTo>
                      <a:pt x="78" y="12"/>
                    </a:lnTo>
                    <a:lnTo>
                      <a:pt x="76" y="8"/>
                    </a:lnTo>
                    <a:lnTo>
                      <a:pt x="72" y="7"/>
                    </a:lnTo>
                    <a:lnTo>
                      <a:pt x="68" y="4"/>
                    </a:lnTo>
                    <a:lnTo>
                      <a:pt x="64" y="3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5" y="1"/>
                    </a:lnTo>
                    <a:lnTo>
                      <a:pt x="30" y="4"/>
                    </a:lnTo>
                    <a:lnTo>
                      <a:pt x="27" y="7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1" y="21"/>
                    </a:lnTo>
                    <a:lnTo>
                      <a:pt x="6" y="44"/>
                    </a:lnTo>
                    <a:lnTo>
                      <a:pt x="4" y="69"/>
                    </a:lnTo>
                    <a:lnTo>
                      <a:pt x="1" y="92"/>
                    </a:lnTo>
                    <a:lnTo>
                      <a:pt x="0" y="117"/>
                    </a:lnTo>
                    <a:lnTo>
                      <a:pt x="0" y="140"/>
                    </a:lnTo>
                    <a:lnTo>
                      <a:pt x="1" y="164"/>
                    </a:lnTo>
                    <a:lnTo>
                      <a:pt x="4" y="189"/>
                    </a:lnTo>
                    <a:lnTo>
                      <a:pt x="8" y="212"/>
                    </a:lnTo>
                    <a:lnTo>
                      <a:pt x="13" y="235"/>
                    </a:lnTo>
                    <a:lnTo>
                      <a:pt x="19" y="259"/>
                    </a:lnTo>
                    <a:lnTo>
                      <a:pt x="25" y="281"/>
                    </a:lnTo>
                    <a:lnTo>
                      <a:pt x="34" y="304"/>
                    </a:lnTo>
                    <a:lnTo>
                      <a:pt x="43" y="326"/>
                    </a:lnTo>
                    <a:lnTo>
                      <a:pt x="54" y="347"/>
                    </a:lnTo>
                    <a:lnTo>
                      <a:pt x="66" y="368"/>
                    </a:lnTo>
                    <a:lnTo>
                      <a:pt x="78" y="389"/>
                    </a:lnTo>
                    <a:lnTo>
                      <a:pt x="88" y="411"/>
                    </a:lnTo>
                    <a:lnTo>
                      <a:pt x="101" y="432"/>
                    </a:lnTo>
                    <a:lnTo>
                      <a:pt x="113" y="452"/>
                    </a:lnTo>
                    <a:lnTo>
                      <a:pt x="127" y="472"/>
                    </a:lnTo>
                    <a:lnTo>
                      <a:pt x="142" y="490"/>
                    </a:lnTo>
                    <a:lnTo>
                      <a:pt x="157" y="508"/>
                    </a:lnTo>
                    <a:lnTo>
                      <a:pt x="174" y="525"/>
                    </a:lnTo>
                    <a:lnTo>
                      <a:pt x="191" y="541"/>
                    </a:lnTo>
                    <a:lnTo>
                      <a:pt x="209" y="557"/>
                    </a:lnTo>
                    <a:lnTo>
                      <a:pt x="228" y="570"/>
                    </a:lnTo>
                    <a:lnTo>
                      <a:pt x="247" y="584"/>
                    </a:lnTo>
                    <a:lnTo>
                      <a:pt x="267" y="596"/>
                    </a:lnTo>
                    <a:lnTo>
                      <a:pt x="288" y="606"/>
                    </a:lnTo>
                    <a:lnTo>
                      <a:pt x="310" y="616"/>
                    </a:lnTo>
                    <a:lnTo>
                      <a:pt x="331" y="625"/>
                    </a:lnTo>
                    <a:lnTo>
                      <a:pt x="354" y="633"/>
                    </a:lnTo>
                    <a:lnTo>
                      <a:pt x="358" y="632"/>
                    </a:lnTo>
                    <a:lnTo>
                      <a:pt x="363" y="631"/>
                    </a:lnTo>
                    <a:lnTo>
                      <a:pt x="366" y="629"/>
                    </a:lnTo>
                    <a:lnTo>
                      <a:pt x="370" y="628"/>
                    </a:lnTo>
                    <a:lnTo>
                      <a:pt x="374" y="625"/>
                    </a:lnTo>
                    <a:lnTo>
                      <a:pt x="378" y="623"/>
                    </a:lnTo>
                    <a:lnTo>
                      <a:pt x="382" y="620"/>
                    </a:lnTo>
                    <a:lnTo>
                      <a:pt x="384" y="616"/>
                    </a:lnTo>
                    <a:lnTo>
                      <a:pt x="387" y="612"/>
                    </a:lnTo>
                    <a:lnTo>
                      <a:pt x="389" y="610"/>
                    </a:lnTo>
                    <a:lnTo>
                      <a:pt x="392" y="605"/>
                    </a:lnTo>
                    <a:lnTo>
                      <a:pt x="393" y="601"/>
                    </a:lnTo>
                    <a:lnTo>
                      <a:pt x="394" y="597"/>
                    </a:lnTo>
                    <a:lnTo>
                      <a:pt x="395" y="592"/>
                    </a:lnTo>
                    <a:lnTo>
                      <a:pt x="395" y="588"/>
                    </a:lnTo>
                    <a:lnTo>
                      <a:pt x="395" y="583"/>
                    </a:lnTo>
                    <a:lnTo>
                      <a:pt x="394" y="577"/>
                    </a:lnTo>
                    <a:lnTo>
                      <a:pt x="393" y="572"/>
                    </a:lnTo>
                    <a:lnTo>
                      <a:pt x="392" y="567"/>
                    </a:lnTo>
                    <a:lnTo>
                      <a:pt x="389" y="563"/>
                    </a:lnTo>
                    <a:lnTo>
                      <a:pt x="387" y="559"/>
                    </a:lnTo>
                    <a:lnTo>
                      <a:pt x="383" y="554"/>
                    </a:lnTo>
                    <a:lnTo>
                      <a:pt x="379" y="551"/>
                    </a:lnTo>
                    <a:lnTo>
                      <a:pt x="375" y="547"/>
                    </a:lnTo>
                    <a:lnTo>
                      <a:pt x="351" y="521"/>
                    </a:lnTo>
                    <a:lnTo>
                      <a:pt x="329" y="493"/>
                    </a:lnTo>
                    <a:lnTo>
                      <a:pt x="307" y="464"/>
                    </a:lnTo>
                    <a:lnTo>
                      <a:pt x="286" y="434"/>
                    </a:lnTo>
                    <a:lnTo>
                      <a:pt x="267" y="403"/>
                    </a:lnTo>
                    <a:lnTo>
                      <a:pt x="258" y="387"/>
                    </a:lnTo>
                    <a:lnTo>
                      <a:pt x="248" y="372"/>
                    </a:lnTo>
                    <a:lnTo>
                      <a:pt x="241" y="356"/>
                    </a:lnTo>
                    <a:lnTo>
                      <a:pt x="232" y="339"/>
                    </a:lnTo>
                    <a:lnTo>
                      <a:pt x="224" y="324"/>
                    </a:lnTo>
                    <a:lnTo>
                      <a:pt x="217" y="30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8" name="Freeform 471"/>
              <p:cNvSpPr>
                <a:spLocks/>
              </p:cNvSpPr>
              <p:nvPr/>
            </p:nvSpPr>
            <p:spPr bwMode="auto">
              <a:xfrm rot="-3565789">
                <a:off x="2885" y="2351"/>
                <a:ext cx="281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1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0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7"/>
                    </a:lnTo>
                    <a:lnTo>
                      <a:pt x="410" y="13"/>
                    </a:lnTo>
                    <a:lnTo>
                      <a:pt x="406" y="9"/>
                    </a:lnTo>
                    <a:lnTo>
                      <a:pt x="400" y="7"/>
                    </a:lnTo>
                    <a:lnTo>
                      <a:pt x="395" y="4"/>
                    </a:lnTo>
                    <a:lnTo>
                      <a:pt x="390" y="3"/>
                    </a:lnTo>
                    <a:lnTo>
                      <a:pt x="384" y="2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6" y="2"/>
                    </a:lnTo>
                    <a:lnTo>
                      <a:pt x="361" y="3"/>
                    </a:lnTo>
                    <a:lnTo>
                      <a:pt x="355" y="4"/>
                    </a:lnTo>
                    <a:lnTo>
                      <a:pt x="350" y="7"/>
                    </a:lnTo>
                    <a:lnTo>
                      <a:pt x="345" y="9"/>
                    </a:lnTo>
                    <a:lnTo>
                      <a:pt x="30" y="197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8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3"/>
                    </a:lnTo>
                    <a:lnTo>
                      <a:pt x="3" y="228"/>
                    </a:lnTo>
                    <a:lnTo>
                      <a:pt x="2" y="234"/>
                    </a:lnTo>
                    <a:lnTo>
                      <a:pt x="1" y="240"/>
                    </a:lnTo>
                    <a:lnTo>
                      <a:pt x="0" y="246"/>
                    </a:lnTo>
                    <a:lnTo>
                      <a:pt x="0" y="253"/>
                    </a:lnTo>
                    <a:lnTo>
                      <a:pt x="0" y="258"/>
                    </a:lnTo>
                    <a:lnTo>
                      <a:pt x="1" y="264"/>
                    </a:lnTo>
                    <a:lnTo>
                      <a:pt x="3" y="269"/>
                    </a:lnTo>
                    <a:lnTo>
                      <a:pt x="5" y="276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2"/>
                    </a:lnTo>
                    <a:lnTo>
                      <a:pt x="20" y="297"/>
                    </a:lnTo>
                    <a:lnTo>
                      <a:pt x="24" y="301"/>
                    </a:lnTo>
                    <a:lnTo>
                      <a:pt x="29" y="303"/>
                    </a:lnTo>
                    <a:lnTo>
                      <a:pt x="34" y="306"/>
                    </a:lnTo>
                    <a:lnTo>
                      <a:pt x="39" y="308"/>
                    </a:lnTo>
                    <a:lnTo>
                      <a:pt x="45" y="311"/>
                    </a:lnTo>
                    <a:lnTo>
                      <a:pt x="50" y="312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2"/>
                    </a:lnTo>
                    <a:lnTo>
                      <a:pt x="74" y="311"/>
                    </a:lnTo>
                    <a:lnTo>
                      <a:pt x="79" y="310"/>
                    </a:lnTo>
                    <a:lnTo>
                      <a:pt x="85" y="307"/>
                    </a:lnTo>
                    <a:lnTo>
                      <a:pt x="90" y="305"/>
                    </a:lnTo>
                    <a:lnTo>
                      <a:pt x="405" y="117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6"/>
                    </a:lnTo>
                    <a:lnTo>
                      <a:pt x="423" y="100"/>
                    </a:lnTo>
                    <a:lnTo>
                      <a:pt x="425" y="96"/>
                    </a:lnTo>
                    <a:lnTo>
                      <a:pt x="429" y="90"/>
                    </a:lnTo>
                    <a:lnTo>
                      <a:pt x="430" y="85"/>
                    </a:lnTo>
                    <a:lnTo>
                      <a:pt x="433" y="80"/>
                    </a:lnTo>
                    <a:lnTo>
                      <a:pt x="434" y="73"/>
                    </a:lnTo>
                    <a:lnTo>
                      <a:pt x="434" y="68"/>
                    </a:lnTo>
                    <a:lnTo>
                      <a:pt x="434" y="61"/>
                    </a:lnTo>
                    <a:lnTo>
                      <a:pt x="434" y="55"/>
                    </a:lnTo>
                    <a:lnTo>
                      <a:pt x="433" y="50"/>
                    </a:lnTo>
                    <a:lnTo>
                      <a:pt x="432" y="43"/>
                    </a:lnTo>
                    <a:lnTo>
                      <a:pt x="429" y="38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9" name="Freeform 472"/>
              <p:cNvSpPr>
                <a:spLocks/>
              </p:cNvSpPr>
              <p:nvPr/>
            </p:nvSpPr>
            <p:spPr bwMode="auto">
              <a:xfrm rot="-3565789">
                <a:off x="2317" y="2336"/>
                <a:ext cx="282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0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1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6"/>
                    </a:lnTo>
                    <a:lnTo>
                      <a:pt x="410" y="12"/>
                    </a:lnTo>
                    <a:lnTo>
                      <a:pt x="406" y="9"/>
                    </a:lnTo>
                    <a:lnTo>
                      <a:pt x="400" y="6"/>
                    </a:lnTo>
                    <a:lnTo>
                      <a:pt x="395" y="4"/>
                    </a:lnTo>
                    <a:lnTo>
                      <a:pt x="390" y="1"/>
                    </a:lnTo>
                    <a:lnTo>
                      <a:pt x="384" y="0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7" y="0"/>
                    </a:lnTo>
                    <a:lnTo>
                      <a:pt x="361" y="1"/>
                    </a:lnTo>
                    <a:lnTo>
                      <a:pt x="355" y="3"/>
                    </a:lnTo>
                    <a:lnTo>
                      <a:pt x="350" y="5"/>
                    </a:lnTo>
                    <a:lnTo>
                      <a:pt x="345" y="8"/>
                    </a:lnTo>
                    <a:lnTo>
                      <a:pt x="30" y="195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7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2"/>
                    </a:lnTo>
                    <a:lnTo>
                      <a:pt x="3" y="227"/>
                    </a:lnTo>
                    <a:lnTo>
                      <a:pt x="2" y="233"/>
                    </a:lnTo>
                    <a:lnTo>
                      <a:pt x="1" y="239"/>
                    </a:lnTo>
                    <a:lnTo>
                      <a:pt x="0" y="244"/>
                    </a:lnTo>
                    <a:lnTo>
                      <a:pt x="0" y="251"/>
                    </a:lnTo>
                    <a:lnTo>
                      <a:pt x="0" y="257"/>
                    </a:lnTo>
                    <a:lnTo>
                      <a:pt x="1" y="263"/>
                    </a:lnTo>
                    <a:lnTo>
                      <a:pt x="3" y="269"/>
                    </a:lnTo>
                    <a:lnTo>
                      <a:pt x="5" y="274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1"/>
                    </a:lnTo>
                    <a:lnTo>
                      <a:pt x="20" y="295"/>
                    </a:lnTo>
                    <a:lnTo>
                      <a:pt x="23" y="299"/>
                    </a:lnTo>
                    <a:lnTo>
                      <a:pt x="29" y="303"/>
                    </a:lnTo>
                    <a:lnTo>
                      <a:pt x="34" y="305"/>
                    </a:lnTo>
                    <a:lnTo>
                      <a:pt x="39" y="308"/>
                    </a:lnTo>
                    <a:lnTo>
                      <a:pt x="45" y="309"/>
                    </a:lnTo>
                    <a:lnTo>
                      <a:pt x="50" y="311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1"/>
                    </a:lnTo>
                    <a:lnTo>
                      <a:pt x="74" y="311"/>
                    </a:lnTo>
                    <a:lnTo>
                      <a:pt x="79" y="308"/>
                    </a:lnTo>
                    <a:lnTo>
                      <a:pt x="85" y="307"/>
                    </a:lnTo>
                    <a:lnTo>
                      <a:pt x="90" y="303"/>
                    </a:lnTo>
                    <a:lnTo>
                      <a:pt x="405" y="116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4"/>
                    </a:lnTo>
                    <a:lnTo>
                      <a:pt x="423" y="100"/>
                    </a:lnTo>
                    <a:lnTo>
                      <a:pt x="425" y="95"/>
                    </a:lnTo>
                    <a:lnTo>
                      <a:pt x="429" y="90"/>
                    </a:lnTo>
                    <a:lnTo>
                      <a:pt x="430" y="84"/>
                    </a:lnTo>
                    <a:lnTo>
                      <a:pt x="433" y="78"/>
                    </a:lnTo>
                    <a:lnTo>
                      <a:pt x="434" y="73"/>
                    </a:lnTo>
                    <a:lnTo>
                      <a:pt x="434" y="66"/>
                    </a:lnTo>
                    <a:lnTo>
                      <a:pt x="434" y="60"/>
                    </a:lnTo>
                    <a:lnTo>
                      <a:pt x="434" y="55"/>
                    </a:lnTo>
                    <a:lnTo>
                      <a:pt x="433" y="48"/>
                    </a:lnTo>
                    <a:lnTo>
                      <a:pt x="431" y="43"/>
                    </a:lnTo>
                    <a:lnTo>
                      <a:pt x="429" y="36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593" name="Group 466"/>
          <p:cNvGrpSpPr>
            <a:grpSpLocks/>
          </p:cNvGrpSpPr>
          <p:nvPr/>
        </p:nvGrpSpPr>
        <p:grpSpPr bwMode="auto">
          <a:xfrm rot="-242335">
            <a:off x="8408988" y="3429000"/>
            <a:ext cx="444500" cy="411163"/>
            <a:chOff x="2355" y="2060"/>
            <a:chExt cx="773" cy="713"/>
          </a:xfrm>
        </p:grpSpPr>
        <p:sp>
          <p:nvSpPr>
            <p:cNvPr id="24608" name="Freeform 467"/>
            <p:cNvSpPr>
              <a:spLocks noEditPoints="1"/>
            </p:cNvSpPr>
            <p:nvPr/>
          </p:nvSpPr>
          <p:spPr bwMode="auto">
            <a:xfrm rot="-3565789">
              <a:off x="2425" y="2060"/>
              <a:ext cx="666" cy="705"/>
            </a:xfrm>
            <a:custGeom>
              <a:avLst/>
              <a:gdLst>
                <a:gd name="T0" fmla="*/ 1 w 1026"/>
                <a:gd name="T1" fmla="*/ 1 h 1074"/>
                <a:gd name="T2" fmla="*/ 1 w 1026"/>
                <a:gd name="T3" fmla="*/ 1 h 1074"/>
                <a:gd name="T4" fmla="*/ 1 w 1026"/>
                <a:gd name="T5" fmla="*/ 1 h 1074"/>
                <a:gd name="T6" fmla="*/ 1 w 1026"/>
                <a:gd name="T7" fmla="*/ 1 h 1074"/>
                <a:gd name="T8" fmla="*/ 1 w 1026"/>
                <a:gd name="T9" fmla="*/ 1 h 1074"/>
                <a:gd name="T10" fmla="*/ 1 w 1026"/>
                <a:gd name="T11" fmla="*/ 1 h 1074"/>
                <a:gd name="T12" fmla="*/ 1 w 1026"/>
                <a:gd name="T13" fmla="*/ 1 h 1074"/>
                <a:gd name="T14" fmla="*/ 1 w 1026"/>
                <a:gd name="T15" fmla="*/ 1 h 1074"/>
                <a:gd name="T16" fmla="*/ 1 w 1026"/>
                <a:gd name="T17" fmla="*/ 1 h 1074"/>
                <a:gd name="T18" fmla="*/ 1 w 1026"/>
                <a:gd name="T19" fmla="*/ 1 h 1074"/>
                <a:gd name="T20" fmla="*/ 1 w 1026"/>
                <a:gd name="T21" fmla="*/ 1 h 1074"/>
                <a:gd name="T22" fmla="*/ 1 w 1026"/>
                <a:gd name="T23" fmla="*/ 1 h 1074"/>
                <a:gd name="T24" fmla="*/ 1 w 1026"/>
                <a:gd name="T25" fmla="*/ 1 h 1074"/>
                <a:gd name="T26" fmla="*/ 1 w 1026"/>
                <a:gd name="T27" fmla="*/ 1 h 1074"/>
                <a:gd name="T28" fmla="*/ 1 w 1026"/>
                <a:gd name="T29" fmla="*/ 1 h 1074"/>
                <a:gd name="T30" fmla="*/ 1 w 1026"/>
                <a:gd name="T31" fmla="*/ 1 h 1074"/>
                <a:gd name="T32" fmla="*/ 1 w 1026"/>
                <a:gd name="T33" fmla="*/ 1 h 1074"/>
                <a:gd name="T34" fmla="*/ 1 w 1026"/>
                <a:gd name="T35" fmla="*/ 1 h 1074"/>
                <a:gd name="T36" fmla="*/ 1 w 1026"/>
                <a:gd name="T37" fmla="*/ 1 h 1074"/>
                <a:gd name="T38" fmla="*/ 1 w 1026"/>
                <a:gd name="T39" fmla="*/ 1 h 1074"/>
                <a:gd name="T40" fmla="*/ 1 w 1026"/>
                <a:gd name="T41" fmla="*/ 1 h 1074"/>
                <a:gd name="T42" fmla="*/ 1 w 1026"/>
                <a:gd name="T43" fmla="*/ 1 h 1074"/>
                <a:gd name="T44" fmla="*/ 1 w 1026"/>
                <a:gd name="T45" fmla="*/ 1 h 1074"/>
                <a:gd name="T46" fmla="*/ 1 w 1026"/>
                <a:gd name="T47" fmla="*/ 1 h 1074"/>
                <a:gd name="T48" fmla="*/ 1 w 1026"/>
                <a:gd name="T49" fmla="*/ 1 h 1074"/>
                <a:gd name="T50" fmla="*/ 1 w 1026"/>
                <a:gd name="T51" fmla="*/ 1 h 1074"/>
                <a:gd name="T52" fmla="*/ 1 w 1026"/>
                <a:gd name="T53" fmla="*/ 1 h 1074"/>
                <a:gd name="T54" fmla="*/ 1 w 1026"/>
                <a:gd name="T55" fmla="*/ 1 h 1074"/>
                <a:gd name="T56" fmla="*/ 1 w 1026"/>
                <a:gd name="T57" fmla="*/ 1 h 1074"/>
                <a:gd name="T58" fmla="*/ 1 w 1026"/>
                <a:gd name="T59" fmla="*/ 1 h 1074"/>
                <a:gd name="T60" fmla="*/ 1 w 1026"/>
                <a:gd name="T61" fmla="*/ 1 h 1074"/>
                <a:gd name="T62" fmla="*/ 1 w 1026"/>
                <a:gd name="T63" fmla="*/ 1 h 1074"/>
                <a:gd name="T64" fmla="*/ 1 w 1026"/>
                <a:gd name="T65" fmla="*/ 1 h 1074"/>
                <a:gd name="T66" fmla="*/ 1 w 1026"/>
                <a:gd name="T67" fmla="*/ 1 h 1074"/>
                <a:gd name="T68" fmla="*/ 1 w 1026"/>
                <a:gd name="T69" fmla="*/ 1 h 1074"/>
                <a:gd name="T70" fmla="*/ 1 w 1026"/>
                <a:gd name="T71" fmla="*/ 1 h 1074"/>
                <a:gd name="T72" fmla="*/ 1 w 1026"/>
                <a:gd name="T73" fmla="*/ 1 h 1074"/>
                <a:gd name="T74" fmla="*/ 1 w 1026"/>
                <a:gd name="T75" fmla="*/ 1 h 1074"/>
                <a:gd name="T76" fmla="*/ 1 w 1026"/>
                <a:gd name="T77" fmla="*/ 1 h 1074"/>
                <a:gd name="T78" fmla="*/ 1 w 1026"/>
                <a:gd name="T79" fmla="*/ 1 h 1074"/>
                <a:gd name="T80" fmla="*/ 1 w 1026"/>
                <a:gd name="T81" fmla="*/ 1 h 1074"/>
                <a:gd name="T82" fmla="*/ 1 w 1026"/>
                <a:gd name="T83" fmla="*/ 1 h 1074"/>
                <a:gd name="T84" fmla="*/ 1 w 1026"/>
                <a:gd name="T85" fmla="*/ 1 h 1074"/>
                <a:gd name="T86" fmla="*/ 1 w 1026"/>
                <a:gd name="T87" fmla="*/ 1 h 1074"/>
                <a:gd name="T88" fmla="*/ 1 w 1026"/>
                <a:gd name="T89" fmla="*/ 1 h 1074"/>
                <a:gd name="T90" fmla="*/ 1 w 1026"/>
                <a:gd name="T91" fmla="*/ 1 h 1074"/>
                <a:gd name="T92" fmla="*/ 1 w 1026"/>
                <a:gd name="T93" fmla="*/ 1 h 1074"/>
                <a:gd name="T94" fmla="*/ 1 w 1026"/>
                <a:gd name="T95" fmla="*/ 1 h 1074"/>
                <a:gd name="T96" fmla="*/ 1 w 1026"/>
                <a:gd name="T97" fmla="*/ 1 h 1074"/>
                <a:gd name="T98" fmla="*/ 1 w 1026"/>
                <a:gd name="T99" fmla="*/ 1 h 1074"/>
                <a:gd name="T100" fmla="*/ 1 w 1026"/>
                <a:gd name="T101" fmla="*/ 1 h 1074"/>
                <a:gd name="T102" fmla="*/ 1 w 1026"/>
                <a:gd name="T103" fmla="*/ 1 h 1074"/>
                <a:gd name="T104" fmla="*/ 1 w 1026"/>
                <a:gd name="T105" fmla="*/ 1 h 1074"/>
                <a:gd name="T106" fmla="*/ 1 w 1026"/>
                <a:gd name="T107" fmla="*/ 1 h 1074"/>
                <a:gd name="T108" fmla="*/ 1 w 1026"/>
                <a:gd name="T109" fmla="*/ 1 h 1074"/>
                <a:gd name="T110" fmla="*/ 1 w 1026"/>
                <a:gd name="T111" fmla="*/ 1 h 1074"/>
                <a:gd name="T112" fmla="*/ 1 w 1026"/>
                <a:gd name="T113" fmla="*/ 1 h 10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6"/>
                <a:gd name="T172" fmla="*/ 0 h 1074"/>
                <a:gd name="T173" fmla="*/ 1026 w 1026"/>
                <a:gd name="T174" fmla="*/ 1074 h 10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6" h="1074">
                  <a:moveTo>
                    <a:pt x="135" y="536"/>
                  </a:moveTo>
                  <a:lnTo>
                    <a:pt x="152" y="575"/>
                  </a:lnTo>
                  <a:lnTo>
                    <a:pt x="173" y="613"/>
                  </a:lnTo>
                  <a:lnTo>
                    <a:pt x="191" y="650"/>
                  </a:lnTo>
                  <a:lnTo>
                    <a:pt x="213" y="688"/>
                  </a:lnTo>
                  <a:lnTo>
                    <a:pt x="233" y="725"/>
                  </a:lnTo>
                  <a:lnTo>
                    <a:pt x="256" y="761"/>
                  </a:lnTo>
                  <a:lnTo>
                    <a:pt x="277" y="797"/>
                  </a:lnTo>
                  <a:lnTo>
                    <a:pt x="301" y="834"/>
                  </a:lnTo>
                  <a:lnTo>
                    <a:pt x="316" y="843"/>
                  </a:lnTo>
                  <a:lnTo>
                    <a:pt x="331" y="853"/>
                  </a:lnTo>
                  <a:lnTo>
                    <a:pt x="346" y="861"/>
                  </a:lnTo>
                  <a:lnTo>
                    <a:pt x="363" y="869"/>
                  </a:lnTo>
                  <a:lnTo>
                    <a:pt x="379" y="877"/>
                  </a:lnTo>
                  <a:lnTo>
                    <a:pt x="395" y="883"/>
                  </a:lnTo>
                  <a:lnTo>
                    <a:pt x="413" y="888"/>
                  </a:lnTo>
                  <a:lnTo>
                    <a:pt x="431" y="894"/>
                  </a:lnTo>
                  <a:lnTo>
                    <a:pt x="447" y="899"/>
                  </a:lnTo>
                  <a:lnTo>
                    <a:pt x="465" y="901"/>
                  </a:lnTo>
                  <a:lnTo>
                    <a:pt x="482" y="904"/>
                  </a:lnTo>
                  <a:lnTo>
                    <a:pt x="500" y="907"/>
                  </a:lnTo>
                  <a:lnTo>
                    <a:pt x="518" y="908"/>
                  </a:lnTo>
                  <a:lnTo>
                    <a:pt x="536" y="908"/>
                  </a:lnTo>
                  <a:lnTo>
                    <a:pt x="554" y="908"/>
                  </a:lnTo>
                  <a:lnTo>
                    <a:pt x="572" y="907"/>
                  </a:lnTo>
                  <a:lnTo>
                    <a:pt x="800" y="771"/>
                  </a:lnTo>
                  <a:lnTo>
                    <a:pt x="803" y="769"/>
                  </a:lnTo>
                  <a:lnTo>
                    <a:pt x="807" y="767"/>
                  </a:lnTo>
                  <a:lnTo>
                    <a:pt x="812" y="766"/>
                  </a:lnTo>
                  <a:lnTo>
                    <a:pt x="816" y="765"/>
                  </a:lnTo>
                  <a:lnTo>
                    <a:pt x="821" y="764"/>
                  </a:lnTo>
                  <a:lnTo>
                    <a:pt x="826" y="764"/>
                  </a:lnTo>
                  <a:lnTo>
                    <a:pt x="830" y="762"/>
                  </a:lnTo>
                  <a:lnTo>
                    <a:pt x="835" y="764"/>
                  </a:lnTo>
                  <a:lnTo>
                    <a:pt x="839" y="764"/>
                  </a:lnTo>
                  <a:lnTo>
                    <a:pt x="844" y="765"/>
                  </a:lnTo>
                  <a:lnTo>
                    <a:pt x="847" y="766"/>
                  </a:lnTo>
                  <a:lnTo>
                    <a:pt x="853" y="767"/>
                  </a:lnTo>
                  <a:lnTo>
                    <a:pt x="856" y="770"/>
                  </a:lnTo>
                  <a:lnTo>
                    <a:pt x="860" y="771"/>
                  </a:lnTo>
                  <a:lnTo>
                    <a:pt x="864" y="774"/>
                  </a:lnTo>
                  <a:lnTo>
                    <a:pt x="868" y="778"/>
                  </a:lnTo>
                  <a:lnTo>
                    <a:pt x="907" y="754"/>
                  </a:lnTo>
                  <a:lnTo>
                    <a:pt x="917" y="748"/>
                  </a:lnTo>
                  <a:lnTo>
                    <a:pt x="927" y="741"/>
                  </a:lnTo>
                  <a:lnTo>
                    <a:pt x="937" y="734"/>
                  </a:lnTo>
                  <a:lnTo>
                    <a:pt x="946" y="726"/>
                  </a:lnTo>
                  <a:lnTo>
                    <a:pt x="954" y="717"/>
                  </a:lnTo>
                  <a:lnTo>
                    <a:pt x="963" y="708"/>
                  </a:lnTo>
                  <a:lnTo>
                    <a:pt x="971" y="699"/>
                  </a:lnTo>
                  <a:lnTo>
                    <a:pt x="978" y="689"/>
                  </a:lnTo>
                  <a:lnTo>
                    <a:pt x="985" y="679"/>
                  </a:lnTo>
                  <a:lnTo>
                    <a:pt x="991" y="669"/>
                  </a:lnTo>
                  <a:lnTo>
                    <a:pt x="997" y="658"/>
                  </a:lnTo>
                  <a:lnTo>
                    <a:pt x="1002" y="648"/>
                  </a:lnTo>
                  <a:lnTo>
                    <a:pt x="1007" y="637"/>
                  </a:lnTo>
                  <a:lnTo>
                    <a:pt x="1011" y="626"/>
                  </a:lnTo>
                  <a:lnTo>
                    <a:pt x="1015" y="615"/>
                  </a:lnTo>
                  <a:lnTo>
                    <a:pt x="1019" y="604"/>
                  </a:lnTo>
                  <a:lnTo>
                    <a:pt x="1021" y="592"/>
                  </a:lnTo>
                  <a:lnTo>
                    <a:pt x="1024" y="580"/>
                  </a:lnTo>
                  <a:lnTo>
                    <a:pt x="1025" y="569"/>
                  </a:lnTo>
                  <a:lnTo>
                    <a:pt x="1026" y="556"/>
                  </a:lnTo>
                  <a:lnTo>
                    <a:pt x="1026" y="544"/>
                  </a:lnTo>
                  <a:lnTo>
                    <a:pt x="1026" y="532"/>
                  </a:lnTo>
                  <a:lnTo>
                    <a:pt x="1026" y="520"/>
                  </a:lnTo>
                  <a:lnTo>
                    <a:pt x="1025" y="507"/>
                  </a:lnTo>
                  <a:lnTo>
                    <a:pt x="1024" y="496"/>
                  </a:lnTo>
                  <a:lnTo>
                    <a:pt x="1021" y="484"/>
                  </a:lnTo>
                  <a:lnTo>
                    <a:pt x="1019" y="472"/>
                  </a:lnTo>
                  <a:lnTo>
                    <a:pt x="1015" y="459"/>
                  </a:lnTo>
                  <a:lnTo>
                    <a:pt x="1010" y="448"/>
                  </a:lnTo>
                  <a:lnTo>
                    <a:pt x="1006" y="437"/>
                  </a:lnTo>
                  <a:lnTo>
                    <a:pt x="1000" y="426"/>
                  </a:lnTo>
                  <a:lnTo>
                    <a:pt x="995" y="414"/>
                  </a:lnTo>
                  <a:lnTo>
                    <a:pt x="834" y="125"/>
                  </a:lnTo>
                  <a:lnTo>
                    <a:pt x="827" y="115"/>
                  </a:lnTo>
                  <a:lnTo>
                    <a:pt x="820" y="104"/>
                  </a:lnTo>
                  <a:lnTo>
                    <a:pt x="812" y="94"/>
                  </a:lnTo>
                  <a:lnTo>
                    <a:pt x="805" y="85"/>
                  </a:lnTo>
                  <a:lnTo>
                    <a:pt x="797" y="76"/>
                  </a:lnTo>
                  <a:lnTo>
                    <a:pt x="788" y="67"/>
                  </a:lnTo>
                  <a:lnTo>
                    <a:pt x="779" y="59"/>
                  </a:lnTo>
                  <a:lnTo>
                    <a:pt x="769" y="51"/>
                  </a:lnTo>
                  <a:lnTo>
                    <a:pt x="761" y="45"/>
                  </a:lnTo>
                  <a:lnTo>
                    <a:pt x="751" y="38"/>
                  </a:lnTo>
                  <a:lnTo>
                    <a:pt x="740" y="32"/>
                  </a:lnTo>
                  <a:lnTo>
                    <a:pt x="730" y="26"/>
                  </a:lnTo>
                  <a:lnTo>
                    <a:pt x="719" y="21"/>
                  </a:lnTo>
                  <a:lnTo>
                    <a:pt x="709" y="16"/>
                  </a:lnTo>
                  <a:lnTo>
                    <a:pt x="698" y="12"/>
                  </a:lnTo>
                  <a:lnTo>
                    <a:pt x="686" y="10"/>
                  </a:lnTo>
                  <a:lnTo>
                    <a:pt x="675" y="7"/>
                  </a:lnTo>
                  <a:lnTo>
                    <a:pt x="664" y="4"/>
                  </a:lnTo>
                  <a:lnTo>
                    <a:pt x="652" y="3"/>
                  </a:lnTo>
                  <a:lnTo>
                    <a:pt x="641" y="2"/>
                  </a:lnTo>
                  <a:lnTo>
                    <a:pt x="630" y="0"/>
                  </a:lnTo>
                  <a:lnTo>
                    <a:pt x="617" y="0"/>
                  </a:lnTo>
                  <a:lnTo>
                    <a:pt x="606" y="2"/>
                  </a:lnTo>
                  <a:lnTo>
                    <a:pt x="594" y="3"/>
                  </a:lnTo>
                  <a:lnTo>
                    <a:pt x="582" y="4"/>
                  </a:lnTo>
                  <a:lnTo>
                    <a:pt x="570" y="7"/>
                  </a:lnTo>
                  <a:lnTo>
                    <a:pt x="559" y="10"/>
                  </a:lnTo>
                  <a:lnTo>
                    <a:pt x="548" y="13"/>
                  </a:lnTo>
                  <a:lnTo>
                    <a:pt x="536" y="17"/>
                  </a:lnTo>
                  <a:lnTo>
                    <a:pt x="525" y="23"/>
                  </a:lnTo>
                  <a:lnTo>
                    <a:pt x="514" y="28"/>
                  </a:lnTo>
                  <a:lnTo>
                    <a:pt x="504" y="34"/>
                  </a:lnTo>
                  <a:lnTo>
                    <a:pt x="465" y="58"/>
                  </a:lnTo>
                  <a:lnTo>
                    <a:pt x="466" y="62"/>
                  </a:lnTo>
                  <a:lnTo>
                    <a:pt x="466" y="67"/>
                  </a:lnTo>
                  <a:lnTo>
                    <a:pt x="466" y="72"/>
                  </a:lnTo>
                  <a:lnTo>
                    <a:pt x="466" y="77"/>
                  </a:lnTo>
                  <a:lnTo>
                    <a:pt x="465" y="81"/>
                  </a:lnTo>
                  <a:lnTo>
                    <a:pt x="463" y="86"/>
                  </a:lnTo>
                  <a:lnTo>
                    <a:pt x="462" y="90"/>
                  </a:lnTo>
                  <a:lnTo>
                    <a:pt x="461" y="95"/>
                  </a:lnTo>
                  <a:lnTo>
                    <a:pt x="458" y="99"/>
                  </a:lnTo>
                  <a:lnTo>
                    <a:pt x="456" y="103"/>
                  </a:lnTo>
                  <a:lnTo>
                    <a:pt x="451" y="111"/>
                  </a:lnTo>
                  <a:lnTo>
                    <a:pt x="445" y="117"/>
                  </a:lnTo>
                  <a:lnTo>
                    <a:pt x="436" y="123"/>
                  </a:lnTo>
                  <a:lnTo>
                    <a:pt x="208" y="259"/>
                  </a:lnTo>
                  <a:lnTo>
                    <a:pt x="198" y="275"/>
                  </a:lnTo>
                  <a:lnTo>
                    <a:pt x="189" y="290"/>
                  </a:lnTo>
                  <a:lnTo>
                    <a:pt x="180" y="306"/>
                  </a:lnTo>
                  <a:lnTo>
                    <a:pt x="173" y="323"/>
                  </a:lnTo>
                  <a:lnTo>
                    <a:pt x="165" y="340"/>
                  </a:lnTo>
                  <a:lnTo>
                    <a:pt x="159" y="357"/>
                  </a:lnTo>
                  <a:lnTo>
                    <a:pt x="154" y="374"/>
                  </a:lnTo>
                  <a:lnTo>
                    <a:pt x="149" y="392"/>
                  </a:lnTo>
                  <a:lnTo>
                    <a:pt x="144" y="409"/>
                  </a:lnTo>
                  <a:lnTo>
                    <a:pt x="141" y="427"/>
                  </a:lnTo>
                  <a:lnTo>
                    <a:pt x="137" y="445"/>
                  </a:lnTo>
                  <a:lnTo>
                    <a:pt x="136" y="463"/>
                  </a:lnTo>
                  <a:lnTo>
                    <a:pt x="135" y="481"/>
                  </a:lnTo>
                  <a:lnTo>
                    <a:pt x="134" y="500"/>
                  </a:lnTo>
                  <a:lnTo>
                    <a:pt x="134" y="518"/>
                  </a:lnTo>
                  <a:lnTo>
                    <a:pt x="135" y="536"/>
                  </a:lnTo>
                  <a:close/>
                  <a:moveTo>
                    <a:pt x="217" y="687"/>
                  </a:moveTo>
                  <a:lnTo>
                    <a:pt x="197" y="656"/>
                  </a:lnTo>
                  <a:lnTo>
                    <a:pt x="178" y="624"/>
                  </a:lnTo>
                  <a:lnTo>
                    <a:pt x="169" y="609"/>
                  </a:lnTo>
                  <a:lnTo>
                    <a:pt x="161" y="593"/>
                  </a:lnTo>
                  <a:lnTo>
                    <a:pt x="152" y="576"/>
                  </a:lnTo>
                  <a:lnTo>
                    <a:pt x="145" y="561"/>
                  </a:lnTo>
                  <a:lnTo>
                    <a:pt x="137" y="544"/>
                  </a:lnTo>
                  <a:lnTo>
                    <a:pt x="130" y="527"/>
                  </a:lnTo>
                  <a:lnTo>
                    <a:pt x="123" y="510"/>
                  </a:lnTo>
                  <a:lnTo>
                    <a:pt x="116" y="493"/>
                  </a:lnTo>
                  <a:lnTo>
                    <a:pt x="110" y="476"/>
                  </a:lnTo>
                  <a:lnTo>
                    <a:pt x="105" y="458"/>
                  </a:lnTo>
                  <a:lnTo>
                    <a:pt x="98" y="441"/>
                  </a:lnTo>
                  <a:lnTo>
                    <a:pt x="93" y="423"/>
                  </a:lnTo>
                  <a:lnTo>
                    <a:pt x="93" y="419"/>
                  </a:lnTo>
                  <a:lnTo>
                    <a:pt x="92" y="414"/>
                  </a:lnTo>
                  <a:lnTo>
                    <a:pt x="91" y="410"/>
                  </a:lnTo>
                  <a:lnTo>
                    <a:pt x="89" y="406"/>
                  </a:lnTo>
                  <a:lnTo>
                    <a:pt x="87" y="401"/>
                  </a:lnTo>
                  <a:lnTo>
                    <a:pt x="84" y="398"/>
                  </a:lnTo>
                  <a:lnTo>
                    <a:pt x="82" y="394"/>
                  </a:lnTo>
                  <a:lnTo>
                    <a:pt x="78" y="392"/>
                  </a:lnTo>
                  <a:lnTo>
                    <a:pt x="76" y="388"/>
                  </a:lnTo>
                  <a:lnTo>
                    <a:pt x="72" y="387"/>
                  </a:lnTo>
                  <a:lnTo>
                    <a:pt x="68" y="384"/>
                  </a:lnTo>
                  <a:lnTo>
                    <a:pt x="64" y="383"/>
                  </a:lnTo>
                  <a:lnTo>
                    <a:pt x="59" y="381"/>
                  </a:lnTo>
                  <a:lnTo>
                    <a:pt x="55" y="380"/>
                  </a:lnTo>
                  <a:lnTo>
                    <a:pt x="50" y="380"/>
                  </a:lnTo>
                  <a:lnTo>
                    <a:pt x="47" y="380"/>
                  </a:lnTo>
                  <a:lnTo>
                    <a:pt x="40" y="380"/>
                  </a:lnTo>
                  <a:lnTo>
                    <a:pt x="35" y="381"/>
                  </a:lnTo>
                  <a:lnTo>
                    <a:pt x="30" y="384"/>
                  </a:lnTo>
                  <a:lnTo>
                    <a:pt x="27" y="387"/>
                  </a:lnTo>
                  <a:lnTo>
                    <a:pt x="21" y="389"/>
                  </a:lnTo>
                  <a:lnTo>
                    <a:pt x="18" y="392"/>
                  </a:lnTo>
                  <a:lnTo>
                    <a:pt x="14" y="396"/>
                  </a:lnTo>
                  <a:lnTo>
                    <a:pt x="11" y="401"/>
                  </a:lnTo>
                  <a:lnTo>
                    <a:pt x="6" y="424"/>
                  </a:lnTo>
                  <a:lnTo>
                    <a:pt x="4" y="449"/>
                  </a:lnTo>
                  <a:lnTo>
                    <a:pt x="1" y="472"/>
                  </a:lnTo>
                  <a:lnTo>
                    <a:pt x="0" y="497"/>
                  </a:lnTo>
                  <a:lnTo>
                    <a:pt x="0" y="520"/>
                  </a:lnTo>
                  <a:lnTo>
                    <a:pt x="1" y="544"/>
                  </a:lnTo>
                  <a:lnTo>
                    <a:pt x="4" y="569"/>
                  </a:lnTo>
                  <a:lnTo>
                    <a:pt x="8" y="592"/>
                  </a:lnTo>
                  <a:lnTo>
                    <a:pt x="13" y="615"/>
                  </a:lnTo>
                  <a:lnTo>
                    <a:pt x="19" y="639"/>
                  </a:lnTo>
                  <a:lnTo>
                    <a:pt x="25" y="661"/>
                  </a:lnTo>
                  <a:lnTo>
                    <a:pt x="34" y="684"/>
                  </a:lnTo>
                  <a:lnTo>
                    <a:pt x="43" y="706"/>
                  </a:lnTo>
                  <a:lnTo>
                    <a:pt x="54" y="727"/>
                  </a:lnTo>
                  <a:lnTo>
                    <a:pt x="66" y="748"/>
                  </a:lnTo>
                  <a:lnTo>
                    <a:pt x="78" y="769"/>
                  </a:lnTo>
                  <a:lnTo>
                    <a:pt x="88" y="791"/>
                  </a:lnTo>
                  <a:lnTo>
                    <a:pt x="101" y="812"/>
                  </a:lnTo>
                  <a:lnTo>
                    <a:pt x="113" y="832"/>
                  </a:lnTo>
                  <a:lnTo>
                    <a:pt x="127" y="852"/>
                  </a:lnTo>
                  <a:lnTo>
                    <a:pt x="142" y="870"/>
                  </a:lnTo>
                  <a:lnTo>
                    <a:pt x="157" y="888"/>
                  </a:lnTo>
                  <a:lnTo>
                    <a:pt x="174" y="905"/>
                  </a:lnTo>
                  <a:lnTo>
                    <a:pt x="191" y="921"/>
                  </a:lnTo>
                  <a:lnTo>
                    <a:pt x="209" y="937"/>
                  </a:lnTo>
                  <a:lnTo>
                    <a:pt x="228" y="950"/>
                  </a:lnTo>
                  <a:lnTo>
                    <a:pt x="247" y="964"/>
                  </a:lnTo>
                  <a:lnTo>
                    <a:pt x="267" y="976"/>
                  </a:lnTo>
                  <a:lnTo>
                    <a:pt x="288" y="986"/>
                  </a:lnTo>
                  <a:lnTo>
                    <a:pt x="310" y="996"/>
                  </a:lnTo>
                  <a:lnTo>
                    <a:pt x="331" y="1005"/>
                  </a:lnTo>
                  <a:lnTo>
                    <a:pt x="354" y="1013"/>
                  </a:lnTo>
                  <a:lnTo>
                    <a:pt x="358" y="1012"/>
                  </a:lnTo>
                  <a:lnTo>
                    <a:pt x="363" y="1011"/>
                  </a:lnTo>
                  <a:lnTo>
                    <a:pt x="366" y="1009"/>
                  </a:lnTo>
                  <a:lnTo>
                    <a:pt x="370" y="1008"/>
                  </a:lnTo>
                  <a:lnTo>
                    <a:pt x="374" y="1005"/>
                  </a:lnTo>
                  <a:lnTo>
                    <a:pt x="378" y="1003"/>
                  </a:lnTo>
                  <a:lnTo>
                    <a:pt x="382" y="1000"/>
                  </a:lnTo>
                  <a:lnTo>
                    <a:pt x="384" y="996"/>
                  </a:lnTo>
                  <a:lnTo>
                    <a:pt x="387" y="992"/>
                  </a:lnTo>
                  <a:lnTo>
                    <a:pt x="389" y="990"/>
                  </a:lnTo>
                  <a:lnTo>
                    <a:pt x="392" y="985"/>
                  </a:lnTo>
                  <a:lnTo>
                    <a:pt x="393" y="981"/>
                  </a:lnTo>
                  <a:lnTo>
                    <a:pt x="394" y="977"/>
                  </a:lnTo>
                  <a:lnTo>
                    <a:pt x="395" y="972"/>
                  </a:lnTo>
                  <a:lnTo>
                    <a:pt x="395" y="968"/>
                  </a:lnTo>
                  <a:lnTo>
                    <a:pt x="395" y="963"/>
                  </a:lnTo>
                  <a:lnTo>
                    <a:pt x="394" y="957"/>
                  </a:lnTo>
                  <a:lnTo>
                    <a:pt x="393" y="952"/>
                  </a:lnTo>
                  <a:lnTo>
                    <a:pt x="392" y="947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3" y="934"/>
                  </a:lnTo>
                  <a:lnTo>
                    <a:pt x="379" y="931"/>
                  </a:lnTo>
                  <a:lnTo>
                    <a:pt x="375" y="927"/>
                  </a:lnTo>
                  <a:lnTo>
                    <a:pt x="351" y="901"/>
                  </a:lnTo>
                  <a:lnTo>
                    <a:pt x="329" y="873"/>
                  </a:lnTo>
                  <a:lnTo>
                    <a:pt x="307" y="844"/>
                  </a:lnTo>
                  <a:lnTo>
                    <a:pt x="286" y="814"/>
                  </a:lnTo>
                  <a:lnTo>
                    <a:pt x="267" y="783"/>
                  </a:lnTo>
                  <a:lnTo>
                    <a:pt x="258" y="767"/>
                  </a:lnTo>
                  <a:lnTo>
                    <a:pt x="248" y="752"/>
                  </a:lnTo>
                  <a:lnTo>
                    <a:pt x="241" y="736"/>
                  </a:lnTo>
                  <a:lnTo>
                    <a:pt x="232" y="719"/>
                  </a:lnTo>
                  <a:lnTo>
                    <a:pt x="224" y="704"/>
                  </a:lnTo>
                  <a:lnTo>
                    <a:pt x="217" y="687"/>
                  </a:lnTo>
                  <a:close/>
                  <a:moveTo>
                    <a:pt x="881" y="793"/>
                  </a:moveTo>
                  <a:lnTo>
                    <a:pt x="878" y="788"/>
                  </a:lnTo>
                  <a:lnTo>
                    <a:pt x="874" y="783"/>
                  </a:lnTo>
                  <a:lnTo>
                    <a:pt x="870" y="779"/>
                  </a:lnTo>
                  <a:lnTo>
                    <a:pt x="865" y="775"/>
                  </a:lnTo>
                  <a:lnTo>
                    <a:pt x="861" y="771"/>
                  </a:lnTo>
                  <a:lnTo>
                    <a:pt x="855" y="769"/>
                  </a:lnTo>
                  <a:lnTo>
                    <a:pt x="850" y="766"/>
                  </a:lnTo>
                  <a:lnTo>
                    <a:pt x="845" y="765"/>
                  </a:lnTo>
                  <a:lnTo>
                    <a:pt x="839" y="764"/>
                  </a:lnTo>
                  <a:lnTo>
                    <a:pt x="834" y="762"/>
                  </a:lnTo>
                  <a:lnTo>
                    <a:pt x="827" y="762"/>
                  </a:lnTo>
                  <a:lnTo>
                    <a:pt x="821" y="764"/>
                  </a:lnTo>
                  <a:lnTo>
                    <a:pt x="816" y="765"/>
                  </a:lnTo>
                  <a:lnTo>
                    <a:pt x="810" y="766"/>
                  </a:lnTo>
                  <a:lnTo>
                    <a:pt x="805" y="769"/>
                  </a:lnTo>
                  <a:lnTo>
                    <a:pt x="800" y="771"/>
                  </a:lnTo>
                  <a:lnTo>
                    <a:pt x="485" y="959"/>
                  </a:lnTo>
                  <a:lnTo>
                    <a:pt x="480" y="961"/>
                  </a:lnTo>
                  <a:lnTo>
                    <a:pt x="475" y="965"/>
                  </a:lnTo>
                  <a:lnTo>
                    <a:pt x="471" y="970"/>
                  </a:lnTo>
                  <a:lnTo>
                    <a:pt x="467" y="974"/>
                  </a:lnTo>
                  <a:lnTo>
                    <a:pt x="463" y="979"/>
                  </a:lnTo>
                  <a:lnTo>
                    <a:pt x="461" y="985"/>
                  </a:lnTo>
                  <a:lnTo>
                    <a:pt x="458" y="990"/>
                  </a:lnTo>
                  <a:lnTo>
                    <a:pt x="457" y="996"/>
                  </a:lnTo>
                  <a:lnTo>
                    <a:pt x="456" y="1002"/>
                  </a:lnTo>
                  <a:lnTo>
                    <a:pt x="455" y="1008"/>
                  </a:lnTo>
                  <a:lnTo>
                    <a:pt x="455" y="1015"/>
                  </a:lnTo>
                  <a:lnTo>
                    <a:pt x="455" y="1020"/>
                  </a:lnTo>
                  <a:lnTo>
                    <a:pt x="456" y="1026"/>
                  </a:lnTo>
                  <a:lnTo>
                    <a:pt x="458" y="1031"/>
                  </a:lnTo>
                  <a:lnTo>
                    <a:pt x="460" y="1038"/>
                  </a:lnTo>
                  <a:lnTo>
                    <a:pt x="463" y="1043"/>
                  </a:lnTo>
                  <a:lnTo>
                    <a:pt x="466" y="1048"/>
                  </a:lnTo>
                  <a:lnTo>
                    <a:pt x="470" y="1054"/>
                  </a:lnTo>
                  <a:lnTo>
                    <a:pt x="475" y="1059"/>
                  </a:lnTo>
                  <a:lnTo>
                    <a:pt x="479" y="1063"/>
                  </a:lnTo>
                  <a:lnTo>
                    <a:pt x="484" y="1065"/>
                  </a:lnTo>
                  <a:lnTo>
                    <a:pt x="489" y="1068"/>
                  </a:lnTo>
                  <a:lnTo>
                    <a:pt x="494" y="1070"/>
                  </a:lnTo>
                  <a:lnTo>
                    <a:pt x="500" y="1073"/>
                  </a:lnTo>
                  <a:lnTo>
                    <a:pt x="505" y="1074"/>
                  </a:lnTo>
                  <a:lnTo>
                    <a:pt x="511" y="1074"/>
                  </a:lnTo>
                  <a:lnTo>
                    <a:pt x="516" y="1074"/>
                  </a:lnTo>
                  <a:lnTo>
                    <a:pt x="523" y="1074"/>
                  </a:lnTo>
                  <a:lnTo>
                    <a:pt x="529" y="1073"/>
                  </a:lnTo>
                  <a:lnTo>
                    <a:pt x="534" y="1072"/>
                  </a:lnTo>
                  <a:lnTo>
                    <a:pt x="540" y="1069"/>
                  </a:lnTo>
                  <a:lnTo>
                    <a:pt x="545" y="1067"/>
                  </a:lnTo>
                  <a:lnTo>
                    <a:pt x="860" y="879"/>
                  </a:lnTo>
                  <a:lnTo>
                    <a:pt x="865" y="875"/>
                  </a:lnTo>
                  <a:lnTo>
                    <a:pt x="869" y="871"/>
                  </a:lnTo>
                  <a:lnTo>
                    <a:pt x="874" y="868"/>
                  </a:lnTo>
                  <a:lnTo>
                    <a:pt x="878" y="862"/>
                  </a:lnTo>
                  <a:lnTo>
                    <a:pt x="880" y="858"/>
                  </a:lnTo>
                  <a:lnTo>
                    <a:pt x="884" y="852"/>
                  </a:lnTo>
                  <a:lnTo>
                    <a:pt x="885" y="847"/>
                  </a:lnTo>
                  <a:lnTo>
                    <a:pt x="888" y="842"/>
                  </a:lnTo>
                  <a:lnTo>
                    <a:pt x="889" y="835"/>
                  </a:lnTo>
                  <a:lnTo>
                    <a:pt x="889" y="830"/>
                  </a:lnTo>
                  <a:lnTo>
                    <a:pt x="889" y="823"/>
                  </a:lnTo>
                  <a:lnTo>
                    <a:pt x="889" y="817"/>
                  </a:lnTo>
                  <a:lnTo>
                    <a:pt x="888" y="812"/>
                  </a:lnTo>
                  <a:lnTo>
                    <a:pt x="887" y="805"/>
                  </a:lnTo>
                  <a:lnTo>
                    <a:pt x="884" y="800"/>
                  </a:lnTo>
                  <a:lnTo>
                    <a:pt x="881" y="793"/>
                  </a:lnTo>
                  <a:close/>
                  <a:moveTo>
                    <a:pt x="458" y="38"/>
                  </a:moveTo>
                  <a:lnTo>
                    <a:pt x="455" y="33"/>
                  </a:lnTo>
                  <a:lnTo>
                    <a:pt x="451" y="28"/>
                  </a:lnTo>
                  <a:lnTo>
                    <a:pt x="447" y="23"/>
                  </a:lnTo>
                  <a:lnTo>
                    <a:pt x="442" y="19"/>
                  </a:lnTo>
                  <a:lnTo>
                    <a:pt x="438" y="16"/>
                  </a:lnTo>
                  <a:lnTo>
                    <a:pt x="432" y="13"/>
                  </a:lnTo>
                  <a:lnTo>
                    <a:pt x="427" y="11"/>
                  </a:lnTo>
                  <a:lnTo>
                    <a:pt x="422" y="8"/>
                  </a:lnTo>
                  <a:lnTo>
                    <a:pt x="416" y="7"/>
                  </a:lnTo>
                  <a:lnTo>
                    <a:pt x="411" y="7"/>
                  </a:lnTo>
                  <a:lnTo>
                    <a:pt x="404" y="7"/>
                  </a:lnTo>
                  <a:lnTo>
                    <a:pt x="399" y="7"/>
                  </a:lnTo>
                  <a:lnTo>
                    <a:pt x="393" y="8"/>
                  </a:lnTo>
                  <a:lnTo>
                    <a:pt x="387" y="10"/>
                  </a:lnTo>
                  <a:lnTo>
                    <a:pt x="382" y="12"/>
                  </a:lnTo>
                  <a:lnTo>
                    <a:pt x="377" y="15"/>
                  </a:lnTo>
                  <a:lnTo>
                    <a:pt x="62" y="202"/>
                  </a:lnTo>
                  <a:lnTo>
                    <a:pt x="57" y="206"/>
                  </a:lnTo>
                  <a:lnTo>
                    <a:pt x="52" y="210"/>
                  </a:lnTo>
                  <a:lnTo>
                    <a:pt x="48" y="214"/>
                  </a:lnTo>
                  <a:lnTo>
                    <a:pt x="44" y="219"/>
                  </a:lnTo>
                  <a:lnTo>
                    <a:pt x="40" y="224"/>
                  </a:lnTo>
                  <a:lnTo>
                    <a:pt x="38" y="229"/>
                  </a:lnTo>
                  <a:lnTo>
                    <a:pt x="35" y="234"/>
                  </a:lnTo>
                  <a:lnTo>
                    <a:pt x="34" y="240"/>
                  </a:lnTo>
                  <a:lnTo>
                    <a:pt x="33" y="246"/>
                  </a:lnTo>
                  <a:lnTo>
                    <a:pt x="32" y="251"/>
                  </a:lnTo>
                  <a:lnTo>
                    <a:pt x="32" y="258"/>
                  </a:lnTo>
                  <a:lnTo>
                    <a:pt x="32" y="264"/>
                  </a:lnTo>
                  <a:lnTo>
                    <a:pt x="33" y="270"/>
                  </a:lnTo>
                  <a:lnTo>
                    <a:pt x="35" y="276"/>
                  </a:lnTo>
                  <a:lnTo>
                    <a:pt x="37" y="281"/>
                  </a:lnTo>
                  <a:lnTo>
                    <a:pt x="40" y="288"/>
                  </a:lnTo>
                  <a:lnTo>
                    <a:pt x="43" y="293"/>
                  </a:lnTo>
                  <a:lnTo>
                    <a:pt x="47" y="298"/>
                  </a:lnTo>
                  <a:lnTo>
                    <a:pt x="52" y="302"/>
                  </a:lnTo>
                  <a:lnTo>
                    <a:pt x="55" y="306"/>
                  </a:lnTo>
                  <a:lnTo>
                    <a:pt x="61" y="310"/>
                  </a:lnTo>
                  <a:lnTo>
                    <a:pt x="66" y="312"/>
                  </a:lnTo>
                  <a:lnTo>
                    <a:pt x="71" y="315"/>
                  </a:lnTo>
                  <a:lnTo>
                    <a:pt x="77" y="316"/>
                  </a:lnTo>
                  <a:lnTo>
                    <a:pt x="82" y="318"/>
                  </a:lnTo>
                  <a:lnTo>
                    <a:pt x="88" y="319"/>
                  </a:lnTo>
                  <a:lnTo>
                    <a:pt x="93" y="319"/>
                  </a:lnTo>
                  <a:lnTo>
                    <a:pt x="100" y="318"/>
                  </a:lnTo>
                  <a:lnTo>
                    <a:pt x="106" y="318"/>
                  </a:lnTo>
                  <a:lnTo>
                    <a:pt x="111" y="315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437" y="123"/>
                  </a:lnTo>
                  <a:lnTo>
                    <a:pt x="442" y="120"/>
                  </a:lnTo>
                  <a:lnTo>
                    <a:pt x="446" y="116"/>
                  </a:lnTo>
                  <a:lnTo>
                    <a:pt x="451" y="111"/>
                  </a:lnTo>
                  <a:lnTo>
                    <a:pt x="455" y="107"/>
                  </a:lnTo>
                  <a:lnTo>
                    <a:pt x="457" y="102"/>
                  </a:lnTo>
                  <a:lnTo>
                    <a:pt x="461" y="97"/>
                  </a:lnTo>
                  <a:lnTo>
                    <a:pt x="462" y="91"/>
                  </a:lnTo>
                  <a:lnTo>
                    <a:pt x="465" y="85"/>
                  </a:lnTo>
                  <a:lnTo>
                    <a:pt x="466" y="80"/>
                  </a:lnTo>
                  <a:lnTo>
                    <a:pt x="466" y="73"/>
                  </a:lnTo>
                  <a:lnTo>
                    <a:pt x="466" y="67"/>
                  </a:lnTo>
                  <a:lnTo>
                    <a:pt x="466" y="62"/>
                  </a:lnTo>
                  <a:lnTo>
                    <a:pt x="465" y="55"/>
                  </a:lnTo>
                  <a:lnTo>
                    <a:pt x="463" y="50"/>
                  </a:lnTo>
                  <a:lnTo>
                    <a:pt x="461" y="43"/>
                  </a:lnTo>
                  <a:lnTo>
                    <a:pt x="458" y="38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9" name="Freeform 468"/>
            <p:cNvSpPr>
              <a:spLocks/>
            </p:cNvSpPr>
            <p:nvPr/>
          </p:nvSpPr>
          <p:spPr bwMode="auto">
            <a:xfrm rot="-3565789">
              <a:off x="2443" y="2052"/>
              <a:ext cx="580" cy="595"/>
            </a:xfrm>
            <a:custGeom>
              <a:avLst/>
              <a:gdLst>
                <a:gd name="T0" fmla="*/ 1 w 892"/>
                <a:gd name="T1" fmla="*/ 1 h 908"/>
                <a:gd name="T2" fmla="*/ 1 w 892"/>
                <a:gd name="T3" fmla="*/ 1 h 908"/>
                <a:gd name="T4" fmla="*/ 1 w 892"/>
                <a:gd name="T5" fmla="*/ 1 h 908"/>
                <a:gd name="T6" fmla="*/ 1 w 892"/>
                <a:gd name="T7" fmla="*/ 1 h 908"/>
                <a:gd name="T8" fmla="*/ 1 w 892"/>
                <a:gd name="T9" fmla="*/ 1 h 908"/>
                <a:gd name="T10" fmla="*/ 1 w 892"/>
                <a:gd name="T11" fmla="*/ 1 h 908"/>
                <a:gd name="T12" fmla="*/ 1 w 892"/>
                <a:gd name="T13" fmla="*/ 1 h 908"/>
                <a:gd name="T14" fmla="*/ 1 w 892"/>
                <a:gd name="T15" fmla="*/ 1 h 908"/>
                <a:gd name="T16" fmla="*/ 1 w 892"/>
                <a:gd name="T17" fmla="*/ 1 h 908"/>
                <a:gd name="T18" fmla="*/ 1 w 892"/>
                <a:gd name="T19" fmla="*/ 1 h 908"/>
                <a:gd name="T20" fmla="*/ 1 w 892"/>
                <a:gd name="T21" fmla="*/ 1 h 908"/>
                <a:gd name="T22" fmla="*/ 1 w 892"/>
                <a:gd name="T23" fmla="*/ 1 h 908"/>
                <a:gd name="T24" fmla="*/ 1 w 892"/>
                <a:gd name="T25" fmla="*/ 1 h 908"/>
                <a:gd name="T26" fmla="*/ 1 w 892"/>
                <a:gd name="T27" fmla="*/ 1 h 908"/>
                <a:gd name="T28" fmla="*/ 1 w 892"/>
                <a:gd name="T29" fmla="*/ 1 h 908"/>
                <a:gd name="T30" fmla="*/ 1 w 892"/>
                <a:gd name="T31" fmla="*/ 1 h 908"/>
                <a:gd name="T32" fmla="*/ 1 w 892"/>
                <a:gd name="T33" fmla="*/ 1 h 908"/>
                <a:gd name="T34" fmla="*/ 1 w 892"/>
                <a:gd name="T35" fmla="*/ 1 h 908"/>
                <a:gd name="T36" fmla="*/ 1 w 892"/>
                <a:gd name="T37" fmla="*/ 1 h 908"/>
                <a:gd name="T38" fmla="*/ 1 w 892"/>
                <a:gd name="T39" fmla="*/ 1 h 908"/>
                <a:gd name="T40" fmla="*/ 1 w 892"/>
                <a:gd name="T41" fmla="*/ 1 h 908"/>
                <a:gd name="T42" fmla="*/ 1 w 892"/>
                <a:gd name="T43" fmla="*/ 1 h 908"/>
                <a:gd name="T44" fmla="*/ 1 w 892"/>
                <a:gd name="T45" fmla="*/ 1 h 908"/>
                <a:gd name="T46" fmla="*/ 1 w 892"/>
                <a:gd name="T47" fmla="*/ 1 h 908"/>
                <a:gd name="T48" fmla="*/ 1 w 892"/>
                <a:gd name="T49" fmla="*/ 1 h 908"/>
                <a:gd name="T50" fmla="*/ 1 w 892"/>
                <a:gd name="T51" fmla="*/ 1 h 908"/>
                <a:gd name="T52" fmla="*/ 1 w 892"/>
                <a:gd name="T53" fmla="*/ 1 h 908"/>
                <a:gd name="T54" fmla="*/ 1 w 892"/>
                <a:gd name="T55" fmla="*/ 1 h 908"/>
                <a:gd name="T56" fmla="*/ 1 w 892"/>
                <a:gd name="T57" fmla="*/ 1 h 908"/>
                <a:gd name="T58" fmla="*/ 1 w 892"/>
                <a:gd name="T59" fmla="*/ 1 h 908"/>
                <a:gd name="T60" fmla="*/ 1 w 892"/>
                <a:gd name="T61" fmla="*/ 1 h 908"/>
                <a:gd name="T62" fmla="*/ 1 w 892"/>
                <a:gd name="T63" fmla="*/ 1 h 908"/>
                <a:gd name="T64" fmla="*/ 1 w 892"/>
                <a:gd name="T65" fmla="*/ 1 h 908"/>
                <a:gd name="T66" fmla="*/ 1 w 892"/>
                <a:gd name="T67" fmla="*/ 0 h 908"/>
                <a:gd name="T68" fmla="*/ 1 w 892"/>
                <a:gd name="T69" fmla="*/ 1 h 908"/>
                <a:gd name="T70" fmla="*/ 1 w 892"/>
                <a:gd name="T71" fmla="*/ 1 h 908"/>
                <a:gd name="T72" fmla="*/ 1 w 892"/>
                <a:gd name="T73" fmla="*/ 1 h 908"/>
                <a:gd name="T74" fmla="*/ 1 w 892"/>
                <a:gd name="T75" fmla="*/ 1 h 908"/>
                <a:gd name="T76" fmla="*/ 1 w 892"/>
                <a:gd name="T77" fmla="*/ 1 h 908"/>
                <a:gd name="T78" fmla="*/ 1 w 892"/>
                <a:gd name="T79" fmla="*/ 1 h 908"/>
                <a:gd name="T80" fmla="*/ 1 w 892"/>
                <a:gd name="T81" fmla="*/ 1 h 908"/>
                <a:gd name="T82" fmla="*/ 1 w 892"/>
                <a:gd name="T83" fmla="*/ 1 h 908"/>
                <a:gd name="T84" fmla="*/ 1 w 892"/>
                <a:gd name="T85" fmla="*/ 1 h 908"/>
                <a:gd name="T86" fmla="*/ 1 w 892"/>
                <a:gd name="T87" fmla="*/ 1 h 908"/>
                <a:gd name="T88" fmla="*/ 1 w 892"/>
                <a:gd name="T89" fmla="*/ 1 h 908"/>
                <a:gd name="T90" fmla="*/ 1 w 892"/>
                <a:gd name="T91" fmla="*/ 1 h 908"/>
                <a:gd name="T92" fmla="*/ 1 w 892"/>
                <a:gd name="T93" fmla="*/ 1 h 908"/>
                <a:gd name="T94" fmla="*/ 1 w 892"/>
                <a:gd name="T95" fmla="*/ 1 h 908"/>
                <a:gd name="T96" fmla="*/ 1 w 892"/>
                <a:gd name="T97" fmla="*/ 1 h 9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2"/>
                <a:gd name="T148" fmla="*/ 0 h 908"/>
                <a:gd name="T149" fmla="*/ 892 w 892"/>
                <a:gd name="T150" fmla="*/ 908 h 9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2" h="908">
                  <a:moveTo>
                    <a:pt x="1" y="536"/>
                  </a:moveTo>
                  <a:lnTo>
                    <a:pt x="18" y="575"/>
                  </a:lnTo>
                  <a:lnTo>
                    <a:pt x="39" y="613"/>
                  </a:lnTo>
                  <a:lnTo>
                    <a:pt x="57" y="650"/>
                  </a:lnTo>
                  <a:lnTo>
                    <a:pt x="79" y="688"/>
                  </a:lnTo>
                  <a:lnTo>
                    <a:pt x="99" y="725"/>
                  </a:lnTo>
                  <a:lnTo>
                    <a:pt x="122" y="761"/>
                  </a:lnTo>
                  <a:lnTo>
                    <a:pt x="143" y="797"/>
                  </a:lnTo>
                  <a:lnTo>
                    <a:pt x="167" y="834"/>
                  </a:lnTo>
                  <a:lnTo>
                    <a:pt x="182" y="843"/>
                  </a:lnTo>
                  <a:lnTo>
                    <a:pt x="197" y="853"/>
                  </a:lnTo>
                  <a:lnTo>
                    <a:pt x="212" y="861"/>
                  </a:lnTo>
                  <a:lnTo>
                    <a:pt x="229" y="869"/>
                  </a:lnTo>
                  <a:lnTo>
                    <a:pt x="245" y="877"/>
                  </a:lnTo>
                  <a:lnTo>
                    <a:pt x="261" y="883"/>
                  </a:lnTo>
                  <a:lnTo>
                    <a:pt x="279" y="888"/>
                  </a:lnTo>
                  <a:lnTo>
                    <a:pt x="297" y="894"/>
                  </a:lnTo>
                  <a:lnTo>
                    <a:pt x="313" y="899"/>
                  </a:lnTo>
                  <a:lnTo>
                    <a:pt x="331" y="901"/>
                  </a:lnTo>
                  <a:lnTo>
                    <a:pt x="348" y="904"/>
                  </a:lnTo>
                  <a:lnTo>
                    <a:pt x="366" y="907"/>
                  </a:lnTo>
                  <a:lnTo>
                    <a:pt x="384" y="908"/>
                  </a:lnTo>
                  <a:lnTo>
                    <a:pt x="402" y="908"/>
                  </a:lnTo>
                  <a:lnTo>
                    <a:pt x="420" y="908"/>
                  </a:lnTo>
                  <a:lnTo>
                    <a:pt x="438" y="907"/>
                  </a:lnTo>
                  <a:lnTo>
                    <a:pt x="666" y="771"/>
                  </a:lnTo>
                  <a:lnTo>
                    <a:pt x="669" y="769"/>
                  </a:lnTo>
                  <a:lnTo>
                    <a:pt x="673" y="767"/>
                  </a:lnTo>
                  <a:lnTo>
                    <a:pt x="678" y="766"/>
                  </a:lnTo>
                  <a:lnTo>
                    <a:pt x="682" y="765"/>
                  </a:lnTo>
                  <a:lnTo>
                    <a:pt x="687" y="764"/>
                  </a:lnTo>
                  <a:lnTo>
                    <a:pt x="692" y="764"/>
                  </a:lnTo>
                  <a:lnTo>
                    <a:pt x="696" y="762"/>
                  </a:lnTo>
                  <a:lnTo>
                    <a:pt x="701" y="764"/>
                  </a:lnTo>
                  <a:lnTo>
                    <a:pt x="705" y="764"/>
                  </a:lnTo>
                  <a:lnTo>
                    <a:pt x="710" y="765"/>
                  </a:lnTo>
                  <a:lnTo>
                    <a:pt x="713" y="766"/>
                  </a:lnTo>
                  <a:lnTo>
                    <a:pt x="719" y="767"/>
                  </a:lnTo>
                  <a:lnTo>
                    <a:pt x="722" y="770"/>
                  </a:lnTo>
                  <a:lnTo>
                    <a:pt x="726" y="771"/>
                  </a:lnTo>
                  <a:lnTo>
                    <a:pt x="730" y="774"/>
                  </a:lnTo>
                  <a:lnTo>
                    <a:pt x="734" y="778"/>
                  </a:lnTo>
                  <a:lnTo>
                    <a:pt x="773" y="754"/>
                  </a:lnTo>
                  <a:lnTo>
                    <a:pt x="783" y="748"/>
                  </a:lnTo>
                  <a:lnTo>
                    <a:pt x="793" y="741"/>
                  </a:lnTo>
                  <a:lnTo>
                    <a:pt x="803" y="734"/>
                  </a:lnTo>
                  <a:lnTo>
                    <a:pt x="812" y="726"/>
                  </a:lnTo>
                  <a:lnTo>
                    <a:pt x="820" y="717"/>
                  </a:lnTo>
                  <a:lnTo>
                    <a:pt x="829" y="708"/>
                  </a:lnTo>
                  <a:lnTo>
                    <a:pt x="837" y="699"/>
                  </a:lnTo>
                  <a:lnTo>
                    <a:pt x="844" y="689"/>
                  </a:lnTo>
                  <a:lnTo>
                    <a:pt x="851" y="679"/>
                  </a:lnTo>
                  <a:lnTo>
                    <a:pt x="857" y="669"/>
                  </a:lnTo>
                  <a:lnTo>
                    <a:pt x="863" y="658"/>
                  </a:lnTo>
                  <a:lnTo>
                    <a:pt x="868" y="648"/>
                  </a:lnTo>
                  <a:lnTo>
                    <a:pt x="873" y="637"/>
                  </a:lnTo>
                  <a:lnTo>
                    <a:pt x="877" y="626"/>
                  </a:lnTo>
                  <a:lnTo>
                    <a:pt x="881" y="615"/>
                  </a:lnTo>
                  <a:lnTo>
                    <a:pt x="885" y="604"/>
                  </a:lnTo>
                  <a:lnTo>
                    <a:pt x="887" y="592"/>
                  </a:lnTo>
                  <a:lnTo>
                    <a:pt x="890" y="580"/>
                  </a:lnTo>
                  <a:lnTo>
                    <a:pt x="891" y="569"/>
                  </a:lnTo>
                  <a:lnTo>
                    <a:pt x="892" y="556"/>
                  </a:lnTo>
                  <a:lnTo>
                    <a:pt x="892" y="544"/>
                  </a:lnTo>
                  <a:lnTo>
                    <a:pt x="892" y="532"/>
                  </a:lnTo>
                  <a:lnTo>
                    <a:pt x="892" y="520"/>
                  </a:lnTo>
                  <a:lnTo>
                    <a:pt x="891" y="507"/>
                  </a:lnTo>
                  <a:lnTo>
                    <a:pt x="890" y="496"/>
                  </a:lnTo>
                  <a:lnTo>
                    <a:pt x="887" y="484"/>
                  </a:lnTo>
                  <a:lnTo>
                    <a:pt x="885" y="472"/>
                  </a:lnTo>
                  <a:lnTo>
                    <a:pt x="881" y="459"/>
                  </a:lnTo>
                  <a:lnTo>
                    <a:pt x="876" y="448"/>
                  </a:lnTo>
                  <a:lnTo>
                    <a:pt x="872" y="437"/>
                  </a:lnTo>
                  <a:lnTo>
                    <a:pt x="866" y="426"/>
                  </a:lnTo>
                  <a:lnTo>
                    <a:pt x="861" y="414"/>
                  </a:lnTo>
                  <a:lnTo>
                    <a:pt x="700" y="125"/>
                  </a:lnTo>
                  <a:lnTo>
                    <a:pt x="693" y="115"/>
                  </a:lnTo>
                  <a:lnTo>
                    <a:pt x="686" y="104"/>
                  </a:lnTo>
                  <a:lnTo>
                    <a:pt x="678" y="94"/>
                  </a:lnTo>
                  <a:lnTo>
                    <a:pt x="671" y="85"/>
                  </a:lnTo>
                  <a:lnTo>
                    <a:pt x="663" y="76"/>
                  </a:lnTo>
                  <a:lnTo>
                    <a:pt x="654" y="67"/>
                  </a:lnTo>
                  <a:lnTo>
                    <a:pt x="645" y="59"/>
                  </a:lnTo>
                  <a:lnTo>
                    <a:pt x="635" y="51"/>
                  </a:lnTo>
                  <a:lnTo>
                    <a:pt x="627" y="45"/>
                  </a:lnTo>
                  <a:lnTo>
                    <a:pt x="617" y="38"/>
                  </a:lnTo>
                  <a:lnTo>
                    <a:pt x="606" y="32"/>
                  </a:lnTo>
                  <a:lnTo>
                    <a:pt x="596" y="26"/>
                  </a:lnTo>
                  <a:lnTo>
                    <a:pt x="585" y="21"/>
                  </a:lnTo>
                  <a:lnTo>
                    <a:pt x="575" y="16"/>
                  </a:lnTo>
                  <a:lnTo>
                    <a:pt x="564" y="12"/>
                  </a:lnTo>
                  <a:lnTo>
                    <a:pt x="552" y="10"/>
                  </a:lnTo>
                  <a:lnTo>
                    <a:pt x="541" y="7"/>
                  </a:lnTo>
                  <a:lnTo>
                    <a:pt x="530" y="4"/>
                  </a:lnTo>
                  <a:lnTo>
                    <a:pt x="518" y="3"/>
                  </a:lnTo>
                  <a:lnTo>
                    <a:pt x="507" y="2"/>
                  </a:lnTo>
                  <a:lnTo>
                    <a:pt x="496" y="0"/>
                  </a:lnTo>
                  <a:lnTo>
                    <a:pt x="483" y="0"/>
                  </a:lnTo>
                  <a:lnTo>
                    <a:pt x="472" y="2"/>
                  </a:lnTo>
                  <a:lnTo>
                    <a:pt x="460" y="3"/>
                  </a:lnTo>
                  <a:lnTo>
                    <a:pt x="448" y="4"/>
                  </a:lnTo>
                  <a:lnTo>
                    <a:pt x="436" y="7"/>
                  </a:lnTo>
                  <a:lnTo>
                    <a:pt x="425" y="10"/>
                  </a:lnTo>
                  <a:lnTo>
                    <a:pt x="414" y="13"/>
                  </a:lnTo>
                  <a:lnTo>
                    <a:pt x="402" y="17"/>
                  </a:lnTo>
                  <a:lnTo>
                    <a:pt x="391" y="23"/>
                  </a:lnTo>
                  <a:lnTo>
                    <a:pt x="380" y="28"/>
                  </a:lnTo>
                  <a:lnTo>
                    <a:pt x="370" y="34"/>
                  </a:lnTo>
                  <a:lnTo>
                    <a:pt x="331" y="58"/>
                  </a:lnTo>
                  <a:lnTo>
                    <a:pt x="332" y="62"/>
                  </a:lnTo>
                  <a:lnTo>
                    <a:pt x="332" y="67"/>
                  </a:lnTo>
                  <a:lnTo>
                    <a:pt x="332" y="72"/>
                  </a:lnTo>
                  <a:lnTo>
                    <a:pt x="332" y="77"/>
                  </a:lnTo>
                  <a:lnTo>
                    <a:pt x="331" y="81"/>
                  </a:lnTo>
                  <a:lnTo>
                    <a:pt x="329" y="86"/>
                  </a:lnTo>
                  <a:lnTo>
                    <a:pt x="328" y="90"/>
                  </a:lnTo>
                  <a:lnTo>
                    <a:pt x="327" y="95"/>
                  </a:lnTo>
                  <a:lnTo>
                    <a:pt x="324" y="99"/>
                  </a:lnTo>
                  <a:lnTo>
                    <a:pt x="322" y="103"/>
                  </a:lnTo>
                  <a:lnTo>
                    <a:pt x="317" y="111"/>
                  </a:lnTo>
                  <a:lnTo>
                    <a:pt x="311" y="117"/>
                  </a:lnTo>
                  <a:lnTo>
                    <a:pt x="302" y="123"/>
                  </a:lnTo>
                  <a:lnTo>
                    <a:pt x="74" y="259"/>
                  </a:lnTo>
                  <a:lnTo>
                    <a:pt x="64" y="275"/>
                  </a:lnTo>
                  <a:lnTo>
                    <a:pt x="55" y="290"/>
                  </a:lnTo>
                  <a:lnTo>
                    <a:pt x="46" y="306"/>
                  </a:lnTo>
                  <a:lnTo>
                    <a:pt x="39" y="323"/>
                  </a:lnTo>
                  <a:lnTo>
                    <a:pt x="31" y="340"/>
                  </a:lnTo>
                  <a:lnTo>
                    <a:pt x="25" y="357"/>
                  </a:lnTo>
                  <a:lnTo>
                    <a:pt x="20" y="374"/>
                  </a:lnTo>
                  <a:lnTo>
                    <a:pt x="15" y="392"/>
                  </a:lnTo>
                  <a:lnTo>
                    <a:pt x="10" y="409"/>
                  </a:lnTo>
                  <a:lnTo>
                    <a:pt x="7" y="427"/>
                  </a:lnTo>
                  <a:lnTo>
                    <a:pt x="3" y="445"/>
                  </a:lnTo>
                  <a:lnTo>
                    <a:pt x="2" y="463"/>
                  </a:lnTo>
                  <a:lnTo>
                    <a:pt x="1" y="481"/>
                  </a:lnTo>
                  <a:lnTo>
                    <a:pt x="0" y="500"/>
                  </a:lnTo>
                  <a:lnTo>
                    <a:pt x="0" y="518"/>
                  </a:lnTo>
                  <a:lnTo>
                    <a:pt x="1" y="53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610" name="Group 469"/>
            <p:cNvGrpSpPr>
              <a:grpSpLocks/>
            </p:cNvGrpSpPr>
            <p:nvPr/>
          </p:nvGrpSpPr>
          <p:grpSpPr bwMode="auto">
            <a:xfrm>
              <a:off x="2355" y="2298"/>
              <a:ext cx="773" cy="475"/>
              <a:chOff x="2355" y="2298"/>
              <a:chExt cx="773" cy="475"/>
            </a:xfrm>
          </p:grpSpPr>
          <p:sp>
            <p:nvSpPr>
              <p:cNvPr id="24611" name="Freeform 470"/>
              <p:cNvSpPr>
                <a:spLocks/>
              </p:cNvSpPr>
              <p:nvPr/>
            </p:nvSpPr>
            <p:spPr bwMode="auto">
              <a:xfrm rot="-3565789">
                <a:off x="2616" y="2437"/>
                <a:ext cx="256" cy="415"/>
              </a:xfrm>
              <a:custGeom>
                <a:avLst/>
                <a:gdLst>
                  <a:gd name="T0" fmla="*/ 1 w 395"/>
                  <a:gd name="T1" fmla="*/ 1 h 633"/>
                  <a:gd name="T2" fmla="*/ 1 w 395"/>
                  <a:gd name="T3" fmla="*/ 1 h 633"/>
                  <a:gd name="T4" fmla="*/ 1 w 395"/>
                  <a:gd name="T5" fmla="*/ 1 h 633"/>
                  <a:gd name="T6" fmla="*/ 1 w 395"/>
                  <a:gd name="T7" fmla="*/ 1 h 633"/>
                  <a:gd name="T8" fmla="*/ 1 w 395"/>
                  <a:gd name="T9" fmla="*/ 1 h 633"/>
                  <a:gd name="T10" fmla="*/ 1 w 395"/>
                  <a:gd name="T11" fmla="*/ 1 h 633"/>
                  <a:gd name="T12" fmla="*/ 1 w 395"/>
                  <a:gd name="T13" fmla="*/ 1 h 633"/>
                  <a:gd name="T14" fmla="*/ 1 w 395"/>
                  <a:gd name="T15" fmla="*/ 1 h 633"/>
                  <a:gd name="T16" fmla="*/ 1 w 395"/>
                  <a:gd name="T17" fmla="*/ 1 h 633"/>
                  <a:gd name="T18" fmla="*/ 1 w 395"/>
                  <a:gd name="T19" fmla="*/ 1 h 633"/>
                  <a:gd name="T20" fmla="*/ 1 w 395"/>
                  <a:gd name="T21" fmla="*/ 1 h 633"/>
                  <a:gd name="T22" fmla="*/ 1 w 395"/>
                  <a:gd name="T23" fmla="*/ 1 h 633"/>
                  <a:gd name="T24" fmla="*/ 1 w 395"/>
                  <a:gd name="T25" fmla="*/ 1 h 633"/>
                  <a:gd name="T26" fmla="*/ 1 w 395"/>
                  <a:gd name="T27" fmla="*/ 1 h 633"/>
                  <a:gd name="T28" fmla="*/ 1 w 395"/>
                  <a:gd name="T29" fmla="*/ 0 h 633"/>
                  <a:gd name="T30" fmla="*/ 1 w 395"/>
                  <a:gd name="T31" fmla="*/ 0 h 633"/>
                  <a:gd name="T32" fmla="*/ 1 w 395"/>
                  <a:gd name="T33" fmla="*/ 1 h 633"/>
                  <a:gd name="T34" fmla="*/ 1 w 395"/>
                  <a:gd name="T35" fmla="*/ 1 h 633"/>
                  <a:gd name="T36" fmla="*/ 1 w 395"/>
                  <a:gd name="T37" fmla="*/ 1 h 633"/>
                  <a:gd name="T38" fmla="*/ 1 w 395"/>
                  <a:gd name="T39" fmla="*/ 1 h 633"/>
                  <a:gd name="T40" fmla="*/ 1 w 395"/>
                  <a:gd name="T41" fmla="*/ 1 h 633"/>
                  <a:gd name="T42" fmla="*/ 0 w 395"/>
                  <a:gd name="T43" fmla="*/ 1 h 633"/>
                  <a:gd name="T44" fmla="*/ 1 w 395"/>
                  <a:gd name="T45" fmla="*/ 1 h 633"/>
                  <a:gd name="T46" fmla="*/ 1 w 395"/>
                  <a:gd name="T47" fmla="*/ 1 h 633"/>
                  <a:gd name="T48" fmla="*/ 1 w 395"/>
                  <a:gd name="T49" fmla="*/ 1 h 633"/>
                  <a:gd name="T50" fmla="*/ 1 w 395"/>
                  <a:gd name="T51" fmla="*/ 1 h 633"/>
                  <a:gd name="T52" fmla="*/ 1 w 395"/>
                  <a:gd name="T53" fmla="*/ 1 h 633"/>
                  <a:gd name="T54" fmla="*/ 1 w 395"/>
                  <a:gd name="T55" fmla="*/ 1 h 633"/>
                  <a:gd name="T56" fmla="*/ 1 w 395"/>
                  <a:gd name="T57" fmla="*/ 1 h 633"/>
                  <a:gd name="T58" fmla="*/ 1 w 395"/>
                  <a:gd name="T59" fmla="*/ 1 h 633"/>
                  <a:gd name="T60" fmla="*/ 1 w 395"/>
                  <a:gd name="T61" fmla="*/ 1 h 633"/>
                  <a:gd name="T62" fmla="*/ 1 w 395"/>
                  <a:gd name="T63" fmla="*/ 1 h 633"/>
                  <a:gd name="T64" fmla="*/ 1 w 395"/>
                  <a:gd name="T65" fmla="*/ 1 h 633"/>
                  <a:gd name="T66" fmla="*/ 1 w 395"/>
                  <a:gd name="T67" fmla="*/ 1 h 633"/>
                  <a:gd name="T68" fmla="*/ 1 w 395"/>
                  <a:gd name="T69" fmla="*/ 1 h 633"/>
                  <a:gd name="T70" fmla="*/ 1 w 395"/>
                  <a:gd name="T71" fmla="*/ 1 h 633"/>
                  <a:gd name="T72" fmla="*/ 1 w 395"/>
                  <a:gd name="T73" fmla="*/ 1 h 633"/>
                  <a:gd name="T74" fmla="*/ 1 w 395"/>
                  <a:gd name="T75" fmla="*/ 1 h 633"/>
                  <a:gd name="T76" fmla="*/ 1 w 395"/>
                  <a:gd name="T77" fmla="*/ 1 h 633"/>
                  <a:gd name="T78" fmla="*/ 1 w 395"/>
                  <a:gd name="T79" fmla="*/ 1 h 633"/>
                  <a:gd name="T80" fmla="*/ 1 w 395"/>
                  <a:gd name="T81" fmla="*/ 1 h 633"/>
                  <a:gd name="T82" fmla="*/ 1 w 395"/>
                  <a:gd name="T83" fmla="*/ 1 h 633"/>
                  <a:gd name="T84" fmla="*/ 1 w 395"/>
                  <a:gd name="T85" fmla="*/ 1 h 633"/>
                  <a:gd name="T86" fmla="*/ 1 w 395"/>
                  <a:gd name="T87" fmla="*/ 1 h 633"/>
                  <a:gd name="T88" fmla="*/ 1 w 395"/>
                  <a:gd name="T89" fmla="*/ 1 h 633"/>
                  <a:gd name="T90" fmla="*/ 1 w 395"/>
                  <a:gd name="T91" fmla="*/ 1 h 633"/>
                  <a:gd name="T92" fmla="*/ 1 w 395"/>
                  <a:gd name="T93" fmla="*/ 1 h 633"/>
                  <a:gd name="T94" fmla="*/ 1 w 395"/>
                  <a:gd name="T95" fmla="*/ 1 h 633"/>
                  <a:gd name="T96" fmla="*/ 1 w 395"/>
                  <a:gd name="T97" fmla="*/ 1 h 633"/>
                  <a:gd name="T98" fmla="*/ 1 w 395"/>
                  <a:gd name="T99" fmla="*/ 1 h 633"/>
                  <a:gd name="T100" fmla="*/ 1 w 395"/>
                  <a:gd name="T101" fmla="*/ 1 h 633"/>
                  <a:gd name="T102" fmla="*/ 1 w 395"/>
                  <a:gd name="T103" fmla="*/ 1 h 633"/>
                  <a:gd name="T104" fmla="*/ 1 w 395"/>
                  <a:gd name="T105" fmla="*/ 1 h 6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95"/>
                  <a:gd name="T160" fmla="*/ 0 h 633"/>
                  <a:gd name="T161" fmla="*/ 395 w 395"/>
                  <a:gd name="T162" fmla="*/ 633 h 6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95" h="633">
                    <a:moveTo>
                      <a:pt x="217" y="307"/>
                    </a:moveTo>
                    <a:lnTo>
                      <a:pt x="197" y="276"/>
                    </a:lnTo>
                    <a:lnTo>
                      <a:pt x="178" y="244"/>
                    </a:lnTo>
                    <a:lnTo>
                      <a:pt x="169" y="229"/>
                    </a:lnTo>
                    <a:lnTo>
                      <a:pt x="161" y="213"/>
                    </a:lnTo>
                    <a:lnTo>
                      <a:pt x="152" y="196"/>
                    </a:lnTo>
                    <a:lnTo>
                      <a:pt x="145" y="181"/>
                    </a:lnTo>
                    <a:lnTo>
                      <a:pt x="137" y="164"/>
                    </a:lnTo>
                    <a:lnTo>
                      <a:pt x="130" y="147"/>
                    </a:lnTo>
                    <a:lnTo>
                      <a:pt x="123" y="130"/>
                    </a:lnTo>
                    <a:lnTo>
                      <a:pt x="116" y="113"/>
                    </a:lnTo>
                    <a:lnTo>
                      <a:pt x="110" y="96"/>
                    </a:lnTo>
                    <a:lnTo>
                      <a:pt x="105" y="78"/>
                    </a:lnTo>
                    <a:lnTo>
                      <a:pt x="98" y="61"/>
                    </a:lnTo>
                    <a:lnTo>
                      <a:pt x="93" y="43"/>
                    </a:lnTo>
                    <a:lnTo>
                      <a:pt x="93" y="39"/>
                    </a:lnTo>
                    <a:lnTo>
                      <a:pt x="92" y="34"/>
                    </a:lnTo>
                    <a:lnTo>
                      <a:pt x="91" y="30"/>
                    </a:lnTo>
                    <a:lnTo>
                      <a:pt x="89" y="26"/>
                    </a:lnTo>
                    <a:lnTo>
                      <a:pt x="87" y="21"/>
                    </a:lnTo>
                    <a:lnTo>
                      <a:pt x="84" y="18"/>
                    </a:lnTo>
                    <a:lnTo>
                      <a:pt x="82" y="14"/>
                    </a:lnTo>
                    <a:lnTo>
                      <a:pt x="78" y="12"/>
                    </a:lnTo>
                    <a:lnTo>
                      <a:pt x="76" y="8"/>
                    </a:lnTo>
                    <a:lnTo>
                      <a:pt x="72" y="7"/>
                    </a:lnTo>
                    <a:lnTo>
                      <a:pt x="68" y="4"/>
                    </a:lnTo>
                    <a:lnTo>
                      <a:pt x="64" y="3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5" y="1"/>
                    </a:lnTo>
                    <a:lnTo>
                      <a:pt x="30" y="4"/>
                    </a:lnTo>
                    <a:lnTo>
                      <a:pt x="27" y="7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1" y="21"/>
                    </a:lnTo>
                    <a:lnTo>
                      <a:pt x="6" y="44"/>
                    </a:lnTo>
                    <a:lnTo>
                      <a:pt x="4" y="69"/>
                    </a:lnTo>
                    <a:lnTo>
                      <a:pt x="1" y="92"/>
                    </a:lnTo>
                    <a:lnTo>
                      <a:pt x="0" y="117"/>
                    </a:lnTo>
                    <a:lnTo>
                      <a:pt x="0" y="140"/>
                    </a:lnTo>
                    <a:lnTo>
                      <a:pt x="1" y="164"/>
                    </a:lnTo>
                    <a:lnTo>
                      <a:pt x="4" y="189"/>
                    </a:lnTo>
                    <a:lnTo>
                      <a:pt x="8" y="212"/>
                    </a:lnTo>
                    <a:lnTo>
                      <a:pt x="13" y="235"/>
                    </a:lnTo>
                    <a:lnTo>
                      <a:pt x="19" y="259"/>
                    </a:lnTo>
                    <a:lnTo>
                      <a:pt x="25" y="281"/>
                    </a:lnTo>
                    <a:lnTo>
                      <a:pt x="34" y="304"/>
                    </a:lnTo>
                    <a:lnTo>
                      <a:pt x="43" y="326"/>
                    </a:lnTo>
                    <a:lnTo>
                      <a:pt x="54" y="347"/>
                    </a:lnTo>
                    <a:lnTo>
                      <a:pt x="66" y="368"/>
                    </a:lnTo>
                    <a:lnTo>
                      <a:pt x="78" y="389"/>
                    </a:lnTo>
                    <a:lnTo>
                      <a:pt x="88" y="411"/>
                    </a:lnTo>
                    <a:lnTo>
                      <a:pt x="101" y="432"/>
                    </a:lnTo>
                    <a:lnTo>
                      <a:pt x="113" y="452"/>
                    </a:lnTo>
                    <a:lnTo>
                      <a:pt x="127" y="472"/>
                    </a:lnTo>
                    <a:lnTo>
                      <a:pt x="142" y="490"/>
                    </a:lnTo>
                    <a:lnTo>
                      <a:pt x="157" y="508"/>
                    </a:lnTo>
                    <a:lnTo>
                      <a:pt x="174" y="525"/>
                    </a:lnTo>
                    <a:lnTo>
                      <a:pt x="191" y="541"/>
                    </a:lnTo>
                    <a:lnTo>
                      <a:pt x="209" y="557"/>
                    </a:lnTo>
                    <a:lnTo>
                      <a:pt x="228" y="570"/>
                    </a:lnTo>
                    <a:lnTo>
                      <a:pt x="247" y="584"/>
                    </a:lnTo>
                    <a:lnTo>
                      <a:pt x="267" y="596"/>
                    </a:lnTo>
                    <a:lnTo>
                      <a:pt x="288" y="606"/>
                    </a:lnTo>
                    <a:lnTo>
                      <a:pt x="310" y="616"/>
                    </a:lnTo>
                    <a:lnTo>
                      <a:pt x="331" y="625"/>
                    </a:lnTo>
                    <a:lnTo>
                      <a:pt x="354" y="633"/>
                    </a:lnTo>
                    <a:lnTo>
                      <a:pt x="358" y="632"/>
                    </a:lnTo>
                    <a:lnTo>
                      <a:pt x="363" y="631"/>
                    </a:lnTo>
                    <a:lnTo>
                      <a:pt x="366" y="629"/>
                    </a:lnTo>
                    <a:lnTo>
                      <a:pt x="370" y="628"/>
                    </a:lnTo>
                    <a:lnTo>
                      <a:pt x="374" y="625"/>
                    </a:lnTo>
                    <a:lnTo>
                      <a:pt x="378" y="623"/>
                    </a:lnTo>
                    <a:lnTo>
                      <a:pt x="382" y="620"/>
                    </a:lnTo>
                    <a:lnTo>
                      <a:pt x="384" y="616"/>
                    </a:lnTo>
                    <a:lnTo>
                      <a:pt x="387" y="612"/>
                    </a:lnTo>
                    <a:lnTo>
                      <a:pt x="389" y="610"/>
                    </a:lnTo>
                    <a:lnTo>
                      <a:pt x="392" y="605"/>
                    </a:lnTo>
                    <a:lnTo>
                      <a:pt x="393" y="601"/>
                    </a:lnTo>
                    <a:lnTo>
                      <a:pt x="394" y="597"/>
                    </a:lnTo>
                    <a:lnTo>
                      <a:pt x="395" y="592"/>
                    </a:lnTo>
                    <a:lnTo>
                      <a:pt x="395" y="588"/>
                    </a:lnTo>
                    <a:lnTo>
                      <a:pt x="395" y="583"/>
                    </a:lnTo>
                    <a:lnTo>
                      <a:pt x="394" y="577"/>
                    </a:lnTo>
                    <a:lnTo>
                      <a:pt x="393" y="572"/>
                    </a:lnTo>
                    <a:lnTo>
                      <a:pt x="392" y="567"/>
                    </a:lnTo>
                    <a:lnTo>
                      <a:pt x="389" y="563"/>
                    </a:lnTo>
                    <a:lnTo>
                      <a:pt x="387" y="559"/>
                    </a:lnTo>
                    <a:lnTo>
                      <a:pt x="383" y="554"/>
                    </a:lnTo>
                    <a:lnTo>
                      <a:pt x="379" y="551"/>
                    </a:lnTo>
                    <a:lnTo>
                      <a:pt x="375" y="547"/>
                    </a:lnTo>
                    <a:lnTo>
                      <a:pt x="351" y="521"/>
                    </a:lnTo>
                    <a:lnTo>
                      <a:pt x="329" y="493"/>
                    </a:lnTo>
                    <a:lnTo>
                      <a:pt x="307" y="464"/>
                    </a:lnTo>
                    <a:lnTo>
                      <a:pt x="286" y="434"/>
                    </a:lnTo>
                    <a:lnTo>
                      <a:pt x="267" y="403"/>
                    </a:lnTo>
                    <a:lnTo>
                      <a:pt x="258" y="387"/>
                    </a:lnTo>
                    <a:lnTo>
                      <a:pt x="248" y="372"/>
                    </a:lnTo>
                    <a:lnTo>
                      <a:pt x="241" y="356"/>
                    </a:lnTo>
                    <a:lnTo>
                      <a:pt x="232" y="339"/>
                    </a:lnTo>
                    <a:lnTo>
                      <a:pt x="224" y="324"/>
                    </a:lnTo>
                    <a:lnTo>
                      <a:pt x="217" y="30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2" name="Freeform 471"/>
              <p:cNvSpPr>
                <a:spLocks/>
              </p:cNvSpPr>
              <p:nvPr/>
            </p:nvSpPr>
            <p:spPr bwMode="auto">
              <a:xfrm rot="-3565789">
                <a:off x="2885" y="2351"/>
                <a:ext cx="281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1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0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7"/>
                    </a:lnTo>
                    <a:lnTo>
                      <a:pt x="410" y="13"/>
                    </a:lnTo>
                    <a:lnTo>
                      <a:pt x="406" y="9"/>
                    </a:lnTo>
                    <a:lnTo>
                      <a:pt x="400" y="7"/>
                    </a:lnTo>
                    <a:lnTo>
                      <a:pt x="395" y="4"/>
                    </a:lnTo>
                    <a:lnTo>
                      <a:pt x="390" y="3"/>
                    </a:lnTo>
                    <a:lnTo>
                      <a:pt x="384" y="2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6" y="2"/>
                    </a:lnTo>
                    <a:lnTo>
                      <a:pt x="361" y="3"/>
                    </a:lnTo>
                    <a:lnTo>
                      <a:pt x="355" y="4"/>
                    </a:lnTo>
                    <a:lnTo>
                      <a:pt x="350" y="7"/>
                    </a:lnTo>
                    <a:lnTo>
                      <a:pt x="345" y="9"/>
                    </a:lnTo>
                    <a:lnTo>
                      <a:pt x="30" y="197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8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3"/>
                    </a:lnTo>
                    <a:lnTo>
                      <a:pt x="3" y="228"/>
                    </a:lnTo>
                    <a:lnTo>
                      <a:pt x="2" y="234"/>
                    </a:lnTo>
                    <a:lnTo>
                      <a:pt x="1" y="240"/>
                    </a:lnTo>
                    <a:lnTo>
                      <a:pt x="0" y="246"/>
                    </a:lnTo>
                    <a:lnTo>
                      <a:pt x="0" y="253"/>
                    </a:lnTo>
                    <a:lnTo>
                      <a:pt x="0" y="258"/>
                    </a:lnTo>
                    <a:lnTo>
                      <a:pt x="1" y="264"/>
                    </a:lnTo>
                    <a:lnTo>
                      <a:pt x="3" y="269"/>
                    </a:lnTo>
                    <a:lnTo>
                      <a:pt x="5" y="276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2"/>
                    </a:lnTo>
                    <a:lnTo>
                      <a:pt x="20" y="297"/>
                    </a:lnTo>
                    <a:lnTo>
                      <a:pt x="24" y="301"/>
                    </a:lnTo>
                    <a:lnTo>
                      <a:pt x="29" y="303"/>
                    </a:lnTo>
                    <a:lnTo>
                      <a:pt x="34" y="306"/>
                    </a:lnTo>
                    <a:lnTo>
                      <a:pt x="39" y="308"/>
                    </a:lnTo>
                    <a:lnTo>
                      <a:pt x="45" y="311"/>
                    </a:lnTo>
                    <a:lnTo>
                      <a:pt x="50" y="312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2"/>
                    </a:lnTo>
                    <a:lnTo>
                      <a:pt x="74" y="311"/>
                    </a:lnTo>
                    <a:lnTo>
                      <a:pt x="79" y="310"/>
                    </a:lnTo>
                    <a:lnTo>
                      <a:pt x="85" y="307"/>
                    </a:lnTo>
                    <a:lnTo>
                      <a:pt x="90" y="305"/>
                    </a:lnTo>
                    <a:lnTo>
                      <a:pt x="405" y="117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6"/>
                    </a:lnTo>
                    <a:lnTo>
                      <a:pt x="423" y="100"/>
                    </a:lnTo>
                    <a:lnTo>
                      <a:pt x="425" y="96"/>
                    </a:lnTo>
                    <a:lnTo>
                      <a:pt x="429" y="90"/>
                    </a:lnTo>
                    <a:lnTo>
                      <a:pt x="430" y="85"/>
                    </a:lnTo>
                    <a:lnTo>
                      <a:pt x="433" y="80"/>
                    </a:lnTo>
                    <a:lnTo>
                      <a:pt x="434" y="73"/>
                    </a:lnTo>
                    <a:lnTo>
                      <a:pt x="434" y="68"/>
                    </a:lnTo>
                    <a:lnTo>
                      <a:pt x="434" y="61"/>
                    </a:lnTo>
                    <a:lnTo>
                      <a:pt x="434" y="55"/>
                    </a:lnTo>
                    <a:lnTo>
                      <a:pt x="433" y="50"/>
                    </a:lnTo>
                    <a:lnTo>
                      <a:pt x="432" y="43"/>
                    </a:lnTo>
                    <a:lnTo>
                      <a:pt x="429" y="38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3" name="Freeform 472"/>
              <p:cNvSpPr>
                <a:spLocks/>
              </p:cNvSpPr>
              <p:nvPr/>
            </p:nvSpPr>
            <p:spPr bwMode="auto">
              <a:xfrm rot="-3565789">
                <a:off x="2317" y="2336"/>
                <a:ext cx="282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0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1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6"/>
                    </a:lnTo>
                    <a:lnTo>
                      <a:pt x="410" y="12"/>
                    </a:lnTo>
                    <a:lnTo>
                      <a:pt x="406" y="9"/>
                    </a:lnTo>
                    <a:lnTo>
                      <a:pt x="400" y="6"/>
                    </a:lnTo>
                    <a:lnTo>
                      <a:pt x="395" y="4"/>
                    </a:lnTo>
                    <a:lnTo>
                      <a:pt x="390" y="1"/>
                    </a:lnTo>
                    <a:lnTo>
                      <a:pt x="384" y="0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7" y="0"/>
                    </a:lnTo>
                    <a:lnTo>
                      <a:pt x="361" y="1"/>
                    </a:lnTo>
                    <a:lnTo>
                      <a:pt x="355" y="3"/>
                    </a:lnTo>
                    <a:lnTo>
                      <a:pt x="350" y="5"/>
                    </a:lnTo>
                    <a:lnTo>
                      <a:pt x="345" y="8"/>
                    </a:lnTo>
                    <a:lnTo>
                      <a:pt x="30" y="195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7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2"/>
                    </a:lnTo>
                    <a:lnTo>
                      <a:pt x="3" y="227"/>
                    </a:lnTo>
                    <a:lnTo>
                      <a:pt x="2" y="233"/>
                    </a:lnTo>
                    <a:lnTo>
                      <a:pt x="1" y="239"/>
                    </a:lnTo>
                    <a:lnTo>
                      <a:pt x="0" y="244"/>
                    </a:lnTo>
                    <a:lnTo>
                      <a:pt x="0" y="251"/>
                    </a:lnTo>
                    <a:lnTo>
                      <a:pt x="0" y="257"/>
                    </a:lnTo>
                    <a:lnTo>
                      <a:pt x="1" y="263"/>
                    </a:lnTo>
                    <a:lnTo>
                      <a:pt x="3" y="269"/>
                    </a:lnTo>
                    <a:lnTo>
                      <a:pt x="5" y="274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1"/>
                    </a:lnTo>
                    <a:lnTo>
                      <a:pt x="20" y="295"/>
                    </a:lnTo>
                    <a:lnTo>
                      <a:pt x="23" y="299"/>
                    </a:lnTo>
                    <a:lnTo>
                      <a:pt x="29" y="303"/>
                    </a:lnTo>
                    <a:lnTo>
                      <a:pt x="34" y="305"/>
                    </a:lnTo>
                    <a:lnTo>
                      <a:pt x="39" y="308"/>
                    </a:lnTo>
                    <a:lnTo>
                      <a:pt x="45" y="309"/>
                    </a:lnTo>
                    <a:lnTo>
                      <a:pt x="50" y="311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1"/>
                    </a:lnTo>
                    <a:lnTo>
                      <a:pt x="74" y="311"/>
                    </a:lnTo>
                    <a:lnTo>
                      <a:pt x="79" y="308"/>
                    </a:lnTo>
                    <a:lnTo>
                      <a:pt x="85" y="307"/>
                    </a:lnTo>
                    <a:lnTo>
                      <a:pt x="90" y="303"/>
                    </a:lnTo>
                    <a:lnTo>
                      <a:pt x="405" y="116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4"/>
                    </a:lnTo>
                    <a:lnTo>
                      <a:pt x="423" y="100"/>
                    </a:lnTo>
                    <a:lnTo>
                      <a:pt x="425" y="95"/>
                    </a:lnTo>
                    <a:lnTo>
                      <a:pt x="429" y="90"/>
                    </a:lnTo>
                    <a:lnTo>
                      <a:pt x="430" y="84"/>
                    </a:lnTo>
                    <a:lnTo>
                      <a:pt x="433" y="78"/>
                    </a:lnTo>
                    <a:lnTo>
                      <a:pt x="434" y="73"/>
                    </a:lnTo>
                    <a:lnTo>
                      <a:pt x="434" y="66"/>
                    </a:lnTo>
                    <a:lnTo>
                      <a:pt x="434" y="60"/>
                    </a:lnTo>
                    <a:lnTo>
                      <a:pt x="434" y="55"/>
                    </a:lnTo>
                    <a:lnTo>
                      <a:pt x="433" y="48"/>
                    </a:lnTo>
                    <a:lnTo>
                      <a:pt x="431" y="43"/>
                    </a:lnTo>
                    <a:lnTo>
                      <a:pt x="429" y="36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7" name="Прямоугольная выноска 86"/>
          <p:cNvSpPr/>
          <p:nvPr/>
        </p:nvSpPr>
        <p:spPr bwMode="auto">
          <a:xfrm>
            <a:off x="7185025" y="3068638"/>
            <a:ext cx="623888" cy="260350"/>
          </a:xfrm>
          <a:prstGeom prst="wedgeRectCallout">
            <a:avLst>
              <a:gd name="adj1" fmla="val 71529"/>
              <a:gd name="adj2" fmla="val 14107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Баннер ЕДДС</a:t>
            </a:r>
            <a:endParaRPr lang="ru-RU" sz="800" dirty="0">
              <a:solidFill>
                <a:schemeClr val="tx1"/>
              </a:solidFill>
            </a:endParaRPr>
          </a:p>
        </p:txBody>
      </p:sp>
      <p:grpSp>
        <p:nvGrpSpPr>
          <p:cNvPr id="24595" name="Group 441"/>
          <p:cNvGrpSpPr>
            <a:grpSpLocks/>
          </p:cNvGrpSpPr>
          <p:nvPr/>
        </p:nvGrpSpPr>
        <p:grpSpPr bwMode="auto">
          <a:xfrm>
            <a:off x="5240338" y="5876925"/>
            <a:ext cx="649287" cy="190500"/>
            <a:chOff x="3191" y="880"/>
            <a:chExt cx="806" cy="124"/>
          </a:xfrm>
        </p:grpSpPr>
        <p:sp>
          <p:nvSpPr>
            <p:cNvPr id="24605" name="Rectangle 442"/>
            <p:cNvSpPr>
              <a:spLocks noChangeArrowheads="1"/>
            </p:cNvSpPr>
            <p:nvPr/>
          </p:nvSpPr>
          <p:spPr bwMode="auto">
            <a:xfrm>
              <a:off x="3594" y="880"/>
              <a:ext cx="60" cy="6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4606" name="Rectangle 443"/>
            <p:cNvSpPr>
              <a:spLocks noChangeArrowheads="1"/>
            </p:cNvSpPr>
            <p:nvPr/>
          </p:nvSpPr>
          <p:spPr bwMode="auto">
            <a:xfrm>
              <a:off x="3191" y="942"/>
              <a:ext cx="806" cy="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4607" name="Freeform 444"/>
            <p:cNvSpPr>
              <a:spLocks noEditPoints="1"/>
            </p:cNvSpPr>
            <p:nvPr/>
          </p:nvSpPr>
          <p:spPr bwMode="auto">
            <a:xfrm>
              <a:off x="3191" y="942"/>
              <a:ext cx="806" cy="62"/>
            </a:xfrm>
            <a:custGeom>
              <a:avLst/>
              <a:gdLst>
                <a:gd name="T0" fmla="*/ 0 w 2015"/>
                <a:gd name="T1" fmla="*/ 0 h 156"/>
                <a:gd name="T2" fmla="*/ 0 w 2015"/>
                <a:gd name="T3" fmla="*/ 0 h 156"/>
                <a:gd name="T4" fmla="*/ 0 w 2015"/>
                <a:gd name="T5" fmla="*/ 0 h 156"/>
                <a:gd name="T6" fmla="*/ 0 w 2015"/>
                <a:gd name="T7" fmla="*/ 0 h 156"/>
                <a:gd name="T8" fmla="*/ 0 w 2015"/>
                <a:gd name="T9" fmla="*/ 0 h 156"/>
                <a:gd name="T10" fmla="*/ 0 w 2015"/>
                <a:gd name="T11" fmla="*/ 0 h 156"/>
                <a:gd name="T12" fmla="*/ 0 w 2015"/>
                <a:gd name="T13" fmla="*/ 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5"/>
                <a:gd name="T22" fmla="*/ 0 h 156"/>
                <a:gd name="T23" fmla="*/ 2015 w 2015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5" h="156">
                  <a:moveTo>
                    <a:pt x="2015" y="47"/>
                  </a:moveTo>
                  <a:lnTo>
                    <a:pt x="0" y="47"/>
                  </a:lnTo>
                  <a:moveTo>
                    <a:pt x="2015" y="0"/>
                  </a:moveTo>
                  <a:lnTo>
                    <a:pt x="2015" y="156"/>
                  </a:lnTo>
                  <a:lnTo>
                    <a:pt x="0" y="156"/>
                  </a:lnTo>
                  <a:lnTo>
                    <a:pt x="0" y="0"/>
                  </a:lnTo>
                  <a:lnTo>
                    <a:pt x="2015" y="0"/>
                  </a:lnTo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596" name="Group 441"/>
          <p:cNvGrpSpPr>
            <a:grpSpLocks/>
          </p:cNvGrpSpPr>
          <p:nvPr/>
        </p:nvGrpSpPr>
        <p:grpSpPr bwMode="auto">
          <a:xfrm rot="5400000">
            <a:off x="7712868" y="3621882"/>
            <a:ext cx="576263" cy="190500"/>
            <a:chOff x="3191" y="880"/>
            <a:chExt cx="806" cy="124"/>
          </a:xfrm>
        </p:grpSpPr>
        <p:sp>
          <p:nvSpPr>
            <p:cNvPr id="24602" name="Rectangle 442"/>
            <p:cNvSpPr>
              <a:spLocks noChangeArrowheads="1"/>
            </p:cNvSpPr>
            <p:nvPr/>
          </p:nvSpPr>
          <p:spPr bwMode="auto">
            <a:xfrm>
              <a:off x="3594" y="880"/>
              <a:ext cx="60" cy="6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4603" name="Rectangle 443"/>
            <p:cNvSpPr>
              <a:spLocks noChangeArrowheads="1"/>
            </p:cNvSpPr>
            <p:nvPr/>
          </p:nvSpPr>
          <p:spPr bwMode="auto">
            <a:xfrm>
              <a:off x="3191" y="942"/>
              <a:ext cx="806" cy="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4604" name="Freeform 444"/>
            <p:cNvSpPr>
              <a:spLocks noEditPoints="1"/>
            </p:cNvSpPr>
            <p:nvPr/>
          </p:nvSpPr>
          <p:spPr bwMode="auto">
            <a:xfrm>
              <a:off x="3191" y="942"/>
              <a:ext cx="806" cy="62"/>
            </a:xfrm>
            <a:custGeom>
              <a:avLst/>
              <a:gdLst>
                <a:gd name="T0" fmla="*/ 0 w 2015"/>
                <a:gd name="T1" fmla="*/ 0 h 156"/>
                <a:gd name="T2" fmla="*/ 0 w 2015"/>
                <a:gd name="T3" fmla="*/ 0 h 156"/>
                <a:gd name="T4" fmla="*/ 0 w 2015"/>
                <a:gd name="T5" fmla="*/ 0 h 156"/>
                <a:gd name="T6" fmla="*/ 0 w 2015"/>
                <a:gd name="T7" fmla="*/ 0 h 156"/>
                <a:gd name="T8" fmla="*/ 0 w 2015"/>
                <a:gd name="T9" fmla="*/ 0 h 156"/>
                <a:gd name="T10" fmla="*/ 0 w 2015"/>
                <a:gd name="T11" fmla="*/ 0 h 156"/>
                <a:gd name="T12" fmla="*/ 0 w 2015"/>
                <a:gd name="T13" fmla="*/ 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5"/>
                <a:gd name="T22" fmla="*/ 0 h 156"/>
                <a:gd name="T23" fmla="*/ 2015 w 2015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5" h="156">
                  <a:moveTo>
                    <a:pt x="2015" y="47"/>
                  </a:moveTo>
                  <a:lnTo>
                    <a:pt x="0" y="47"/>
                  </a:lnTo>
                  <a:moveTo>
                    <a:pt x="2015" y="0"/>
                  </a:moveTo>
                  <a:lnTo>
                    <a:pt x="2015" y="156"/>
                  </a:lnTo>
                  <a:lnTo>
                    <a:pt x="0" y="156"/>
                  </a:lnTo>
                  <a:lnTo>
                    <a:pt x="0" y="0"/>
                  </a:lnTo>
                  <a:lnTo>
                    <a:pt x="2015" y="0"/>
                  </a:lnTo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6" name="Прямоугольная выноска 95"/>
          <p:cNvSpPr/>
          <p:nvPr/>
        </p:nvSpPr>
        <p:spPr bwMode="auto">
          <a:xfrm>
            <a:off x="5745163" y="5373688"/>
            <a:ext cx="936625" cy="403225"/>
          </a:xfrm>
          <a:prstGeom prst="wedgeRectCallout">
            <a:avLst>
              <a:gd name="adj1" fmla="val -53433"/>
              <a:gd name="adj2" fmla="val 111662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Баннер Чебулинского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97" name="Прямоугольная выноска 96"/>
          <p:cNvSpPr/>
          <p:nvPr/>
        </p:nvSpPr>
        <p:spPr bwMode="auto">
          <a:xfrm>
            <a:off x="6969125" y="4221163"/>
            <a:ext cx="895350" cy="411162"/>
          </a:xfrm>
          <a:prstGeom prst="wedgeRectCallout">
            <a:avLst>
              <a:gd name="adj1" fmla="val 27816"/>
              <a:gd name="adj2" fmla="val -151280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Диспетчер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ЕДДС</a:t>
            </a:r>
          </a:p>
        </p:txBody>
      </p:sp>
      <p:sp>
        <p:nvSpPr>
          <p:cNvPr id="98" name="Прямоугольная выноска 97"/>
          <p:cNvSpPr/>
          <p:nvPr/>
        </p:nvSpPr>
        <p:spPr bwMode="auto">
          <a:xfrm>
            <a:off x="5384800" y="3644900"/>
            <a:ext cx="895350" cy="411163"/>
          </a:xfrm>
          <a:prstGeom prst="wedgeRectCallout">
            <a:avLst>
              <a:gd name="adj1" fmla="val 94120"/>
              <a:gd name="adj2" fmla="val -41648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Специалист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обработки вызовов 112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ая выноска 98"/>
          <p:cNvSpPr/>
          <p:nvPr/>
        </p:nvSpPr>
        <p:spPr bwMode="auto">
          <a:xfrm>
            <a:off x="7473950" y="5589588"/>
            <a:ext cx="668338" cy="307975"/>
          </a:xfrm>
          <a:prstGeom prst="wedgeRectCallout">
            <a:avLst>
              <a:gd name="adj1" fmla="val -83570"/>
              <a:gd name="adj2" fmla="val -19262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ЕДДС</a:t>
            </a:r>
          </a:p>
        </p:txBody>
      </p:sp>
      <p:sp>
        <p:nvSpPr>
          <p:cNvPr id="100" name="Прямоугольная выноска 99"/>
          <p:cNvSpPr/>
          <p:nvPr/>
        </p:nvSpPr>
        <p:spPr bwMode="auto">
          <a:xfrm>
            <a:off x="8553450" y="4797425"/>
            <a:ext cx="844550" cy="360363"/>
          </a:xfrm>
          <a:prstGeom prst="wedgeRectCallout">
            <a:avLst>
              <a:gd name="adj1" fmla="val -32713"/>
              <a:gd name="adj2" fmla="val -270217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отдыха  и приема пищи</a:t>
            </a:r>
          </a:p>
        </p:txBody>
      </p:sp>
      <p:sp>
        <p:nvSpPr>
          <p:cNvPr id="101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30EBC10-8849-4E0D-90D5-E1DBC5F329BC}" type="slidenum">
              <a:rPr lang="ru-RU" altLang="ru-RU" smtClean="0">
                <a:solidFill>
                  <a:srgbClr val="FFFF00"/>
                </a:solidFill>
              </a:rPr>
              <a:pPr>
                <a:defRPr/>
              </a:pPr>
              <a:t>4</a:t>
            </a:fld>
            <a:endParaRPr lang="ru-RU" alt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1075"/>
          </a:xfrm>
        </p:spPr>
        <p:txBody>
          <a:bodyPr/>
          <a:lstStyle/>
          <a:p>
            <a:pPr defTabSz="1241425" eaLnBrk="1" hangingPunct="1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ТЕХНИЧЕСКОЕ ОСНАЩЕНИЕ </a:t>
            </a:r>
            <a:b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ЧЕБУЛИНСКОГО МУНИЦИПАЛЬНОГО ОКРУГА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977720"/>
              </p:ext>
            </p:extLst>
          </p:nvPr>
        </p:nvGraphicFramePr>
        <p:xfrm>
          <a:off x="273050" y="908050"/>
          <a:ext cx="4679950" cy="1595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9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связи и автоматизации управления, 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средства радиосвязи</a:t>
                      </a: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Телефонный аппарат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Факсимильный аппарат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Телефонный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аппарат  для прямой связи с руководством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Аппарат для сотовой связи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Телефонный аппарат приёмной главы района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90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</a:t>
                      </a:r>
                      <a:r>
                        <a:rPr lang="ru-RU" sz="1000" b="0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40 %</a:t>
                      </a:r>
                      <a:endParaRPr lang="ru-RU" sz="10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650261"/>
              </p:ext>
            </p:extLst>
          </p:nvPr>
        </p:nvGraphicFramePr>
        <p:xfrm>
          <a:off x="5097463" y="908050"/>
          <a:ext cx="4473575" cy="1193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3" marR="9523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Оргтехника (компьютеры, принтеры, сканеры)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3" marR="9523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3" marR="9523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3" marR="9523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Компьютер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3" marR="9523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3" marR="9523" marT="952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3" marR="9523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Ноутбук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3" marR="9523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3" marR="9523" marT="952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3" marR="9523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Принтер, сканер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3" marR="9523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3" marR="9523" marT="952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3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</a:t>
                      </a:r>
                      <a:r>
                        <a:rPr lang="ru-RU" sz="10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  <a:r>
                        <a:rPr lang="ru-RU" sz="1000" b="0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3" marR="9523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920970"/>
              </p:ext>
            </p:extLst>
          </p:nvPr>
        </p:nvGraphicFramePr>
        <p:xfrm>
          <a:off x="5097463" y="2420938"/>
          <a:ext cx="4535487" cy="863600"/>
        </p:xfrm>
        <a:graphic>
          <a:graphicData uri="http://schemas.openxmlformats.org/drawingml/2006/table">
            <a:tbl>
              <a:tblPr/>
              <a:tblGrid>
                <a:gridCol w="487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1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п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Система видеоконференцсвязи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С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истемой видеоконференцсвязи «</a:t>
                      </a:r>
                      <a:r>
                        <a:rPr kumimoji="0" lang="en-US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POLYCOM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1</a:t>
                      </a: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В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идеотелефон </a:t>
                      </a:r>
                      <a:r>
                        <a:rPr kumimoji="0" lang="en-US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GRANDSTREAM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62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Укомплектованность - </a:t>
                      </a:r>
                      <a:r>
                        <a:rPr kumimoji="0" lang="ru-RU" alt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en-US" alt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ru-RU" alt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%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73050" y="2636838"/>
          <a:ext cx="4679950" cy="957263"/>
        </p:xfrm>
        <a:graphic>
          <a:graphicData uri="http://schemas.openxmlformats.org/drawingml/2006/table">
            <a:tbl>
              <a:tblPr/>
              <a:tblGrid>
                <a:gridCol w="50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п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Средства оповещения руководящего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состава и населения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А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втоматизированная система оповещения </a:t>
                      </a:r>
                      <a:r>
                        <a:rPr kumimoji="0" lang="en-US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PVR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</a:t>
                      </a:r>
                      <a:r>
                        <a:rPr kumimoji="0" lang="en-US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usb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Система </a:t>
                      </a:r>
                      <a:r>
                        <a:rPr kumimoji="0" lang="en-US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SMS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-рассылки «Билайн»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Укомплектованность - </a:t>
                      </a:r>
                      <a:r>
                        <a:rPr kumimoji="0" lang="ru-RU" alt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73050" y="3783013"/>
          <a:ext cx="4679950" cy="1014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регистрации (записи) входящих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исходящих переговоров, а также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определения номера звонящего абонента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регистрации входящих разговоров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Определение номера звонящего абонента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5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</a:t>
                      </a:r>
                      <a:r>
                        <a:rPr lang="ru-RU" sz="10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r>
                        <a:rPr lang="ru-RU" sz="1000" b="0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698174"/>
              </p:ext>
            </p:extLst>
          </p:nvPr>
        </p:nvGraphicFramePr>
        <p:xfrm>
          <a:off x="5097463" y="3543300"/>
          <a:ext cx="4535487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3" marR="9523" marT="950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Метеостанция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3" marR="9523" marT="950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3" marR="9523" marT="950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8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3" marR="9523" marT="950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Метеостанция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МК-3Б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3" marR="9523" marT="950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3" marR="9523" marT="95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86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</a:t>
                      </a:r>
                      <a:r>
                        <a:rPr lang="ru-RU" sz="10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r>
                        <a:rPr lang="ru-RU" sz="1000" b="0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3" marR="9523" marT="950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5097463" y="4251325"/>
          <a:ext cx="4535487" cy="504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3" marR="9523" marT="951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Приемник ГЛОНАСС или ГЛОНАСС/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GPS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3" marR="9523" marT="951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3" marR="9523" marT="951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3" marR="9523" marT="951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Имеется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3" marR="9523" marT="951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3" marR="9523" marT="951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1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10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3" marR="9523" marT="951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654083"/>
              </p:ext>
            </p:extLst>
          </p:nvPr>
        </p:nvGraphicFramePr>
        <p:xfrm>
          <a:off x="273050" y="4948239"/>
          <a:ext cx="9504363" cy="1919908"/>
        </p:xfrm>
        <a:graphic>
          <a:graphicData uri="http://schemas.openxmlformats.org/drawingml/2006/table">
            <a:tbl>
              <a:tblPr/>
              <a:tblGrid>
                <a:gridCol w="287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4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48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48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48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136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Абонент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Каналы связи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Прямой канал связи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МГТС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ВЦСС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Транкинговая</a:t>
                      </a:r>
                      <a:b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связь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Спутниковая </a:t>
                      </a:r>
                      <a:b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связь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Сотовая </a:t>
                      </a:r>
                      <a:b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связь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Радиосвязь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Интернет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Интернет ЛВС МЧС России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2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ЦУКС ГУ МЧС России по Кемеровской области – Кузбассу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6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ЕДДС соседних муниципальных образований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опасных объектов - нет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6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Объекты с массовым пребыванием людей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0099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D5CF4A0-1D1C-4452-B20E-046455916C57}" type="slidenum">
              <a:rPr lang="ru-RU" altLang="ru-RU" smtClean="0">
                <a:solidFill>
                  <a:srgbClr val="FFFF00"/>
                </a:solidFill>
              </a:rPr>
              <a:pPr>
                <a:defRPr/>
              </a:pPr>
              <a:t>5</a:t>
            </a:fld>
            <a:endParaRPr lang="ru-RU" altLang="ru-RU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 txBox="1">
            <a:spLocks/>
          </p:cNvSpPr>
          <p:nvPr/>
        </p:nvSpPr>
        <p:spPr bwMode="auto">
          <a:xfrm>
            <a:off x="0" y="0"/>
            <a:ext cx="9906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/>
            <a:r>
              <a:rPr lang="ru-RU" altLang="ru-RU" sz="2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ПОТЕНЦИАЛЬНО ОПАСНЫЕ ОБЪЕКТЫ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310446"/>
              </p:ext>
            </p:extLst>
          </p:nvPr>
        </p:nvGraphicFramePr>
        <p:xfrm>
          <a:off x="268288" y="836613"/>
          <a:ext cx="9437688" cy="941387"/>
        </p:xfrm>
        <a:graphic>
          <a:graphicData uri="http://schemas.openxmlformats.org/drawingml/2006/table">
            <a:tbl>
              <a:tblPr/>
              <a:tblGrid>
                <a:gridCol w="1731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233">
                <a:tc gridSpan="5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4" marR="5834" marT="58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7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количество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Потенциально-опасные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Социально-значимые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Критически-важные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Туристические маршруты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7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71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химически-опасных объектов - 0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4" marR="5834" marT="58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963" name="TextBox 15"/>
          <p:cNvSpPr txBox="1">
            <a:spLocks noChangeArrowheads="1"/>
          </p:cNvSpPr>
          <p:nvPr/>
        </p:nvSpPr>
        <p:spPr bwMode="auto">
          <a:xfrm>
            <a:off x="350838" y="1989138"/>
            <a:ext cx="242411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71" tIns="41335" rIns="82671" bIns="41335">
            <a:spAutoFit/>
          </a:bodyPr>
          <a:lstStyle/>
          <a:p>
            <a:pPr algn="ctr"/>
            <a:r>
              <a:rPr lang="ru-RU" altLang="ru-RU" sz="12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9964" name="Номер слайда 2"/>
          <p:cNvSpPr txBox="1">
            <a:spLocks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246BD583-8BBC-47F0-80FB-8FC55C461CB4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6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1" name="Text Box 124"/>
          <p:cNvSpPr txBox="1">
            <a:spLocks noChangeArrowheads="1"/>
          </p:cNvSpPr>
          <p:nvPr/>
        </p:nvSpPr>
        <p:spPr bwMode="auto">
          <a:xfrm>
            <a:off x="0" y="2867025"/>
            <a:ext cx="9906000" cy="30162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87537" tIns="43755" rIns="87537" bIns="43755">
            <a:spAutoFit/>
          </a:bodyPr>
          <a:lstStyle>
            <a:lvl1pPr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30188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30188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30188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30188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30188" algn="ctr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385" dirty="0" smtClean="0">
                <a:latin typeface="Times New Roman" panose="02020603050405020304" pitchFamily="18" charset="0"/>
              </a:rPr>
              <a:t>ПОО на территории Чебулинского МО -НЕТ</a:t>
            </a:r>
          </a:p>
        </p:txBody>
      </p:sp>
      <p:sp>
        <p:nvSpPr>
          <p:cNvPr id="39966" name="TextBox 15"/>
          <p:cNvSpPr txBox="1">
            <a:spLocks noChangeArrowheads="1"/>
          </p:cNvSpPr>
          <p:nvPr/>
        </p:nvSpPr>
        <p:spPr bwMode="auto">
          <a:xfrm>
            <a:off x="3171825" y="3962400"/>
            <a:ext cx="3436938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71" tIns="41335" rIns="82671" bIns="41335">
            <a:spAutoFit/>
          </a:bodyPr>
          <a:lstStyle/>
          <a:p>
            <a:pPr algn="ctr"/>
            <a:r>
              <a:rPr lang="ru-RU" sz="1200" b="1">
                <a:solidFill>
                  <a:srgbClr val="FFFF00"/>
                </a:solidFill>
                <a:latin typeface="Times New Roman" pitchFamily="18" charset="0"/>
              </a:rPr>
              <a:t>Чебулинская коррекционная школа</a:t>
            </a:r>
          </a:p>
        </p:txBody>
      </p:sp>
      <p:pic>
        <p:nvPicPr>
          <p:cNvPr id="39967" name="Picture 66" descr="\\Anton-pk\Паспорта и учения\ПТ созциально-начимых\Готовые\паспорта фото\ленина 42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" y="4313238"/>
            <a:ext cx="2928938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3532188" y="6146800"/>
            <a:ext cx="2735262" cy="452809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dirty="0" smtClean="0"/>
              <a:t>652270 </a:t>
            </a:r>
            <a:r>
              <a:rPr lang="ru-RU" dirty="0" err="1" smtClean="0"/>
              <a:t>пгт</a:t>
            </a:r>
            <a:r>
              <a:rPr lang="ru-RU" dirty="0" smtClean="0"/>
              <a:t>. </a:t>
            </a:r>
            <a:r>
              <a:rPr lang="ru-RU" dirty="0" err="1" smtClean="0"/>
              <a:t>В-Чебула</a:t>
            </a:r>
            <a:r>
              <a:rPr lang="ru-RU" dirty="0" smtClean="0"/>
              <a:t>  ул. </a:t>
            </a:r>
            <a:r>
              <a:rPr lang="ru-RU" dirty="0" err="1" smtClean="0"/>
              <a:t>Чеботаева</a:t>
            </a:r>
            <a:r>
              <a:rPr lang="ru-RU" dirty="0" smtClean="0"/>
              <a:t>  13</a:t>
            </a:r>
            <a:endParaRPr lang="ru-RU" dirty="0"/>
          </a:p>
        </p:txBody>
      </p:sp>
      <p:sp>
        <p:nvSpPr>
          <p:cNvPr id="39969" name="TextBox 15"/>
          <p:cNvSpPr txBox="1">
            <a:spLocks noChangeArrowheads="1"/>
          </p:cNvSpPr>
          <p:nvPr/>
        </p:nvSpPr>
        <p:spPr bwMode="auto">
          <a:xfrm>
            <a:off x="57150" y="3952875"/>
            <a:ext cx="30972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71" tIns="41335" rIns="82671" bIns="41335">
            <a:spAutoFit/>
          </a:bodyPr>
          <a:lstStyle/>
          <a:p>
            <a:pPr algn="ctr"/>
            <a:r>
              <a:rPr lang="ru-RU" sz="1200" b="1">
                <a:solidFill>
                  <a:srgbClr val="FFFF00"/>
                </a:solidFill>
                <a:latin typeface="Times New Roman" pitchFamily="18" charset="0"/>
              </a:rPr>
              <a:t>ГБУ «Чебулинский детский дом-интернат 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30175" y="6165850"/>
            <a:ext cx="2928938" cy="268288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</p:spPr>
        <p:txBody>
          <a:bodyPr lIns="82671" tIns="41335" rIns="82671" bIns="41335">
            <a:spAutoFit/>
          </a:bodyPr>
          <a:lstStyle>
            <a:defPPr>
              <a:defRPr lang="ru-RU"/>
            </a:defPPr>
            <a:lvl1pPr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dirty="0" smtClean="0"/>
              <a:t>652270 </a:t>
            </a:r>
            <a:r>
              <a:rPr lang="ru-RU" dirty="0" err="1" smtClean="0"/>
              <a:t>пгт</a:t>
            </a:r>
            <a:r>
              <a:rPr lang="ru-RU" dirty="0" smtClean="0"/>
              <a:t>. </a:t>
            </a:r>
            <a:r>
              <a:rPr lang="ru-RU" dirty="0" err="1" smtClean="0"/>
              <a:t>В-Чебула</a:t>
            </a:r>
            <a:r>
              <a:rPr lang="ru-RU" dirty="0" smtClean="0"/>
              <a:t> ул. Луговая 25  </a:t>
            </a:r>
          </a:p>
        </p:txBody>
      </p:sp>
      <p:sp>
        <p:nvSpPr>
          <p:cNvPr id="39971" name="TextBox 15"/>
          <p:cNvSpPr txBox="1">
            <a:spLocks noChangeArrowheads="1"/>
          </p:cNvSpPr>
          <p:nvPr/>
        </p:nvSpPr>
        <p:spPr bwMode="auto">
          <a:xfrm>
            <a:off x="6773863" y="3971925"/>
            <a:ext cx="314801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71" tIns="41335" rIns="82671" bIns="41335">
            <a:spAutoFit/>
          </a:bodyPr>
          <a:lstStyle/>
          <a:p>
            <a:pPr algn="ctr"/>
            <a:r>
              <a:rPr lang="ru-RU" altLang="ru-RU" sz="1200" b="1" dirty="0" smtClean="0">
                <a:solidFill>
                  <a:srgbClr val="FFFF00"/>
                </a:solidFill>
                <a:latin typeface="Times New Roman" pitchFamily="18" charset="0"/>
              </a:rPr>
              <a:t>ГБУЗ «Чебулинская  районная больница» </a:t>
            </a:r>
            <a:endParaRPr lang="ru-RU" altLang="ru-RU" sz="1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9972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2188" y="4284663"/>
            <a:ext cx="2735262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3" name="Picture 146" descr="C:\Documents and Settings\User\Рабочий стол\SDC123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3863" y="4271963"/>
            <a:ext cx="3065462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753225" y="6165850"/>
            <a:ext cx="3024188" cy="268288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dirty="0" smtClean="0"/>
              <a:t>652270 </a:t>
            </a:r>
            <a:r>
              <a:rPr lang="ru-RU" dirty="0" err="1" smtClean="0"/>
              <a:t>пгт</a:t>
            </a:r>
            <a:r>
              <a:rPr lang="ru-RU" dirty="0" smtClean="0"/>
              <a:t>. </a:t>
            </a:r>
            <a:r>
              <a:rPr lang="ru-RU" dirty="0" err="1" smtClean="0"/>
              <a:t>В-Чебула</a:t>
            </a:r>
            <a:r>
              <a:rPr lang="ru-RU" dirty="0" smtClean="0"/>
              <a:t>  ул. Советская  54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 txBox="1">
            <a:spLocks/>
          </p:cNvSpPr>
          <p:nvPr/>
        </p:nvSpPr>
        <p:spPr bwMode="auto">
          <a:xfrm>
            <a:off x="0" y="47625"/>
            <a:ext cx="9906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 ЧРЕЗВЫЧАЙНЫХ СИТУАЦИЯХ, </a:t>
            </a:r>
          </a:p>
          <a:p>
            <a:pPr algn="ctr" defTabSz="1241425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ПРОИЗОШЕДШИХ НА ТЕРРИТОРИИ </a:t>
            </a:r>
            <a:endParaRPr lang="ru-RU" altLang="ru-RU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ЧЕБУЛИНСКОГО </a:t>
            </a:r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ПЕРИОД </a:t>
            </a: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2018- 2022</a:t>
            </a:r>
            <a:endParaRPr lang="ru-RU" alt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-192088"/>
            <a:ext cx="217488" cy="3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pPr defTabSz="914400"/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53" name="Rectangle 18"/>
          <p:cNvSpPr>
            <a:spLocks noChangeArrowheads="1"/>
          </p:cNvSpPr>
          <p:nvPr/>
        </p:nvSpPr>
        <p:spPr bwMode="auto">
          <a:xfrm>
            <a:off x="0" y="112713"/>
            <a:ext cx="407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pPr indent="188913">
              <a:tabLst>
                <a:tab pos="3484563" algn="ctr"/>
                <a:tab pos="6969125" algn="r"/>
              </a:tabLst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54" name="Rectangle 23"/>
          <p:cNvSpPr>
            <a:spLocks noChangeArrowheads="1"/>
          </p:cNvSpPr>
          <p:nvPr/>
        </p:nvSpPr>
        <p:spPr bwMode="auto">
          <a:xfrm>
            <a:off x="0" y="417513"/>
            <a:ext cx="2174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pPr defTabSz="914400"/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55" name="TextBox 23"/>
          <p:cNvSpPr txBox="1">
            <a:spLocks noChangeArrowheads="1"/>
          </p:cNvSpPr>
          <p:nvPr/>
        </p:nvSpPr>
        <p:spPr bwMode="auto">
          <a:xfrm>
            <a:off x="1208584" y="1916832"/>
            <a:ext cx="7866892" cy="1493229"/>
          </a:xfrm>
          <a:prstGeom prst="rect">
            <a:avLst/>
          </a:prstGeom>
          <a:solidFill>
            <a:srgbClr val="CCECFF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square" lIns="107183" tIns="53594" rIns="107183" bIns="53594">
            <a:spAutoFit/>
          </a:bodyPr>
          <a:lstStyle/>
          <a:p>
            <a:pPr indent="523875" algn="just" defTabSz="914400"/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период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2018-2022 </a:t>
            </a: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на территории Чебулинского муниципального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 произошла </a:t>
            </a:r>
            <a:r>
              <a:rPr lang="ru-RU" alt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чрезвычайная ситуация: </a:t>
            </a:r>
            <a:endParaRPr lang="ru-RU" alt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23875" algn="just" defTabSz="914400"/>
            <a:r>
              <a:rPr lang="ru-RU" altLang="ru-RU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техногенные ЧС – </a:t>
            </a:r>
            <a:r>
              <a:rPr lang="ru-RU" alt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altLang="ru-RU" sz="1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23875" algn="just" defTabSz="914400"/>
            <a:r>
              <a:rPr lang="ru-RU" altLang="ru-RU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природные ЧС – </a:t>
            </a:r>
            <a:r>
              <a:rPr lang="ru-RU" altLang="ru-RU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523875" algn="just" defTabSz="914400"/>
            <a:r>
              <a:rPr lang="ru-RU" altLang="ru-RU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биолого-социальные ЧС – </a:t>
            </a:r>
            <a:r>
              <a:rPr lang="ru-RU" altLang="ru-RU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056" name="Номер слайда 2"/>
          <p:cNvSpPr txBox="1">
            <a:spLocks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DFC019E2-A0D4-421B-A3A5-7714AD4EADA9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7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1784648" y="5013176"/>
            <a:ext cx="4110037" cy="330200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 defTabSz="1072097" fontAlgn="auto">
              <a:spcAft>
                <a:spcPts val="0"/>
              </a:spcAft>
              <a:defRPr/>
            </a:pPr>
            <a:endParaRPr lang="ru-RU" altLang="ru-RU" sz="1600" dirty="0" smtClean="0">
              <a:cs typeface="+mn-cs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274158124"/>
              </p:ext>
            </p:extLst>
          </p:nvPr>
        </p:nvGraphicFramePr>
        <p:xfrm>
          <a:off x="1119420" y="3861048"/>
          <a:ext cx="786602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 txBox="1">
            <a:spLocks/>
          </p:cNvSpPr>
          <p:nvPr/>
        </p:nvSpPr>
        <p:spPr bwMode="auto">
          <a:xfrm>
            <a:off x="0" y="71438"/>
            <a:ext cx="9906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РАБОЧИЕ </a:t>
            </a: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МЕСТА ПЕРСОНАЛА ДЕЖУРНОЙ СМЕНЫ</a:t>
            </a:r>
            <a:endParaRPr lang="ru-RU" alt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ЧЕБУЛИНСКОГО </a:t>
            </a:r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230813" y="6556375"/>
            <a:ext cx="4281487" cy="328613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600" b="1"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 defTabSz="1072097" fontAlgn="auto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bg1"/>
                </a:solidFill>
                <a:cs typeface="+mn-cs"/>
              </a:rPr>
              <a:t>Комната приёма пищи</a:t>
            </a:r>
            <a:endParaRPr lang="ru-RU" altLang="ru-RU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3012" name="Номер слайда 2"/>
          <p:cNvSpPr txBox="1">
            <a:spLocks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D7F77D19-BE49-407D-A34D-5A82BBB31AA8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8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30175" y="3675063"/>
            <a:ext cx="4967288" cy="330200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 defTabSz="1072097" fontAlgn="auto">
              <a:spcAft>
                <a:spcPts val="0"/>
              </a:spcAft>
              <a:defRPr/>
            </a:pPr>
            <a:r>
              <a:rPr lang="ru-RU" altLang="ru-RU" sz="1600" dirty="0" smtClean="0">
                <a:cs typeface="+mn-cs"/>
              </a:rPr>
              <a:t>Рабочее место старшего оперативного дежурного</a:t>
            </a:r>
            <a:endParaRPr lang="ru-RU" altLang="ru-RU" sz="16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5230813" y="3675063"/>
            <a:ext cx="4281487" cy="576262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 defTabSz="1072097" fontAlgn="auto">
              <a:spcAft>
                <a:spcPts val="0"/>
              </a:spcAft>
              <a:defRPr/>
            </a:pPr>
            <a:r>
              <a:rPr lang="ru-RU" altLang="ru-RU" sz="1600" dirty="0" smtClean="0">
                <a:cs typeface="+mn-cs"/>
              </a:rPr>
              <a:t>Комната отдыха</a:t>
            </a:r>
          </a:p>
          <a:p>
            <a:pPr defTabSz="1072097" fontAlgn="auto">
              <a:spcAft>
                <a:spcPts val="0"/>
              </a:spcAft>
              <a:defRPr/>
            </a:pPr>
            <a:endParaRPr lang="ru-RU" altLang="ru-RU" sz="16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31788" y="6554788"/>
            <a:ext cx="4411662" cy="330200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 defTabSz="1072097" fontAlgn="auto">
              <a:spcAft>
                <a:spcPts val="0"/>
              </a:spcAft>
              <a:defRPr/>
            </a:pPr>
            <a:r>
              <a:rPr lang="ru-RU" altLang="ru-RU" sz="1600" dirty="0" smtClean="0">
                <a:cs typeface="+mn-cs"/>
              </a:rPr>
              <a:t>Рабочее место оперативного дежурного</a:t>
            </a:r>
            <a:endParaRPr lang="ru-RU" altLang="ru-RU" sz="1600" dirty="0">
              <a:solidFill>
                <a:prstClr val="white"/>
              </a:solidFill>
              <a:cs typeface="+mn-cs"/>
            </a:endParaRPr>
          </a:p>
        </p:txBody>
      </p:sp>
      <p:pic>
        <p:nvPicPr>
          <p:cNvPr id="43016" name="Picture 12" descr="C:\Documents and Settings\001\Рабочий стол\ЕДДС от 16.01.2018\20180116_120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788" y="1106488"/>
            <a:ext cx="4405312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13" descr="C:\Documents and Settings\001\Рабочий стол\ЕДДС от 16.01.2018\20180116_120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813" y="1106488"/>
            <a:ext cx="428148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4" descr="C:\Documents and Settings\001\Рабочий стол\ЕДДС от 16.01.2018\20180116_1204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3040" y="4005064"/>
            <a:ext cx="4281487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15" descr="C:\Documents and Settings\001\Рабочий стол\ЕДДС от 16.01.2018\20180116_1203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788" y="4005263"/>
            <a:ext cx="4405312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424608" y="6528301"/>
            <a:ext cx="4110037" cy="329699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 defTabSz="1072097" fontAlgn="auto">
              <a:spcAft>
                <a:spcPts val="0"/>
              </a:spcAft>
              <a:defRPr/>
            </a:pPr>
            <a:r>
              <a:rPr lang="ru-RU" altLang="ru-RU" sz="1600" dirty="0" smtClean="0">
                <a:cs typeface="+mn-cs"/>
              </a:rPr>
              <a:t>2016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4F81BD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2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0">
    <a:dk1>
      <a:srgbClr val="171616"/>
    </a:dk1>
    <a:lt1>
      <a:sysClr val="window" lastClr="FFFFFF"/>
    </a:lt1>
    <a:dk2>
      <a:srgbClr val="03366C"/>
    </a:dk2>
    <a:lt2>
      <a:srgbClr val="E7E6E6"/>
    </a:lt2>
    <a:accent1>
      <a:srgbClr val="C2DFFD"/>
    </a:accent1>
    <a:accent2>
      <a:srgbClr val="F29054"/>
    </a:accent2>
    <a:accent3>
      <a:srgbClr val="A5A5A5"/>
    </a:accent3>
    <a:accent4>
      <a:srgbClr val="FFC000"/>
    </a:accent4>
    <a:accent5>
      <a:srgbClr val="C480D2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34666</TotalTime>
  <Words>741</Words>
  <Application>Microsoft Office PowerPoint</Application>
  <PresentationFormat>Лист A4 (210x297 мм)</PresentationFormat>
  <Paragraphs>268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2_Blue Segoe 4-3 template-template_April-17-2007</vt:lpstr>
      <vt:lpstr>1_Blue Segoe 4-3 template-template_April-17-2007</vt:lpstr>
      <vt:lpstr>Презентация PowerPoint</vt:lpstr>
      <vt:lpstr>РУКОВОДСТВО МУНИЦИПАЛЬНОГО ОБРАЗОВАНИЯ И ЕДДС </vt:lpstr>
      <vt:lpstr>Презентация PowerPoint</vt:lpstr>
      <vt:lpstr>РАЗМЕЩЕНИЕ  ЕДДС  ЧЕБУЛИНСКОГО  МУНИЦИПАЛЬНОГО  ОКРУГА</vt:lpstr>
      <vt:lpstr>ТЕХНИЧЕСКОЕ ОСНАЩЕНИЕ  ЕДДС ЧЕБУЛИНСКОГО МУНИЦИПАЛЬНОГО ОКРУГА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офицер-оператор отдела - Александров А.А.</dc:creator>
  <cp:lastModifiedBy>Денис Целищев</cp:lastModifiedBy>
  <cp:revision>1811</cp:revision>
  <dcterms:modified xsi:type="dcterms:W3CDTF">2023-03-02T07:12:49Z</dcterms:modified>
</cp:coreProperties>
</file>