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312" r:id="rId4"/>
    <p:sldId id="359" r:id="rId5"/>
    <p:sldId id="360" r:id="rId6"/>
    <p:sldId id="260" r:id="rId7"/>
    <p:sldId id="361" r:id="rId8"/>
    <p:sldId id="336" r:id="rId9"/>
    <p:sldId id="348" r:id="rId10"/>
    <p:sldId id="350" r:id="rId11"/>
    <p:sldId id="356" r:id="rId12"/>
  </p:sldIdLst>
  <p:sldSz cx="9906000" cy="6858000" type="A4"/>
  <p:notesSz cx="6797675" cy="9928225"/>
  <p:defaultTextStyle>
    <a:defPPr>
      <a:defRPr lang="ru-RU"/>
    </a:defPPr>
    <a:lvl1pPr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4988" indent="-77788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71563" indent="-157163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8138" indent="-236538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143125" indent="-314325" algn="l" defTabSz="10715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CC33"/>
    <a:srgbClr val="00FF00"/>
    <a:srgbClr val="CCFF99"/>
    <a:srgbClr val="CCECFF"/>
    <a:srgbClr val="FFFF99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1446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05C98-7809-4168-9FDE-BC1016446FD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1F6BDC-890B-4F66-B2CE-E50F0AF74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4FE0BFC-57CD-438F-A99F-68CFADCA529A}" type="slidenum">
              <a:rPr lang="ru-RU" altLang="ru-RU" sz="1200"/>
              <a:pPr algn="r" defTabSz="914400" eaLnBrk="1" hangingPunct="1"/>
              <a:t>2</a:t>
            </a:fld>
            <a:endParaRPr lang="ru-RU" altLang="ru-RU" sz="1200"/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09AC924-288E-4288-9563-5E0AB2EE163F}" type="slidenum">
              <a:rPr lang="ru-RU" altLang="ru-RU" sz="1200">
                <a:latin typeface="Calibri" pitchFamily="34" charset="0"/>
              </a:rPr>
              <a:pPr algn="r" eaLnBrk="1" hangingPunct="1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2E9A944-97E8-416A-BC05-8D8DEE706236}" type="slidenum">
              <a:rPr lang="ru-RU" altLang="ru-RU" sz="1200"/>
              <a:pPr algn="r" defTabSz="914400" eaLnBrk="1" hangingPunct="1"/>
              <a:t>3</a:t>
            </a:fld>
            <a:endParaRPr lang="ru-RU" alt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58863"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C16E-A916-4703-805B-B8F331D85A7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B939-2D68-44BB-A129-3ABD77EC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B0F9-DB1A-4FB8-81AD-A1D0580B711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B843-0287-4421-99DB-25F4A8928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BE34-3FFB-4EBD-9CC9-0B09D25A827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9AE2-C779-4B97-9403-41A8BDED1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6956-903E-4043-B2D0-6E382B025DC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EFFE-92B5-4DC6-8931-E34EA5850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D2AEAD8-AAA1-418C-905C-426F9B891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D3D9-F8CD-479D-A402-72C12D20122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86B9-89CB-4B32-A652-6B0D3CBFE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4C72474-66A2-447F-BC67-02E7C9CE5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1EB8-956B-49CB-886D-EAE700119B42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54162-E689-4016-9A51-BA40A0ECE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3211-62C8-408C-9DE5-93362D8D036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0E16-4936-4E1E-807F-CA5CE1D4B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F1CF-9B69-46A6-9599-3993E1C0EB9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9E7C-C0CC-4729-A4AA-7F38F830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6F9-B048-4FD5-96D7-D95D2B7F2B5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9E02-91CA-4F75-8748-4F977A797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F95C-35E3-4830-A257-BAC6056A1142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601E-1D88-4F52-96B0-B532EE4C7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5DCE-E728-4E43-BCFD-2752BE4EADB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86BB-ACA6-4963-A139-47F1D9CAD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32F08-6CCD-42BD-91E3-7BB782562C3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FED7143-0B64-45AA-86B8-2D28CC003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  <p:sldLayoutId id="2147485714" r:id="rId12"/>
    <p:sldLayoutId id="2147485715" r:id="rId13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  <p:sldLayoutId id="2147485701" r:id="rId12"/>
    <p:sldLayoutId id="2147485702" r:id="rId13"/>
    <p:sldLayoutId id="2147485716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2235200"/>
            <a:ext cx="9906000" cy="213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8100" tIns="49050" rIns="98100" bIns="49050">
            <a:spAutoFit/>
          </a:bodyPr>
          <a:lstStyle/>
          <a:p>
            <a:pPr algn="ctr" defTabSz="1058863" eaLnBrk="1" hangingPunct="1"/>
            <a:r>
              <a:rPr lang="ru-RU" altLang="ru-RU" sz="3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058863" eaLnBrk="1" hangingPunct="1"/>
            <a:r>
              <a:rPr lang="ru-RU" altLang="ru-RU" sz="3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Единой дежурно-диспетчерской службы</a:t>
            </a:r>
          </a:p>
          <a:p>
            <a:pPr algn="ctr" defTabSz="1058863" eaLnBrk="1" hangingPunct="1"/>
            <a:r>
              <a:rPr lang="ru-RU" altLang="ru-RU" sz="3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Промышленновского муниципального округа </a:t>
            </a:r>
          </a:p>
          <a:p>
            <a:pPr algn="ctr" defTabSz="1058863" eaLnBrk="1" hangingPunct="1"/>
            <a:r>
              <a:rPr lang="ru-RU" altLang="ru-RU" sz="3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endParaRPr lang="ru-RU" altLang="ru-RU" sz="33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85" descr="Coat_of_Arms_of_Promyshlennovsky_rayon_(Kemerovo_oblas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360" y="332656"/>
            <a:ext cx="1137982" cy="12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479425"/>
            <a:ext cx="11525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8463" y="3198813"/>
            <a:ext cx="7800975" cy="15843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 eaLnBrk="1" hangingPunct="1"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и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 </a:t>
            </a:r>
          </a:p>
          <a:p>
            <a:pPr algn="ctr" defTabSz="1241425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Промышленновского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 defTabSz="1241425" eaLnBrk="1" hangingPunct="1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Дзалбо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Константин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Валерьевич</a:t>
            </a:r>
          </a:p>
          <a:p>
            <a:pPr algn="ctr" defTabSz="1241425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(38442)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7-20-05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 eaLnBrk="1" hangingPunct="1"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8463" y="1143000"/>
            <a:ext cx="7791450" cy="16383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03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75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47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19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Промышленновского муниципального округа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КЧС и ПБ Промышленновского муниципального округа</a:t>
            </a:r>
          </a:p>
          <a:p>
            <a:pPr algn="ctr" eaLnBrk="1" hangingPunct="1">
              <a:defRPr/>
            </a:pPr>
            <a:r>
              <a:rPr lang="ru-RU" alt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Федарюк</a:t>
            </a: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Анатольевич</a:t>
            </a:r>
          </a:p>
          <a:p>
            <a:pPr algn="ctr" eaLnBrk="1" hangingPunct="1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 (38442) 7-44-98</a:t>
            </a:r>
          </a:p>
        </p:txBody>
      </p:sp>
      <p:sp>
        <p:nvSpPr>
          <p:cNvPr id="22533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5C659B79-75DB-4816-84E3-B162797BF3F9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2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58938" y="5229225"/>
            <a:ext cx="7818437" cy="145256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4400" eaLnBrk="1" hangingPunct="1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ЕДДС Промышленновского муниципального округа</a:t>
            </a:r>
          </a:p>
          <a:p>
            <a:pPr algn="ctr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Тонышева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Александровна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(38442)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7-10-87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:\Users\ЕДДС\Desktop\РНН.JPG"/>
          <p:cNvPicPr>
            <a:picLocks noChangeAspect="1" noChangeArrowheads="1"/>
          </p:cNvPicPr>
          <p:nvPr/>
        </p:nvPicPr>
        <p:blipFill>
          <a:blip r:embed="rId3" cstate="print"/>
          <a:srcRect l="13672" t="5051" r="12755" b="6076"/>
          <a:stretch>
            <a:fillRect/>
          </a:stretch>
        </p:blipFill>
        <p:spPr bwMode="auto">
          <a:xfrm>
            <a:off x="200472" y="3212976"/>
            <a:ext cx="1434935" cy="15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image-15-08-22-08-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80" y="5157192"/>
            <a:ext cx="1283450" cy="1545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на-сайт-286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464" y="1124744"/>
            <a:ext cx="1512168" cy="1650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-1588" y="0"/>
            <a:ext cx="9907588" cy="901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</a:p>
          <a:p>
            <a:pPr algn="ctr"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ПРОМЫШЛЕННОВСКОГО МУНИЦИПАЛЬНОГО ОКРУГА</a:t>
            </a:r>
          </a:p>
        </p:txBody>
      </p:sp>
      <p:graphicFrame>
        <p:nvGraphicFramePr>
          <p:cNvPr id="7788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47829"/>
              </p:ext>
            </p:extLst>
          </p:nvPr>
        </p:nvGraphicFramePr>
        <p:xfrm>
          <a:off x="0" y="914400"/>
          <a:ext cx="9906000" cy="1762126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122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отделы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 (ПГТ)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(села, деревни)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кв. км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насел. 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82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Промышленновский муниципальный округ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22">
                <a:tc gridSpan="9">
                  <a:txBody>
                    <a:bodyPr/>
                    <a:lstStyle>
                      <a:lvl1pPr indent="355600"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652380, пгт. Промышленная,  ул. Коммунистическая, 23а.  Координаты: 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54°54′39″N (54.5439)   85°38′35″E</a:t>
                      </a:r>
                      <a:endParaRPr kumimoji="0" lang="ru-RU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 adm-promishl-rn.ru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(384-42) 7-11-45, 8 (384-42) 7-40-84, 8 (384-42) 7-44-98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(384-42) 7-11-45, 8 (384-42) 7-30-03 </a:t>
                      </a:r>
                    </a:p>
                  </a:txBody>
                  <a:tcPr marL="88000" marR="88000" marT="47231" marB="472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196138" y="2708275"/>
            <a:ext cx="2709862" cy="57670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 eaLnBrk="1" hangingPunct="1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объекты: 1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196138" y="3284984"/>
            <a:ext cx="2709862" cy="357301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00"/>
              </a:spcAft>
              <a:defRPr/>
            </a:pPr>
            <a:r>
              <a:rPr lang="ru-RU" sz="1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15;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высшие учебные заведения – 0;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15;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 – 1,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муниципальных – 1 (1 больниц а на 168 коек);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областного подчинения: 0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прочих – 0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театры – 0;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музеи – 1;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кинотеатры – 3;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библиотеки – 33;</a:t>
            </a:r>
          </a:p>
          <a:p>
            <a:pPr eaLnBrk="1" hangingPunct="1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объекты религиозного культа (храмы, монастыри) – 1 (православные христианские)</a:t>
            </a:r>
          </a:p>
        </p:txBody>
      </p:sp>
      <p:sp>
        <p:nvSpPr>
          <p:cNvPr id="23591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B38EE1C8-B7A9-4A00-899F-F9B859569E46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3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3592" name="Picture 2"/>
          <p:cNvPicPr>
            <a:picLocks noChangeAspect="1" noChangeArrowheads="1"/>
          </p:cNvPicPr>
          <p:nvPr/>
        </p:nvPicPr>
        <p:blipFill>
          <a:blip r:embed="rId3" cstate="print"/>
          <a:srcRect l="41940" t="29156" r="19872" b="23595"/>
          <a:stretch>
            <a:fillRect/>
          </a:stretch>
        </p:blipFill>
        <p:spPr bwMode="auto">
          <a:xfrm>
            <a:off x="1" y="2676526"/>
            <a:ext cx="7216774" cy="35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051"/>
          <p:cNvSpPr txBox="1">
            <a:spLocks noChangeArrowheads="1"/>
          </p:cNvSpPr>
          <p:nvPr/>
        </p:nvSpPr>
        <p:spPr bwMode="auto">
          <a:xfrm>
            <a:off x="-1588" y="6137275"/>
            <a:ext cx="7197726" cy="7207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77938" eaLnBrk="1" hangingPunct="1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Промышленновский муниципальный округ образован в 1935 году. </a:t>
            </a:r>
          </a:p>
          <a:p>
            <a:pPr algn="just" defTabSz="1277938" eaLnBrk="1" hangingPunct="1">
              <a:spcBef>
                <a:spcPts val="0"/>
              </a:spcBef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Промышленновский муниципальный округ входит в состав Кемеровской области – Кузбасса Сибирского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округа.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севере он граничит с 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Топкинским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муниципальным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округом, на востоке — с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Крапивинским муниципальным округом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на юге — с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Ленинск-Кузнецким муниципальным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округом, на западе — с Новосибирской областью.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ПРОМЫШЛЕННОВСКОГО МУНИЦИПАЛЬНОГО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5925" y="4221163"/>
            <a:ext cx="4392613" cy="242252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Промышленновского муниципального округа размещена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 eaLnBrk="1" hangingPunct="1">
              <a:spcAft>
                <a:spcPts val="60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2-ом этаже здания Администрации округа.</a:t>
            </a:r>
          </a:p>
          <a:p>
            <a:pPr algn="ctr" defTabSz="1211263" eaLnBrk="1" hangingPunct="1"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создана как муниципальное казенное учреждение «Единая дежурно-диспетчерская служба» Промышленновского муниципального округа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 кв. м.</a:t>
            </a:r>
          </a:p>
          <a:p>
            <a:pPr algn="ctr" defTabSz="1211263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кв. м.</a:t>
            </a:r>
          </a:p>
        </p:txBody>
      </p:sp>
      <p:pic>
        <p:nvPicPr>
          <p:cNvPr id="24580" name="Picture 33" descr="G:\IMG_0846.JPG"/>
          <p:cNvPicPr>
            <a:picLocks noChangeAspect="1" noChangeArrowheads="1"/>
          </p:cNvPicPr>
          <p:nvPr/>
        </p:nvPicPr>
        <p:blipFill>
          <a:blip r:embed="rId2" cstate="print"/>
          <a:srcRect b="14542"/>
          <a:stretch>
            <a:fillRect/>
          </a:stretch>
        </p:blipFill>
        <p:spPr bwMode="auto">
          <a:xfrm>
            <a:off x="136525" y="855663"/>
            <a:ext cx="5032375" cy="314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219561" y="1051372"/>
            <a:ext cx="4537075" cy="230346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1" tIns="53594" rIns="107191" bIns="53594" anchor="ctr"/>
          <a:lstStyle/>
          <a:p>
            <a:pPr algn="ctr" defTabSz="1211105" eaLnBrk="1" hangingPunct="1"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105" eaLnBrk="1" hangingPunct="1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652380, </a:t>
            </a: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105" eaLnBrk="1" hangingPunct="1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 </a:t>
            </a:r>
          </a:p>
          <a:p>
            <a:pPr algn="ctr" defTabSz="1211105" eaLnBrk="1" hangingPunct="1">
              <a:defRPr/>
            </a:pPr>
            <a:r>
              <a:rPr lang="ru-RU" sz="16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Промышленная,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Коммунистическая, 23а,</a:t>
            </a:r>
          </a:p>
          <a:p>
            <a:pPr algn="ctr" defTabSz="1211105" eaLnBrk="1" hangingPunct="1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8 (384-42) 7-10-87, факс 8 (384-42) 7-43-90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82" name="Группа 9"/>
          <p:cNvGrpSpPr>
            <a:grpSpLocks/>
          </p:cNvGrpSpPr>
          <p:nvPr/>
        </p:nvGrpSpPr>
        <p:grpSpPr bwMode="auto">
          <a:xfrm>
            <a:off x="5229287" y="3500438"/>
            <a:ext cx="4532251" cy="3074987"/>
            <a:chOff x="19584" y="785794"/>
            <a:chExt cx="9126004" cy="5892739"/>
          </a:xfrm>
        </p:grpSpPr>
        <p:sp>
          <p:nvSpPr>
            <p:cNvPr id="11" name="CustomShape 3"/>
            <p:cNvSpPr/>
            <p:nvPr/>
          </p:nvSpPr>
          <p:spPr>
            <a:xfrm>
              <a:off x="19584" y="785794"/>
              <a:ext cx="9126004" cy="5892739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280" tIns="53280" rIns="107280" bIns="53280" anchor="ctr"/>
            <a:lstStyle/>
            <a:p>
              <a:pPr algn="ctr" eaLnBrk="1" hangingPunct="1">
                <a:defRPr/>
              </a:pPr>
              <a:endParaRPr lang="ru-RU" sz="2000" spc="-1" dirty="0"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46" y="1017001"/>
              <a:ext cx="6733528" cy="599312"/>
            </a:xfrm>
            <a:prstGeom prst="rect">
              <a:avLst/>
            </a:prstGeom>
            <a:noFill/>
          </p:spPr>
          <p:txBody>
            <a:bodyPr wrap="none" lIns="91374" tIns="45690" rIns="91374" bIns="45690">
              <a:spAutoFit/>
            </a:bodyPr>
            <a:lstStyle/>
            <a:p>
              <a:pPr eaLnBrk="1" hangingPunct="1">
                <a:defRPr/>
              </a:pPr>
              <a:r>
                <a:rPr lang="ru-RU" sz="105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Площадь оперативного зала </a:t>
              </a:r>
              <a:r>
                <a:rPr lang="ru-RU" sz="105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 </a:t>
              </a:r>
              <a:r>
                <a:rPr lang="ru-RU" sz="105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кв.м.</a:t>
              </a:r>
            </a:p>
          </p:txBody>
        </p:sp>
        <p:grpSp>
          <p:nvGrpSpPr>
            <p:cNvPr id="24586" name="Группа 173"/>
            <p:cNvGrpSpPr>
              <a:grpSpLocks/>
            </p:cNvGrpSpPr>
            <p:nvPr/>
          </p:nvGrpSpPr>
          <p:grpSpPr bwMode="auto">
            <a:xfrm>
              <a:off x="1547664" y="1844824"/>
              <a:ext cx="5794373" cy="4176464"/>
              <a:chOff x="2017986" y="2132856"/>
              <a:chExt cx="5065986" cy="3553241"/>
            </a:xfrm>
          </p:grpSpPr>
          <p:pic>
            <p:nvPicPr>
              <p:cNvPr id="24588" name="Picture 2" descr="C:\Users\ЕДДС\Desktop\Снимок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867" t="9734" r="8310" b="10214"/>
              <a:stretch>
                <a:fillRect/>
              </a:stretch>
            </p:blipFill>
            <p:spPr bwMode="auto">
              <a:xfrm>
                <a:off x="2017986" y="2132856"/>
                <a:ext cx="5065986" cy="3553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6945760" y="2852092"/>
                <a:ext cx="134123" cy="200329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90" name="Rectangle 26"/>
              <p:cNvSpPr>
                <a:spLocks noChangeArrowheads="1"/>
              </p:cNvSpPr>
              <p:nvPr/>
            </p:nvSpPr>
            <p:spPr bwMode="auto">
              <a:xfrm rot="5400000">
                <a:off x="6071544" y="3724060"/>
                <a:ext cx="1342928" cy="248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Видеостена</a:t>
                </a:r>
              </a:p>
            </p:txBody>
          </p:sp>
          <p:sp>
            <p:nvSpPr>
              <p:cNvPr id="24591" name="Freeform 28"/>
              <p:cNvSpPr>
                <a:spLocks/>
              </p:cNvSpPr>
              <p:nvPr/>
            </p:nvSpPr>
            <p:spPr bwMode="auto">
              <a:xfrm>
                <a:off x="6558611" y="2866676"/>
                <a:ext cx="437762" cy="63102"/>
              </a:xfrm>
              <a:custGeom>
                <a:avLst/>
                <a:gdLst>
                  <a:gd name="T0" fmla="*/ 0 w 208"/>
                  <a:gd name="T1" fmla="*/ 0 h 28"/>
                  <a:gd name="T2" fmla="*/ 2147483647 w 208"/>
                  <a:gd name="T3" fmla="*/ 2147483647 h 28"/>
                  <a:gd name="T4" fmla="*/ 0 w 208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28"/>
                  <a:gd name="T11" fmla="*/ 208 w 20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2" name="Freeform 37"/>
              <p:cNvSpPr>
                <a:spLocks noEditPoints="1"/>
              </p:cNvSpPr>
              <p:nvPr/>
            </p:nvSpPr>
            <p:spPr bwMode="auto">
              <a:xfrm>
                <a:off x="5244036" y="4711993"/>
                <a:ext cx="404631" cy="400253"/>
              </a:xfrm>
              <a:custGeom>
                <a:avLst/>
                <a:gdLst>
                  <a:gd name="T0" fmla="*/ 2147483647 w 857"/>
                  <a:gd name="T1" fmla="*/ 2147483647 h 854"/>
                  <a:gd name="T2" fmla="*/ 2147483647 w 857"/>
                  <a:gd name="T3" fmla="*/ 2147483647 h 854"/>
                  <a:gd name="T4" fmla="*/ 2147483647 w 857"/>
                  <a:gd name="T5" fmla="*/ 2147483647 h 854"/>
                  <a:gd name="T6" fmla="*/ 2147483647 w 857"/>
                  <a:gd name="T7" fmla="*/ 2147483647 h 854"/>
                  <a:gd name="T8" fmla="*/ 2147483647 w 857"/>
                  <a:gd name="T9" fmla="*/ 2147483647 h 854"/>
                  <a:gd name="T10" fmla="*/ 2147483647 w 857"/>
                  <a:gd name="T11" fmla="*/ 2147483647 h 854"/>
                  <a:gd name="T12" fmla="*/ 2147483647 w 857"/>
                  <a:gd name="T13" fmla="*/ 2147483647 h 854"/>
                  <a:gd name="T14" fmla="*/ 2147483647 w 857"/>
                  <a:gd name="T15" fmla="*/ 2147483647 h 854"/>
                  <a:gd name="T16" fmla="*/ 2147483647 w 857"/>
                  <a:gd name="T17" fmla="*/ 2147483647 h 854"/>
                  <a:gd name="T18" fmla="*/ 2147483647 w 857"/>
                  <a:gd name="T19" fmla="*/ 2147483647 h 854"/>
                  <a:gd name="T20" fmla="*/ 2147483647 w 857"/>
                  <a:gd name="T21" fmla="*/ 2147483647 h 854"/>
                  <a:gd name="T22" fmla="*/ 2147483647 w 857"/>
                  <a:gd name="T23" fmla="*/ 2147483647 h 854"/>
                  <a:gd name="T24" fmla="*/ 2147483647 w 857"/>
                  <a:gd name="T25" fmla="*/ 2147483647 h 854"/>
                  <a:gd name="T26" fmla="*/ 2147483647 w 857"/>
                  <a:gd name="T27" fmla="*/ 2147483647 h 854"/>
                  <a:gd name="T28" fmla="*/ 2147483647 w 857"/>
                  <a:gd name="T29" fmla="*/ 2147483647 h 854"/>
                  <a:gd name="T30" fmla="*/ 2147483647 w 857"/>
                  <a:gd name="T31" fmla="*/ 2147483647 h 854"/>
                  <a:gd name="T32" fmla="*/ 2147483647 w 857"/>
                  <a:gd name="T33" fmla="*/ 2147483647 h 854"/>
                  <a:gd name="T34" fmla="*/ 2147483647 w 857"/>
                  <a:gd name="T35" fmla="*/ 2147483647 h 854"/>
                  <a:gd name="T36" fmla="*/ 2147483647 w 857"/>
                  <a:gd name="T37" fmla="*/ 2147483647 h 854"/>
                  <a:gd name="T38" fmla="*/ 2147483647 w 857"/>
                  <a:gd name="T39" fmla="*/ 2147483647 h 854"/>
                  <a:gd name="T40" fmla="*/ 2147483647 w 857"/>
                  <a:gd name="T41" fmla="*/ 2147483647 h 854"/>
                  <a:gd name="T42" fmla="*/ 2147483647 w 857"/>
                  <a:gd name="T43" fmla="*/ 2147483647 h 854"/>
                  <a:gd name="T44" fmla="*/ 2147483647 w 857"/>
                  <a:gd name="T45" fmla="*/ 2147483647 h 854"/>
                  <a:gd name="T46" fmla="*/ 2147483647 w 857"/>
                  <a:gd name="T47" fmla="*/ 2147483647 h 854"/>
                  <a:gd name="T48" fmla="*/ 2147483647 w 857"/>
                  <a:gd name="T49" fmla="*/ 2147483647 h 854"/>
                  <a:gd name="T50" fmla="*/ 2147483647 w 857"/>
                  <a:gd name="T51" fmla="*/ 2147483647 h 854"/>
                  <a:gd name="T52" fmla="*/ 2147483647 w 857"/>
                  <a:gd name="T53" fmla="*/ 2147483647 h 854"/>
                  <a:gd name="T54" fmla="*/ 2147483647 w 857"/>
                  <a:gd name="T55" fmla="*/ 2147483647 h 854"/>
                  <a:gd name="T56" fmla="*/ 2147483647 w 857"/>
                  <a:gd name="T57" fmla="*/ 2147483647 h 854"/>
                  <a:gd name="T58" fmla="*/ 2147483647 w 857"/>
                  <a:gd name="T59" fmla="*/ 2147483647 h 854"/>
                  <a:gd name="T60" fmla="*/ 2147483647 w 857"/>
                  <a:gd name="T61" fmla="*/ 2147483647 h 854"/>
                  <a:gd name="T62" fmla="*/ 2147483647 w 857"/>
                  <a:gd name="T63" fmla="*/ 2147483647 h 854"/>
                  <a:gd name="T64" fmla="*/ 2147483647 w 857"/>
                  <a:gd name="T65" fmla="*/ 2147483647 h 854"/>
                  <a:gd name="T66" fmla="*/ 2147483647 w 857"/>
                  <a:gd name="T67" fmla="*/ 2147483647 h 854"/>
                  <a:gd name="T68" fmla="*/ 2147483647 w 857"/>
                  <a:gd name="T69" fmla="*/ 2147483647 h 854"/>
                  <a:gd name="T70" fmla="*/ 2147483647 w 857"/>
                  <a:gd name="T71" fmla="*/ 2147483647 h 854"/>
                  <a:gd name="T72" fmla="*/ 2147483647 w 857"/>
                  <a:gd name="T73" fmla="*/ 2147483647 h 854"/>
                  <a:gd name="T74" fmla="*/ 2147483647 w 857"/>
                  <a:gd name="T75" fmla="*/ 2147483647 h 854"/>
                  <a:gd name="T76" fmla="*/ 2147483647 w 857"/>
                  <a:gd name="T77" fmla="*/ 2147483647 h 854"/>
                  <a:gd name="T78" fmla="*/ 2147483647 w 857"/>
                  <a:gd name="T79" fmla="*/ 2147483647 h 854"/>
                  <a:gd name="T80" fmla="*/ 2147483647 w 857"/>
                  <a:gd name="T81" fmla="*/ 2147483647 h 854"/>
                  <a:gd name="T82" fmla="*/ 2147483647 w 857"/>
                  <a:gd name="T83" fmla="*/ 2147483647 h 854"/>
                  <a:gd name="T84" fmla="*/ 2147483647 w 857"/>
                  <a:gd name="T85" fmla="*/ 2147483647 h 854"/>
                  <a:gd name="T86" fmla="*/ 2147483647 w 857"/>
                  <a:gd name="T87" fmla="*/ 2147483647 h 854"/>
                  <a:gd name="T88" fmla="*/ 2147483647 w 857"/>
                  <a:gd name="T89" fmla="*/ 2147483647 h 854"/>
                  <a:gd name="T90" fmla="*/ 2147483647 w 857"/>
                  <a:gd name="T91" fmla="*/ 2147483647 h 854"/>
                  <a:gd name="T92" fmla="*/ 2147483647 w 857"/>
                  <a:gd name="T93" fmla="*/ 2147483647 h 854"/>
                  <a:gd name="T94" fmla="*/ 2147483647 w 857"/>
                  <a:gd name="T95" fmla="*/ 2147483647 h 854"/>
                  <a:gd name="T96" fmla="*/ 2147483647 w 857"/>
                  <a:gd name="T97" fmla="*/ 2147483647 h 854"/>
                  <a:gd name="T98" fmla="*/ 2147483647 w 857"/>
                  <a:gd name="T99" fmla="*/ 2147483647 h 854"/>
                  <a:gd name="T100" fmla="*/ 2147483647 w 857"/>
                  <a:gd name="T101" fmla="*/ 0 h 854"/>
                  <a:gd name="T102" fmla="*/ 2147483647 w 857"/>
                  <a:gd name="T103" fmla="*/ 0 h 854"/>
                  <a:gd name="T104" fmla="*/ 2147483647 w 857"/>
                  <a:gd name="T105" fmla="*/ 2147483647 h 854"/>
                  <a:gd name="T106" fmla="*/ 2147483647 w 857"/>
                  <a:gd name="T107" fmla="*/ 2147483647 h 854"/>
                  <a:gd name="T108" fmla="*/ 2147483647 w 857"/>
                  <a:gd name="T109" fmla="*/ 2147483647 h 854"/>
                  <a:gd name="T110" fmla="*/ 2147483647 w 857"/>
                  <a:gd name="T111" fmla="*/ 2147483647 h 854"/>
                  <a:gd name="T112" fmla="*/ 2147483647 w 857"/>
                  <a:gd name="T113" fmla="*/ 2147483647 h 854"/>
                  <a:gd name="T114" fmla="*/ 2147483647 w 857"/>
                  <a:gd name="T115" fmla="*/ 2147483647 h 854"/>
                  <a:gd name="T116" fmla="*/ 2147483647 w 857"/>
                  <a:gd name="T117" fmla="*/ 2147483647 h 854"/>
                  <a:gd name="T118" fmla="*/ 2147483647 w 857"/>
                  <a:gd name="T119" fmla="*/ 2147483647 h 854"/>
                  <a:gd name="T120" fmla="*/ 2147483647 w 857"/>
                  <a:gd name="T121" fmla="*/ 2147483647 h 854"/>
                  <a:gd name="T122" fmla="*/ 2147483647 w 857"/>
                  <a:gd name="T123" fmla="*/ 2147483647 h 854"/>
                  <a:gd name="T124" fmla="*/ 2147483647 w 857"/>
                  <a:gd name="T125" fmla="*/ 2147483647 h 8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7"/>
                  <a:gd name="T190" fmla="*/ 0 h 854"/>
                  <a:gd name="T191" fmla="*/ 857 w 857"/>
                  <a:gd name="T192" fmla="*/ 854 h 8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7" h="854">
                    <a:moveTo>
                      <a:pt x="150" y="284"/>
                    </a:moveTo>
                    <a:cubicBezTo>
                      <a:pt x="143" y="381"/>
                      <a:pt x="143" y="478"/>
                      <a:pt x="150" y="575"/>
                    </a:cubicBezTo>
                    <a:cubicBezTo>
                      <a:pt x="186" y="651"/>
                      <a:pt x="248" y="712"/>
                      <a:pt x="324" y="748"/>
                    </a:cubicBezTo>
                    <a:lnTo>
                      <a:pt x="329" y="752"/>
                    </a:lnTo>
                    <a:lnTo>
                      <a:pt x="553" y="752"/>
                    </a:lnTo>
                    <a:lnTo>
                      <a:pt x="554" y="748"/>
                    </a:lnTo>
                    <a:cubicBezTo>
                      <a:pt x="576" y="748"/>
                      <a:pt x="596" y="762"/>
                      <a:pt x="604" y="783"/>
                    </a:cubicBezTo>
                    <a:lnTo>
                      <a:pt x="601" y="784"/>
                    </a:lnTo>
                    <a:lnTo>
                      <a:pt x="649" y="784"/>
                    </a:lnTo>
                    <a:lnTo>
                      <a:pt x="642" y="783"/>
                    </a:lnTo>
                    <a:cubicBezTo>
                      <a:pt x="759" y="783"/>
                      <a:pt x="854" y="688"/>
                      <a:pt x="854" y="571"/>
                    </a:cubicBezTo>
                    <a:cubicBezTo>
                      <a:pt x="854" y="571"/>
                      <a:pt x="854" y="571"/>
                      <a:pt x="854" y="571"/>
                    </a:cubicBezTo>
                    <a:lnTo>
                      <a:pt x="857" y="576"/>
                    </a:lnTo>
                    <a:lnTo>
                      <a:pt x="857" y="288"/>
                    </a:lnTo>
                    <a:lnTo>
                      <a:pt x="854" y="289"/>
                    </a:lnTo>
                    <a:cubicBezTo>
                      <a:pt x="854" y="172"/>
                      <a:pt x="759" y="77"/>
                      <a:pt x="642" y="77"/>
                    </a:cubicBezTo>
                    <a:cubicBezTo>
                      <a:pt x="642" y="77"/>
                      <a:pt x="642" y="77"/>
                      <a:pt x="642" y="77"/>
                    </a:cubicBezTo>
                    <a:lnTo>
                      <a:pt x="649" y="80"/>
                    </a:lnTo>
                    <a:lnTo>
                      <a:pt x="601" y="80"/>
                    </a:lnTo>
                    <a:lnTo>
                      <a:pt x="604" y="77"/>
                    </a:lnTo>
                    <a:cubicBezTo>
                      <a:pt x="596" y="99"/>
                      <a:pt x="576" y="113"/>
                      <a:pt x="554" y="113"/>
                    </a:cubicBezTo>
                    <a:lnTo>
                      <a:pt x="553" y="112"/>
                    </a:lnTo>
                    <a:lnTo>
                      <a:pt x="329" y="112"/>
                    </a:lnTo>
                    <a:lnTo>
                      <a:pt x="323" y="113"/>
                    </a:lnTo>
                    <a:cubicBezTo>
                      <a:pt x="247" y="149"/>
                      <a:pt x="187" y="209"/>
                      <a:pt x="150" y="284"/>
                    </a:cubicBezTo>
                    <a:close/>
                    <a:moveTo>
                      <a:pt x="148" y="431"/>
                    </a:moveTo>
                    <a:cubicBezTo>
                      <a:pt x="141" y="348"/>
                      <a:pt x="147" y="264"/>
                      <a:pt x="167" y="184"/>
                    </a:cubicBezTo>
                    <a:cubicBezTo>
                      <a:pt x="176" y="164"/>
                      <a:pt x="168" y="141"/>
                      <a:pt x="149" y="131"/>
                    </a:cubicBezTo>
                    <a:cubicBezTo>
                      <a:pt x="138" y="125"/>
                      <a:pt x="125" y="125"/>
                      <a:pt x="114" y="131"/>
                    </a:cubicBezTo>
                    <a:cubicBezTo>
                      <a:pt x="39" y="212"/>
                      <a:pt x="1" y="320"/>
                      <a:pt x="8" y="431"/>
                    </a:cubicBezTo>
                    <a:cubicBezTo>
                      <a:pt x="0" y="541"/>
                      <a:pt x="38" y="650"/>
                      <a:pt x="114" y="730"/>
                    </a:cubicBezTo>
                    <a:cubicBezTo>
                      <a:pt x="134" y="740"/>
                      <a:pt x="157" y="731"/>
                      <a:pt x="167" y="712"/>
                    </a:cubicBezTo>
                    <a:cubicBezTo>
                      <a:pt x="172" y="701"/>
                      <a:pt x="172" y="688"/>
                      <a:pt x="167" y="677"/>
                    </a:cubicBezTo>
                    <a:cubicBezTo>
                      <a:pt x="147" y="597"/>
                      <a:pt x="140" y="513"/>
                      <a:pt x="148" y="431"/>
                    </a:cubicBezTo>
                    <a:close/>
                    <a:moveTo>
                      <a:pt x="607" y="801"/>
                    </a:moveTo>
                    <a:cubicBezTo>
                      <a:pt x="607" y="771"/>
                      <a:pt x="583" y="748"/>
                      <a:pt x="554" y="748"/>
                    </a:cubicBezTo>
                    <a:lnTo>
                      <a:pt x="553" y="752"/>
                    </a:lnTo>
                    <a:lnTo>
                      <a:pt x="233" y="752"/>
                    </a:lnTo>
                    <a:lnTo>
                      <a:pt x="237" y="748"/>
                    </a:lnTo>
                    <a:cubicBezTo>
                      <a:pt x="207" y="748"/>
                      <a:pt x="184" y="771"/>
                      <a:pt x="184" y="801"/>
                    </a:cubicBezTo>
                    <a:cubicBezTo>
                      <a:pt x="184" y="830"/>
                      <a:pt x="207" y="854"/>
                      <a:pt x="237" y="854"/>
                    </a:cubicBezTo>
                    <a:lnTo>
                      <a:pt x="233" y="848"/>
                    </a:lnTo>
                    <a:lnTo>
                      <a:pt x="553" y="848"/>
                    </a:lnTo>
                    <a:lnTo>
                      <a:pt x="554" y="854"/>
                    </a:lnTo>
                    <a:cubicBezTo>
                      <a:pt x="583" y="854"/>
                      <a:pt x="607" y="830"/>
                      <a:pt x="607" y="801"/>
                    </a:cubicBezTo>
                    <a:cubicBezTo>
                      <a:pt x="607" y="801"/>
                      <a:pt x="607" y="801"/>
                      <a:pt x="607" y="801"/>
                    </a:cubicBezTo>
                    <a:close/>
                    <a:moveTo>
                      <a:pt x="606" y="60"/>
                    </a:moveTo>
                    <a:cubicBezTo>
                      <a:pt x="607" y="31"/>
                      <a:pt x="583" y="7"/>
                      <a:pt x="554" y="7"/>
                    </a:cubicBezTo>
                    <a:cubicBezTo>
                      <a:pt x="554" y="7"/>
                      <a:pt x="554" y="7"/>
                      <a:pt x="554" y="7"/>
                    </a:cubicBezTo>
                    <a:lnTo>
                      <a:pt x="553" y="0"/>
                    </a:lnTo>
                    <a:lnTo>
                      <a:pt x="233" y="0"/>
                    </a:lnTo>
                    <a:lnTo>
                      <a:pt x="237" y="7"/>
                    </a:lnTo>
                    <a:cubicBezTo>
                      <a:pt x="207" y="7"/>
                      <a:pt x="183" y="31"/>
                      <a:pt x="183" y="60"/>
                    </a:cubicBezTo>
                    <a:cubicBezTo>
                      <a:pt x="183" y="90"/>
                      <a:pt x="207" y="113"/>
                      <a:pt x="237" y="113"/>
                    </a:cubicBezTo>
                    <a:lnTo>
                      <a:pt x="233" y="112"/>
                    </a:lnTo>
                    <a:lnTo>
                      <a:pt x="553" y="112"/>
                    </a:lnTo>
                    <a:lnTo>
                      <a:pt x="554" y="113"/>
                    </a:lnTo>
                    <a:cubicBezTo>
                      <a:pt x="583" y="113"/>
                      <a:pt x="607" y="89"/>
                      <a:pt x="606" y="60"/>
                    </a:cubicBezTo>
                    <a:cubicBezTo>
                      <a:pt x="606" y="60"/>
                      <a:pt x="606" y="60"/>
                      <a:pt x="606" y="60"/>
                    </a:cubicBezTo>
                    <a:lnTo>
                      <a:pt x="601" y="64"/>
                    </a:lnTo>
                    <a:lnTo>
                      <a:pt x="606" y="6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Rectangle 40"/>
              <p:cNvSpPr>
                <a:spLocks noChangeArrowheads="1"/>
              </p:cNvSpPr>
              <p:nvPr/>
            </p:nvSpPr>
            <p:spPr bwMode="auto">
              <a:xfrm>
                <a:off x="5724128" y="4488648"/>
                <a:ext cx="452801" cy="1131817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594" name="Rectangle 42"/>
              <p:cNvSpPr>
                <a:spLocks noChangeArrowheads="1"/>
              </p:cNvSpPr>
              <p:nvPr/>
            </p:nvSpPr>
            <p:spPr bwMode="auto">
              <a:xfrm>
                <a:off x="5724128" y="3140968"/>
                <a:ext cx="452801" cy="1368152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595" name="Freeform 46"/>
              <p:cNvSpPr>
                <a:spLocks noEditPoints="1"/>
              </p:cNvSpPr>
              <p:nvPr/>
            </p:nvSpPr>
            <p:spPr bwMode="auto">
              <a:xfrm>
                <a:off x="5244036" y="3477804"/>
                <a:ext cx="404631" cy="398338"/>
              </a:xfrm>
              <a:custGeom>
                <a:avLst/>
                <a:gdLst>
                  <a:gd name="T0" fmla="*/ 2147483647 w 857"/>
                  <a:gd name="T1" fmla="*/ 2147483647 h 851"/>
                  <a:gd name="T2" fmla="*/ 2147483647 w 857"/>
                  <a:gd name="T3" fmla="*/ 2147483647 h 851"/>
                  <a:gd name="T4" fmla="*/ 2147483647 w 857"/>
                  <a:gd name="T5" fmla="*/ 2147483647 h 851"/>
                  <a:gd name="T6" fmla="*/ 2147483647 w 857"/>
                  <a:gd name="T7" fmla="*/ 2147483647 h 851"/>
                  <a:gd name="T8" fmla="*/ 2147483647 w 857"/>
                  <a:gd name="T9" fmla="*/ 2147483647 h 851"/>
                  <a:gd name="T10" fmla="*/ 2147483647 w 857"/>
                  <a:gd name="T11" fmla="*/ 2147483647 h 851"/>
                  <a:gd name="T12" fmla="*/ 2147483647 w 857"/>
                  <a:gd name="T13" fmla="*/ 2147483647 h 851"/>
                  <a:gd name="T14" fmla="*/ 2147483647 w 857"/>
                  <a:gd name="T15" fmla="*/ 2147483647 h 851"/>
                  <a:gd name="T16" fmla="*/ 2147483647 w 857"/>
                  <a:gd name="T17" fmla="*/ 2147483647 h 851"/>
                  <a:gd name="T18" fmla="*/ 2147483647 w 857"/>
                  <a:gd name="T19" fmla="*/ 2147483647 h 851"/>
                  <a:gd name="T20" fmla="*/ 2147483647 w 857"/>
                  <a:gd name="T21" fmla="*/ 2147483647 h 851"/>
                  <a:gd name="T22" fmla="*/ 2147483647 w 857"/>
                  <a:gd name="T23" fmla="*/ 2147483647 h 851"/>
                  <a:gd name="T24" fmla="*/ 2147483647 w 857"/>
                  <a:gd name="T25" fmla="*/ 2147483647 h 851"/>
                  <a:gd name="T26" fmla="*/ 2147483647 w 857"/>
                  <a:gd name="T27" fmla="*/ 2147483647 h 851"/>
                  <a:gd name="T28" fmla="*/ 2147483647 w 857"/>
                  <a:gd name="T29" fmla="*/ 2147483647 h 851"/>
                  <a:gd name="T30" fmla="*/ 2147483647 w 857"/>
                  <a:gd name="T31" fmla="*/ 2147483647 h 851"/>
                  <a:gd name="T32" fmla="*/ 2147483647 w 857"/>
                  <a:gd name="T33" fmla="*/ 2147483647 h 851"/>
                  <a:gd name="T34" fmla="*/ 2147483647 w 857"/>
                  <a:gd name="T35" fmla="*/ 2147483647 h 851"/>
                  <a:gd name="T36" fmla="*/ 2147483647 w 857"/>
                  <a:gd name="T37" fmla="*/ 2147483647 h 851"/>
                  <a:gd name="T38" fmla="*/ 2147483647 w 857"/>
                  <a:gd name="T39" fmla="*/ 2147483647 h 851"/>
                  <a:gd name="T40" fmla="*/ 2147483647 w 857"/>
                  <a:gd name="T41" fmla="*/ 2147483647 h 851"/>
                  <a:gd name="T42" fmla="*/ 2147483647 w 857"/>
                  <a:gd name="T43" fmla="*/ 2147483647 h 851"/>
                  <a:gd name="T44" fmla="*/ 2147483647 w 857"/>
                  <a:gd name="T45" fmla="*/ 2147483647 h 851"/>
                  <a:gd name="T46" fmla="*/ 2147483647 w 857"/>
                  <a:gd name="T47" fmla="*/ 2147483647 h 851"/>
                  <a:gd name="T48" fmla="*/ 2147483647 w 857"/>
                  <a:gd name="T49" fmla="*/ 2147483647 h 851"/>
                  <a:gd name="T50" fmla="*/ 2147483647 w 857"/>
                  <a:gd name="T51" fmla="*/ 2147483647 h 851"/>
                  <a:gd name="T52" fmla="*/ 2147483647 w 857"/>
                  <a:gd name="T53" fmla="*/ 2147483647 h 851"/>
                  <a:gd name="T54" fmla="*/ 2147483647 w 857"/>
                  <a:gd name="T55" fmla="*/ 2147483647 h 851"/>
                  <a:gd name="T56" fmla="*/ 2147483647 w 857"/>
                  <a:gd name="T57" fmla="*/ 2147483647 h 851"/>
                  <a:gd name="T58" fmla="*/ 2147483647 w 857"/>
                  <a:gd name="T59" fmla="*/ 2147483647 h 851"/>
                  <a:gd name="T60" fmla="*/ 2147483647 w 857"/>
                  <a:gd name="T61" fmla="*/ 2147483647 h 851"/>
                  <a:gd name="T62" fmla="*/ 2147483647 w 857"/>
                  <a:gd name="T63" fmla="*/ 2147483647 h 851"/>
                  <a:gd name="T64" fmla="*/ 2147483647 w 857"/>
                  <a:gd name="T65" fmla="*/ 2147483647 h 851"/>
                  <a:gd name="T66" fmla="*/ 2147483647 w 857"/>
                  <a:gd name="T67" fmla="*/ 2147483647 h 851"/>
                  <a:gd name="T68" fmla="*/ 2147483647 w 857"/>
                  <a:gd name="T69" fmla="*/ 2147483647 h 851"/>
                  <a:gd name="T70" fmla="*/ 2147483647 w 857"/>
                  <a:gd name="T71" fmla="*/ 2147483647 h 851"/>
                  <a:gd name="T72" fmla="*/ 2147483647 w 857"/>
                  <a:gd name="T73" fmla="*/ 2147483647 h 851"/>
                  <a:gd name="T74" fmla="*/ 2147483647 w 857"/>
                  <a:gd name="T75" fmla="*/ 2147483647 h 851"/>
                  <a:gd name="T76" fmla="*/ 2147483647 w 857"/>
                  <a:gd name="T77" fmla="*/ 2147483647 h 851"/>
                  <a:gd name="T78" fmla="*/ 2147483647 w 857"/>
                  <a:gd name="T79" fmla="*/ 2147483647 h 851"/>
                  <a:gd name="T80" fmla="*/ 2147483647 w 857"/>
                  <a:gd name="T81" fmla="*/ 2147483647 h 851"/>
                  <a:gd name="T82" fmla="*/ 2147483647 w 857"/>
                  <a:gd name="T83" fmla="*/ 2147483647 h 851"/>
                  <a:gd name="T84" fmla="*/ 2147483647 w 857"/>
                  <a:gd name="T85" fmla="*/ 2147483647 h 851"/>
                  <a:gd name="T86" fmla="*/ 2147483647 w 857"/>
                  <a:gd name="T87" fmla="*/ 2147483647 h 851"/>
                  <a:gd name="T88" fmla="*/ 2147483647 w 857"/>
                  <a:gd name="T89" fmla="*/ 2147483647 h 851"/>
                  <a:gd name="T90" fmla="*/ 2147483647 w 857"/>
                  <a:gd name="T91" fmla="*/ 2147483647 h 851"/>
                  <a:gd name="T92" fmla="*/ 2147483647 w 857"/>
                  <a:gd name="T93" fmla="*/ 2147483647 h 851"/>
                  <a:gd name="T94" fmla="*/ 2147483647 w 857"/>
                  <a:gd name="T95" fmla="*/ 2147483647 h 851"/>
                  <a:gd name="T96" fmla="*/ 2147483647 w 857"/>
                  <a:gd name="T97" fmla="*/ 0 h 851"/>
                  <a:gd name="T98" fmla="*/ 2147483647 w 857"/>
                  <a:gd name="T99" fmla="*/ 0 h 851"/>
                  <a:gd name="T100" fmla="*/ 2147483647 w 857"/>
                  <a:gd name="T101" fmla="*/ 2147483647 h 851"/>
                  <a:gd name="T102" fmla="*/ 2147483647 w 857"/>
                  <a:gd name="T103" fmla="*/ 2147483647 h 851"/>
                  <a:gd name="T104" fmla="*/ 2147483647 w 857"/>
                  <a:gd name="T105" fmla="*/ 0 h 851"/>
                  <a:gd name="T106" fmla="*/ 2147483647 w 857"/>
                  <a:gd name="T107" fmla="*/ 2147483647 h 851"/>
                  <a:gd name="T108" fmla="*/ 2147483647 w 857"/>
                  <a:gd name="T109" fmla="*/ 2147483647 h 851"/>
                  <a:gd name="T110" fmla="*/ 2147483647 w 857"/>
                  <a:gd name="T111" fmla="*/ 2147483647 h 851"/>
                  <a:gd name="T112" fmla="*/ 2147483647 w 857"/>
                  <a:gd name="T113" fmla="*/ 2147483647 h 851"/>
                  <a:gd name="T114" fmla="*/ 2147483647 w 857"/>
                  <a:gd name="T115" fmla="*/ 2147483647 h 851"/>
                  <a:gd name="T116" fmla="*/ 2147483647 w 857"/>
                  <a:gd name="T117" fmla="*/ 2147483647 h 851"/>
                  <a:gd name="T118" fmla="*/ 2147483647 w 857"/>
                  <a:gd name="T119" fmla="*/ 2147483647 h 851"/>
                  <a:gd name="T120" fmla="*/ 2147483647 w 857"/>
                  <a:gd name="T121" fmla="*/ 2147483647 h 851"/>
                  <a:gd name="T122" fmla="*/ 2147483647 w 857"/>
                  <a:gd name="T123" fmla="*/ 2147483647 h 851"/>
                  <a:gd name="T124" fmla="*/ 2147483647 w 857"/>
                  <a:gd name="T125" fmla="*/ 2147483647 h 8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7"/>
                  <a:gd name="T190" fmla="*/ 0 h 851"/>
                  <a:gd name="T191" fmla="*/ 857 w 857"/>
                  <a:gd name="T192" fmla="*/ 851 h 8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7" h="851">
                    <a:moveTo>
                      <a:pt x="150" y="277"/>
                    </a:moveTo>
                    <a:cubicBezTo>
                      <a:pt x="143" y="374"/>
                      <a:pt x="143" y="471"/>
                      <a:pt x="150" y="568"/>
                    </a:cubicBezTo>
                    <a:cubicBezTo>
                      <a:pt x="186" y="644"/>
                      <a:pt x="248" y="705"/>
                      <a:pt x="324" y="741"/>
                    </a:cubicBezTo>
                    <a:lnTo>
                      <a:pt x="329" y="739"/>
                    </a:lnTo>
                    <a:lnTo>
                      <a:pt x="553" y="739"/>
                    </a:lnTo>
                    <a:lnTo>
                      <a:pt x="554" y="741"/>
                    </a:lnTo>
                    <a:cubicBezTo>
                      <a:pt x="576" y="741"/>
                      <a:pt x="596" y="755"/>
                      <a:pt x="604" y="776"/>
                    </a:cubicBezTo>
                    <a:lnTo>
                      <a:pt x="601" y="771"/>
                    </a:lnTo>
                    <a:lnTo>
                      <a:pt x="649" y="771"/>
                    </a:lnTo>
                    <a:lnTo>
                      <a:pt x="642" y="775"/>
                    </a:lnTo>
                    <a:cubicBezTo>
                      <a:pt x="759" y="775"/>
                      <a:pt x="854" y="681"/>
                      <a:pt x="854" y="564"/>
                    </a:cubicBezTo>
                    <a:cubicBezTo>
                      <a:pt x="854" y="564"/>
                      <a:pt x="854" y="564"/>
                      <a:pt x="854" y="564"/>
                    </a:cubicBezTo>
                    <a:lnTo>
                      <a:pt x="857" y="563"/>
                    </a:lnTo>
                    <a:lnTo>
                      <a:pt x="857" y="275"/>
                    </a:lnTo>
                    <a:lnTo>
                      <a:pt x="854" y="282"/>
                    </a:lnTo>
                    <a:cubicBezTo>
                      <a:pt x="854" y="165"/>
                      <a:pt x="759" y="70"/>
                      <a:pt x="642" y="70"/>
                    </a:cubicBezTo>
                    <a:cubicBezTo>
                      <a:pt x="642" y="70"/>
                      <a:pt x="642" y="70"/>
                      <a:pt x="642" y="70"/>
                    </a:cubicBezTo>
                    <a:lnTo>
                      <a:pt x="649" y="67"/>
                    </a:lnTo>
                    <a:lnTo>
                      <a:pt x="601" y="67"/>
                    </a:lnTo>
                    <a:lnTo>
                      <a:pt x="604" y="70"/>
                    </a:lnTo>
                    <a:cubicBezTo>
                      <a:pt x="596" y="91"/>
                      <a:pt x="576" y="106"/>
                      <a:pt x="554" y="106"/>
                    </a:cubicBezTo>
                    <a:lnTo>
                      <a:pt x="553" y="99"/>
                    </a:lnTo>
                    <a:lnTo>
                      <a:pt x="329" y="99"/>
                    </a:lnTo>
                    <a:lnTo>
                      <a:pt x="323" y="106"/>
                    </a:lnTo>
                    <a:cubicBezTo>
                      <a:pt x="247" y="142"/>
                      <a:pt x="187" y="202"/>
                      <a:pt x="150" y="277"/>
                    </a:cubicBezTo>
                    <a:close/>
                    <a:moveTo>
                      <a:pt x="148" y="423"/>
                    </a:moveTo>
                    <a:cubicBezTo>
                      <a:pt x="141" y="341"/>
                      <a:pt x="147" y="257"/>
                      <a:pt x="167" y="177"/>
                    </a:cubicBezTo>
                    <a:cubicBezTo>
                      <a:pt x="176" y="157"/>
                      <a:pt x="168" y="133"/>
                      <a:pt x="149" y="124"/>
                    </a:cubicBezTo>
                    <a:cubicBezTo>
                      <a:pt x="138" y="118"/>
                      <a:pt x="125" y="118"/>
                      <a:pt x="114" y="124"/>
                    </a:cubicBezTo>
                    <a:cubicBezTo>
                      <a:pt x="39" y="205"/>
                      <a:pt x="1" y="313"/>
                      <a:pt x="8" y="423"/>
                    </a:cubicBezTo>
                    <a:cubicBezTo>
                      <a:pt x="0" y="534"/>
                      <a:pt x="38" y="642"/>
                      <a:pt x="114" y="723"/>
                    </a:cubicBezTo>
                    <a:cubicBezTo>
                      <a:pt x="134" y="733"/>
                      <a:pt x="157" y="724"/>
                      <a:pt x="167" y="704"/>
                    </a:cubicBezTo>
                    <a:cubicBezTo>
                      <a:pt x="172" y="694"/>
                      <a:pt x="172" y="681"/>
                      <a:pt x="167" y="670"/>
                    </a:cubicBezTo>
                    <a:cubicBezTo>
                      <a:pt x="147" y="590"/>
                      <a:pt x="140" y="506"/>
                      <a:pt x="148" y="423"/>
                    </a:cubicBezTo>
                    <a:close/>
                    <a:moveTo>
                      <a:pt x="607" y="793"/>
                    </a:moveTo>
                    <a:cubicBezTo>
                      <a:pt x="607" y="764"/>
                      <a:pt x="583" y="741"/>
                      <a:pt x="554" y="741"/>
                    </a:cubicBezTo>
                    <a:lnTo>
                      <a:pt x="553" y="739"/>
                    </a:lnTo>
                    <a:lnTo>
                      <a:pt x="233" y="739"/>
                    </a:lnTo>
                    <a:lnTo>
                      <a:pt x="237" y="741"/>
                    </a:lnTo>
                    <a:cubicBezTo>
                      <a:pt x="207" y="741"/>
                      <a:pt x="184" y="764"/>
                      <a:pt x="184" y="793"/>
                    </a:cubicBezTo>
                    <a:cubicBezTo>
                      <a:pt x="184" y="823"/>
                      <a:pt x="207" y="847"/>
                      <a:pt x="237" y="847"/>
                    </a:cubicBezTo>
                    <a:lnTo>
                      <a:pt x="233" y="851"/>
                    </a:lnTo>
                    <a:lnTo>
                      <a:pt x="553" y="851"/>
                    </a:lnTo>
                    <a:lnTo>
                      <a:pt x="554" y="847"/>
                    </a:lnTo>
                    <a:cubicBezTo>
                      <a:pt x="583" y="847"/>
                      <a:pt x="607" y="823"/>
                      <a:pt x="607" y="793"/>
                    </a:cubicBezTo>
                    <a:cubicBezTo>
                      <a:pt x="607" y="793"/>
                      <a:pt x="607" y="793"/>
                      <a:pt x="607" y="793"/>
                    </a:cubicBezTo>
                    <a:close/>
                    <a:moveTo>
                      <a:pt x="606" y="53"/>
                    </a:moveTo>
                    <a:cubicBezTo>
                      <a:pt x="607" y="24"/>
                      <a:pt x="583" y="0"/>
                      <a:pt x="554" y="0"/>
                    </a:cubicBezTo>
                    <a:cubicBezTo>
                      <a:pt x="554" y="0"/>
                      <a:pt x="554" y="0"/>
                      <a:pt x="554" y="0"/>
                    </a:cubicBezTo>
                    <a:lnTo>
                      <a:pt x="553" y="3"/>
                    </a:lnTo>
                    <a:lnTo>
                      <a:pt x="233" y="3"/>
                    </a:lnTo>
                    <a:lnTo>
                      <a:pt x="237" y="0"/>
                    </a:lnTo>
                    <a:cubicBezTo>
                      <a:pt x="207" y="0"/>
                      <a:pt x="183" y="24"/>
                      <a:pt x="183" y="53"/>
                    </a:cubicBezTo>
                    <a:cubicBezTo>
                      <a:pt x="183" y="82"/>
                      <a:pt x="207" y="106"/>
                      <a:pt x="237" y="106"/>
                    </a:cubicBezTo>
                    <a:lnTo>
                      <a:pt x="233" y="99"/>
                    </a:lnTo>
                    <a:lnTo>
                      <a:pt x="553" y="99"/>
                    </a:lnTo>
                    <a:lnTo>
                      <a:pt x="554" y="106"/>
                    </a:lnTo>
                    <a:cubicBezTo>
                      <a:pt x="583" y="106"/>
                      <a:pt x="607" y="82"/>
                      <a:pt x="606" y="53"/>
                    </a:cubicBezTo>
                    <a:cubicBezTo>
                      <a:pt x="606" y="53"/>
                      <a:pt x="606" y="53"/>
                      <a:pt x="606" y="53"/>
                    </a:cubicBezTo>
                    <a:lnTo>
                      <a:pt x="601" y="51"/>
                    </a:lnTo>
                    <a:lnTo>
                      <a:pt x="606" y="53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121"/>
              <p:cNvSpPr>
                <a:spLocks/>
              </p:cNvSpPr>
              <p:nvPr/>
            </p:nvSpPr>
            <p:spPr bwMode="auto">
              <a:xfrm>
                <a:off x="5947431" y="3501008"/>
                <a:ext cx="204242" cy="352376"/>
              </a:xfrm>
              <a:custGeom>
                <a:avLst/>
                <a:gdLst>
                  <a:gd name="T0" fmla="*/ 0 w 106"/>
                  <a:gd name="T1" fmla="*/ 2147483647 h 184"/>
                  <a:gd name="T2" fmla="*/ 2147483647 w 106"/>
                  <a:gd name="T3" fmla="*/ 2147483647 h 184"/>
                  <a:gd name="T4" fmla="*/ 2147483647 w 106"/>
                  <a:gd name="T5" fmla="*/ 0 h 184"/>
                  <a:gd name="T6" fmla="*/ 0 w 106"/>
                  <a:gd name="T7" fmla="*/ 2147483647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184"/>
                  <a:gd name="T14" fmla="*/ 106 w 106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184">
                    <a:moveTo>
                      <a:pt x="0" y="184"/>
                    </a:moveTo>
                    <a:lnTo>
                      <a:pt x="106" y="125"/>
                    </a:lnTo>
                    <a:lnTo>
                      <a:pt x="106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7" name="Freeform 125"/>
              <p:cNvSpPr>
                <a:spLocks/>
              </p:cNvSpPr>
              <p:nvPr/>
            </p:nvSpPr>
            <p:spPr bwMode="auto">
              <a:xfrm>
                <a:off x="5956561" y="5244525"/>
                <a:ext cx="211950" cy="344715"/>
              </a:xfrm>
              <a:custGeom>
                <a:avLst/>
                <a:gdLst>
                  <a:gd name="T0" fmla="*/ 0 w 110"/>
                  <a:gd name="T1" fmla="*/ 2147483647 h 180"/>
                  <a:gd name="T2" fmla="*/ 2147483647 w 110"/>
                  <a:gd name="T3" fmla="*/ 2147483647 h 180"/>
                  <a:gd name="T4" fmla="*/ 2147483647 w 110"/>
                  <a:gd name="T5" fmla="*/ 0 h 180"/>
                  <a:gd name="T6" fmla="*/ 0 w 11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80"/>
                  <a:gd name="T14" fmla="*/ 110 w 11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8" name="Freeform 127"/>
              <p:cNvSpPr>
                <a:spLocks/>
              </p:cNvSpPr>
              <p:nvPr/>
            </p:nvSpPr>
            <p:spPr bwMode="auto">
              <a:xfrm>
                <a:off x="5956561" y="4804816"/>
                <a:ext cx="211950" cy="352376"/>
              </a:xfrm>
              <a:custGeom>
                <a:avLst/>
                <a:gdLst>
                  <a:gd name="T0" fmla="*/ 2147483647 w 110"/>
                  <a:gd name="T1" fmla="*/ 2147483647 h 184"/>
                  <a:gd name="T2" fmla="*/ 2147483647 w 110"/>
                  <a:gd name="T3" fmla="*/ 2147483647 h 184"/>
                  <a:gd name="T4" fmla="*/ 0 w 110"/>
                  <a:gd name="T5" fmla="*/ 0 h 184"/>
                  <a:gd name="T6" fmla="*/ 2147483647 w 110"/>
                  <a:gd name="T7" fmla="*/ 2147483647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84"/>
                  <a:gd name="T14" fmla="*/ 110 w 110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84">
                    <a:moveTo>
                      <a:pt x="106" y="184"/>
                    </a:moveTo>
                    <a:lnTo>
                      <a:pt x="110" y="62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Freeform 127"/>
              <p:cNvSpPr>
                <a:spLocks/>
              </p:cNvSpPr>
              <p:nvPr/>
            </p:nvSpPr>
            <p:spPr bwMode="auto">
              <a:xfrm>
                <a:off x="5940152" y="3140968"/>
                <a:ext cx="211950" cy="352376"/>
              </a:xfrm>
              <a:custGeom>
                <a:avLst/>
                <a:gdLst>
                  <a:gd name="T0" fmla="*/ 2147483647 w 110"/>
                  <a:gd name="T1" fmla="*/ 2147483647 h 184"/>
                  <a:gd name="T2" fmla="*/ 2147483647 w 110"/>
                  <a:gd name="T3" fmla="*/ 2147483647 h 184"/>
                  <a:gd name="T4" fmla="*/ 0 w 110"/>
                  <a:gd name="T5" fmla="*/ 0 h 184"/>
                  <a:gd name="T6" fmla="*/ 2147483647 w 110"/>
                  <a:gd name="T7" fmla="*/ 2147483647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84"/>
                  <a:gd name="T14" fmla="*/ 110 w 110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84">
                    <a:moveTo>
                      <a:pt x="106" y="184"/>
                    </a:moveTo>
                    <a:lnTo>
                      <a:pt x="110" y="62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0" name="Rectangle 40"/>
              <p:cNvSpPr>
                <a:spLocks noChangeArrowheads="1"/>
              </p:cNvSpPr>
              <p:nvPr/>
            </p:nvSpPr>
            <p:spPr bwMode="auto">
              <a:xfrm rot="-5400000">
                <a:off x="5209585" y="5095448"/>
                <a:ext cx="308785" cy="720301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601" name="Freeform 37"/>
              <p:cNvSpPr>
                <a:spLocks noEditPoints="1"/>
              </p:cNvSpPr>
              <p:nvPr/>
            </p:nvSpPr>
            <p:spPr bwMode="auto">
              <a:xfrm>
                <a:off x="3803876" y="4711993"/>
                <a:ext cx="404631" cy="400253"/>
              </a:xfrm>
              <a:custGeom>
                <a:avLst/>
                <a:gdLst>
                  <a:gd name="T0" fmla="*/ 2147483647 w 857"/>
                  <a:gd name="T1" fmla="*/ 2147483647 h 854"/>
                  <a:gd name="T2" fmla="*/ 2147483647 w 857"/>
                  <a:gd name="T3" fmla="*/ 2147483647 h 854"/>
                  <a:gd name="T4" fmla="*/ 2147483647 w 857"/>
                  <a:gd name="T5" fmla="*/ 2147483647 h 854"/>
                  <a:gd name="T6" fmla="*/ 2147483647 w 857"/>
                  <a:gd name="T7" fmla="*/ 2147483647 h 854"/>
                  <a:gd name="T8" fmla="*/ 2147483647 w 857"/>
                  <a:gd name="T9" fmla="*/ 2147483647 h 854"/>
                  <a:gd name="T10" fmla="*/ 2147483647 w 857"/>
                  <a:gd name="T11" fmla="*/ 2147483647 h 854"/>
                  <a:gd name="T12" fmla="*/ 2147483647 w 857"/>
                  <a:gd name="T13" fmla="*/ 2147483647 h 854"/>
                  <a:gd name="T14" fmla="*/ 2147483647 w 857"/>
                  <a:gd name="T15" fmla="*/ 2147483647 h 854"/>
                  <a:gd name="T16" fmla="*/ 2147483647 w 857"/>
                  <a:gd name="T17" fmla="*/ 2147483647 h 854"/>
                  <a:gd name="T18" fmla="*/ 2147483647 w 857"/>
                  <a:gd name="T19" fmla="*/ 2147483647 h 854"/>
                  <a:gd name="T20" fmla="*/ 2147483647 w 857"/>
                  <a:gd name="T21" fmla="*/ 2147483647 h 854"/>
                  <a:gd name="T22" fmla="*/ 2147483647 w 857"/>
                  <a:gd name="T23" fmla="*/ 2147483647 h 854"/>
                  <a:gd name="T24" fmla="*/ 2147483647 w 857"/>
                  <a:gd name="T25" fmla="*/ 2147483647 h 854"/>
                  <a:gd name="T26" fmla="*/ 2147483647 w 857"/>
                  <a:gd name="T27" fmla="*/ 2147483647 h 854"/>
                  <a:gd name="T28" fmla="*/ 2147483647 w 857"/>
                  <a:gd name="T29" fmla="*/ 2147483647 h 854"/>
                  <a:gd name="T30" fmla="*/ 2147483647 w 857"/>
                  <a:gd name="T31" fmla="*/ 2147483647 h 854"/>
                  <a:gd name="T32" fmla="*/ 2147483647 w 857"/>
                  <a:gd name="T33" fmla="*/ 2147483647 h 854"/>
                  <a:gd name="T34" fmla="*/ 2147483647 w 857"/>
                  <a:gd name="T35" fmla="*/ 2147483647 h 854"/>
                  <a:gd name="T36" fmla="*/ 2147483647 w 857"/>
                  <a:gd name="T37" fmla="*/ 2147483647 h 854"/>
                  <a:gd name="T38" fmla="*/ 2147483647 w 857"/>
                  <a:gd name="T39" fmla="*/ 2147483647 h 854"/>
                  <a:gd name="T40" fmla="*/ 2147483647 w 857"/>
                  <a:gd name="T41" fmla="*/ 2147483647 h 854"/>
                  <a:gd name="T42" fmla="*/ 2147483647 w 857"/>
                  <a:gd name="T43" fmla="*/ 2147483647 h 854"/>
                  <a:gd name="T44" fmla="*/ 2147483647 w 857"/>
                  <a:gd name="T45" fmla="*/ 2147483647 h 854"/>
                  <a:gd name="T46" fmla="*/ 2147483647 w 857"/>
                  <a:gd name="T47" fmla="*/ 2147483647 h 854"/>
                  <a:gd name="T48" fmla="*/ 2147483647 w 857"/>
                  <a:gd name="T49" fmla="*/ 2147483647 h 854"/>
                  <a:gd name="T50" fmla="*/ 2147483647 w 857"/>
                  <a:gd name="T51" fmla="*/ 2147483647 h 854"/>
                  <a:gd name="T52" fmla="*/ 2147483647 w 857"/>
                  <a:gd name="T53" fmla="*/ 2147483647 h 854"/>
                  <a:gd name="T54" fmla="*/ 2147483647 w 857"/>
                  <a:gd name="T55" fmla="*/ 2147483647 h 854"/>
                  <a:gd name="T56" fmla="*/ 2147483647 w 857"/>
                  <a:gd name="T57" fmla="*/ 2147483647 h 854"/>
                  <a:gd name="T58" fmla="*/ 2147483647 w 857"/>
                  <a:gd name="T59" fmla="*/ 2147483647 h 854"/>
                  <a:gd name="T60" fmla="*/ 2147483647 w 857"/>
                  <a:gd name="T61" fmla="*/ 2147483647 h 854"/>
                  <a:gd name="T62" fmla="*/ 2147483647 w 857"/>
                  <a:gd name="T63" fmla="*/ 2147483647 h 854"/>
                  <a:gd name="T64" fmla="*/ 2147483647 w 857"/>
                  <a:gd name="T65" fmla="*/ 2147483647 h 854"/>
                  <a:gd name="T66" fmla="*/ 2147483647 w 857"/>
                  <a:gd name="T67" fmla="*/ 2147483647 h 854"/>
                  <a:gd name="T68" fmla="*/ 2147483647 w 857"/>
                  <a:gd name="T69" fmla="*/ 2147483647 h 854"/>
                  <a:gd name="T70" fmla="*/ 2147483647 w 857"/>
                  <a:gd name="T71" fmla="*/ 2147483647 h 854"/>
                  <a:gd name="T72" fmla="*/ 2147483647 w 857"/>
                  <a:gd name="T73" fmla="*/ 2147483647 h 854"/>
                  <a:gd name="T74" fmla="*/ 2147483647 w 857"/>
                  <a:gd name="T75" fmla="*/ 2147483647 h 854"/>
                  <a:gd name="T76" fmla="*/ 2147483647 w 857"/>
                  <a:gd name="T77" fmla="*/ 2147483647 h 854"/>
                  <a:gd name="T78" fmla="*/ 2147483647 w 857"/>
                  <a:gd name="T79" fmla="*/ 2147483647 h 854"/>
                  <a:gd name="T80" fmla="*/ 2147483647 w 857"/>
                  <a:gd name="T81" fmla="*/ 2147483647 h 854"/>
                  <a:gd name="T82" fmla="*/ 2147483647 w 857"/>
                  <a:gd name="T83" fmla="*/ 2147483647 h 854"/>
                  <a:gd name="T84" fmla="*/ 2147483647 w 857"/>
                  <a:gd name="T85" fmla="*/ 2147483647 h 854"/>
                  <a:gd name="T86" fmla="*/ 2147483647 w 857"/>
                  <a:gd name="T87" fmla="*/ 2147483647 h 854"/>
                  <a:gd name="T88" fmla="*/ 2147483647 w 857"/>
                  <a:gd name="T89" fmla="*/ 2147483647 h 854"/>
                  <a:gd name="T90" fmla="*/ 2147483647 w 857"/>
                  <a:gd name="T91" fmla="*/ 2147483647 h 854"/>
                  <a:gd name="T92" fmla="*/ 2147483647 w 857"/>
                  <a:gd name="T93" fmla="*/ 2147483647 h 854"/>
                  <a:gd name="T94" fmla="*/ 2147483647 w 857"/>
                  <a:gd name="T95" fmla="*/ 2147483647 h 854"/>
                  <a:gd name="T96" fmla="*/ 2147483647 w 857"/>
                  <a:gd name="T97" fmla="*/ 2147483647 h 854"/>
                  <a:gd name="T98" fmla="*/ 2147483647 w 857"/>
                  <a:gd name="T99" fmla="*/ 2147483647 h 854"/>
                  <a:gd name="T100" fmla="*/ 2147483647 w 857"/>
                  <a:gd name="T101" fmla="*/ 0 h 854"/>
                  <a:gd name="T102" fmla="*/ 2147483647 w 857"/>
                  <a:gd name="T103" fmla="*/ 0 h 854"/>
                  <a:gd name="T104" fmla="*/ 2147483647 w 857"/>
                  <a:gd name="T105" fmla="*/ 2147483647 h 854"/>
                  <a:gd name="T106" fmla="*/ 2147483647 w 857"/>
                  <a:gd name="T107" fmla="*/ 2147483647 h 854"/>
                  <a:gd name="T108" fmla="*/ 2147483647 w 857"/>
                  <a:gd name="T109" fmla="*/ 2147483647 h 854"/>
                  <a:gd name="T110" fmla="*/ 2147483647 w 857"/>
                  <a:gd name="T111" fmla="*/ 2147483647 h 854"/>
                  <a:gd name="T112" fmla="*/ 2147483647 w 857"/>
                  <a:gd name="T113" fmla="*/ 2147483647 h 854"/>
                  <a:gd name="T114" fmla="*/ 2147483647 w 857"/>
                  <a:gd name="T115" fmla="*/ 2147483647 h 854"/>
                  <a:gd name="T116" fmla="*/ 2147483647 w 857"/>
                  <a:gd name="T117" fmla="*/ 2147483647 h 854"/>
                  <a:gd name="T118" fmla="*/ 2147483647 w 857"/>
                  <a:gd name="T119" fmla="*/ 2147483647 h 854"/>
                  <a:gd name="T120" fmla="*/ 2147483647 w 857"/>
                  <a:gd name="T121" fmla="*/ 2147483647 h 854"/>
                  <a:gd name="T122" fmla="*/ 2147483647 w 857"/>
                  <a:gd name="T123" fmla="*/ 2147483647 h 854"/>
                  <a:gd name="T124" fmla="*/ 2147483647 w 857"/>
                  <a:gd name="T125" fmla="*/ 2147483647 h 8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7"/>
                  <a:gd name="T190" fmla="*/ 0 h 854"/>
                  <a:gd name="T191" fmla="*/ 857 w 857"/>
                  <a:gd name="T192" fmla="*/ 854 h 8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7" h="854">
                    <a:moveTo>
                      <a:pt x="150" y="284"/>
                    </a:moveTo>
                    <a:cubicBezTo>
                      <a:pt x="143" y="381"/>
                      <a:pt x="143" y="478"/>
                      <a:pt x="150" y="575"/>
                    </a:cubicBezTo>
                    <a:cubicBezTo>
                      <a:pt x="186" y="651"/>
                      <a:pt x="248" y="712"/>
                      <a:pt x="324" y="748"/>
                    </a:cubicBezTo>
                    <a:lnTo>
                      <a:pt x="329" y="752"/>
                    </a:lnTo>
                    <a:lnTo>
                      <a:pt x="553" y="752"/>
                    </a:lnTo>
                    <a:lnTo>
                      <a:pt x="554" y="748"/>
                    </a:lnTo>
                    <a:cubicBezTo>
                      <a:pt x="576" y="748"/>
                      <a:pt x="596" y="762"/>
                      <a:pt x="604" y="783"/>
                    </a:cubicBezTo>
                    <a:lnTo>
                      <a:pt x="601" y="784"/>
                    </a:lnTo>
                    <a:lnTo>
                      <a:pt x="649" y="784"/>
                    </a:lnTo>
                    <a:lnTo>
                      <a:pt x="642" y="783"/>
                    </a:lnTo>
                    <a:cubicBezTo>
                      <a:pt x="759" y="783"/>
                      <a:pt x="854" y="688"/>
                      <a:pt x="854" y="571"/>
                    </a:cubicBezTo>
                    <a:cubicBezTo>
                      <a:pt x="854" y="571"/>
                      <a:pt x="854" y="571"/>
                      <a:pt x="854" y="571"/>
                    </a:cubicBezTo>
                    <a:lnTo>
                      <a:pt x="857" y="576"/>
                    </a:lnTo>
                    <a:lnTo>
                      <a:pt x="857" y="288"/>
                    </a:lnTo>
                    <a:lnTo>
                      <a:pt x="854" y="289"/>
                    </a:lnTo>
                    <a:cubicBezTo>
                      <a:pt x="854" y="172"/>
                      <a:pt x="759" y="77"/>
                      <a:pt x="642" y="77"/>
                    </a:cubicBezTo>
                    <a:cubicBezTo>
                      <a:pt x="642" y="77"/>
                      <a:pt x="642" y="77"/>
                      <a:pt x="642" y="77"/>
                    </a:cubicBezTo>
                    <a:lnTo>
                      <a:pt x="649" y="80"/>
                    </a:lnTo>
                    <a:lnTo>
                      <a:pt x="601" y="80"/>
                    </a:lnTo>
                    <a:lnTo>
                      <a:pt x="604" y="77"/>
                    </a:lnTo>
                    <a:cubicBezTo>
                      <a:pt x="596" y="99"/>
                      <a:pt x="576" y="113"/>
                      <a:pt x="554" y="113"/>
                    </a:cubicBezTo>
                    <a:lnTo>
                      <a:pt x="553" y="112"/>
                    </a:lnTo>
                    <a:lnTo>
                      <a:pt x="329" y="112"/>
                    </a:lnTo>
                    <a:lnTo>
                      <a:pt x="323" y="113"/>
                    </a:lnTo>
                    <a:cubicBezTo>
                      <a:pt x="247" y="149"/>
                      <a:pt x="187" y="209"/>
                      <a:pt x="150" y="284"/>
                    </a:cubicBezTo>
                    <a:close/>
                    <a:moveTo>
                      <a:pt x="148" y="431"/>
                    </a:moveTo>
                    <a:cubicBezTo>
                      <a:pt x="141" y="348"/>
                      <a:pt x="147" y="264"/>
                      <a:pt x="167" y="184"/>
                    </a:cubicBezTo>
                    <a:cubicBezTo>
                      <a:pt x="176" y="164"/>
                      <a:pt x="168" y="141"/>
                      <a:pt x="149" y="131"/>
                    </a:cubicBezTo>
                    <a:cubicBezTo>
                      <a:pt x="138" y="125"/>
                      <a:pt x="125" y="125"/>
                      <a:pt x="114" y="131"/>
                    </a:cubicBezTo>
                    <a:cubicBezTo>
                      <a:pt x="39" y="212"/>
                      <a:pt x="1" y="320"/>
                      <a:pt x="8" y="431"/>
                    </a:cubicBezTo>
                    <a:cubicBezTo>
                      <a:pt x="0" y="541"/>
                      <a:pt x="38" y="650"/>
                      <a:pt x="114" y="730"/>
                    </a:cubicBezTo>
                    <a:cubicBezTo>
                      <a:pt x="134" y="740"/>
                      <a:pt x="157" y="731"/>
                      <a:pt x="167" y="712"/>
                    </a:cubicBezTo>
                    <a:cubicBezTo>
                      <a:pt x="172" y="701"/>
                      <a:pt x="172" y="688"/>
                      <a:pt x="167" y="677"/>
                    </a:cubicBezTo>
                    <a:cubicBezTo>
                      <a:pt x="147" y="597"/>
                      <a:pt x="140" y="513"/>
                      <a:pt x="148" y="431"/>
                    </a:cubicBezTo>
                    <a:close/>
                    <a:moveTo>
                      <a:pt x="607" y="801"/>
                    </a:moveTo>
                    <a:cubicBezTo>
                      <a:pt x="607" y="771"/>
                      <a:pt x="583" y="748"/>
                      <a:pt x="554" y="748"/>
                    </a:cubicBezTo>
                    <a:lnTo>
                      <a:pt x="553" y="752"/>
                    </a:lnTo>
                    <a:lnTo>
                      <a:pt x="233" y="752"/>
                    </a:lnTo>
                    <a:lnTo>
                      <a:pt x="237" y="748"/>
                    </a:lnTo>
                    <a:cubicBezTo>
                      <a:pt x="207" y="748"/>
                      <a:pt x="184" y="771"/>
                      <a:pt x="184" y="801"/>
                    </a:cubicBezTo>
                    <a:cubicBezTo>
                      <a:pt x="184" y="830"/>
                      <a:pt x="207" y="854"/>
                      <a:pt x="237" y="854"/>
                    </a:cubicBezTo>
                    <a:lnTo>
                      <a:pt x="233" y="848"/>
                    </a:lnTo>
                    <a:lnTo>
                      <a:pt x="553" y="848"/>
                    </a:lnTo>
                    <a:lnTo>
                      <a:pt x="554" y="854"/>
                    </a:lnTo>
                    <a:cubicBezTo>
                      <a:pt x="583" y="854"/>
                      <a:pt x="607" y="830"/>
                      <a:pt x="607" y="801"/>
                    </a:cubicBezTo>
                    <a:cubicBezTo>
                      <a:pt x="607" y="801"/>
                      <a:pt x="607" y="801"/>
                      <a:pt x="607" y="801"/>
                    </a:cubicBezTo>
                    <a:close/>
                    <a:moveTo>
                      <a:pt x="606" y="60"/>
                    </a:moveTo>
                    <a:cubicBezTo>
                      <a:pt x="607" y="31"/>
                      <a:pt x="583" y="7"/>
                      <a:pt x="554" y="7"/>
                    </a:cubicBezTo>
                    <a:cubicBezTo>
                      <a:pt x="554" y="7"/>
                      <a:pt x="554" y="7"/>
                      <a:pt x="554" y="7"/>
                    </a:cubicBezTo>
                    <a:lnTo>
                      <a:pt x="553" y="0"/>
                    </a:lnTo>
                    <a:lnTo>
                      <a:pt x="233" y="0"/>
                    </a:lnTo>
                    <a:lnTo>
                      <a:pt x="237" y="7"/>
                    </a:lnTo>
                    <a:cubicBezTo>
                      <a:pt x="207" y="7"/>
                      <a:pt x="183" y="31"/>
                      <a:pt x="183" y="60"/>
                    </a:cubicBezTo>
                    <a:cubicBezTo>
                      <a:pt x="183" y="90"/>
                      <a:pt x="207" y="113"/>
                      <a:pt x="237" y="113"/>
                    </a:cubicBezTo>
                    <a:lnTo>
                      <a:pt x="233" y="112"/>
                    </a:lnTo>
                    <a:lnTo>
                      <a:pt x="553" y="112"/>
                    </a:lnTo>
                    <a:lnTo>
                      <a:pt x="554" y="113"/>
                    </a:lnTo>
                    <a:cubicBezTo>
                      <a:pt x="583" y="113"/>
                      <a:pt x="607" y="89"/>
                      <a:pt x="606" y="60"/>
                    </a:cubicBezTo>
                    <a:cubicBezTo>
                      <a:pt x="606" y="60"/>
                      <a:pt x="606" y="60"/>
                      <a:pt x="606" y="60"/>
                    </a:cubicBezTo>
                    <a:lnTo>
                      <a:pt x="601" y="64"/>
                    </a:lnTo>
                    <a:lnTo>
                      <a:pt x="606" y="6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2" name="Rectangle 40"/>
              <p:cNvSpPr>
                <a:spLocks noChangeArrowheads="1"/>
              </p:cNvSpPr>
              <p:nvPr/>
            </p:nvSpPr>
            <p:spPr bwMode="auto">
              <a:xfrm>
                <a:off x="4283968" y="4488648"/>
                <a:ext cx="452801" cy="1131817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603" name="Rectangle 42"/>
              <p:cNvSpPr>
                <a:spLocks noChangeArrowheads="1"/>
              </p:cNvSpPr>
              <p:nvPr/>
            </p:nvSpPr>
            <p:spPr bwMode="auto">
              <a:xfrm>
                <a:off x="4283968" y="3573016"/>
                <a:ext cx="452801" cy="936104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604" name="Freeform 46"/>
              <p:cNvSpPr>
                <a:spLocks noEditPoints="1"/>
              </p:cNvSpPr>
              <p:nvPr/>
            </p:nvSpPr>
            <p:spPr bwMode="auto">
              <a:xfrm>
                <a:off x="3779912" y="3789040"/>
                <a:ext cx="404631" cy="398338"/>
              </a:xfrm>
              <a:custGeom>
                <a:avLst/>
                <a:gdLst>
                  <a:gd name="T0" fmla="*/ 2147483647 w 857"/>
                  <a:gd name="T1" fmla="*/ 2147483647 h 851"/>
                  <a:gd name="T2" fmla="*/ 2147483647 w 857"/>
                  <a:gd name="T3" fmla="*/ 2147483647 h 851"/>
                  <a:gd name="T4" fmla="*/ 2147483647 w 857"/>
                  <a:gd name="T5" fmla="*/ 2147483647 h 851"/>
                  <a:gd name="T6" fmla="*/ 2147483647 w 857"/>
                  <a:gd name="T7" fmla="*/ 2147483647 h 851"/>
                  <a:gd name="T8" fmla="*/ 2147483647 w 857"/>
                  <a:gd name="T9" fmla="*/ 2147483647 h 851"/>
                  <a:gd name="T10" fmla="*/ 2147483647 w 857"/>
                  <a:gd name="T11" fmla="*/ 2147483647 h 851"/>
                  <a:gd name="T12" fmla="*/ 2147483647 w 857"/>
                  <a:gd name="T13" fmla="*/ 2147483647 h 851"/>
                  <a:gd name="T14" fmla="*/ 2147483647 w 857"/>
                  <a:gd name="T15" fmla="*/ 2147483647 h 851"/>
                  <a:gd name="T16" fmla="*/ 2147483647 w 857"/>
                  <a:gd name="T17" fmla="*/ 2147483647 h 851"/>
                  <a:gd name="T18" fmla="*/ 2147483647 w 857"/>
                  <a:gd name="T19" fmla="*/ 2147483647 h 851"/>
                  <a:gd name="T20" fmla="*/ 2147483647 w 857"/>
                  <a:gd name="T21" fmla="*/ 2147483647 h 851"/>
                  <a:gd name="T22" fmla="*/ 2147483647 w 857"/>
                  <a:gd name="T23" fmla="*/ 2147483647 h 851"/>
                  <a:gd name="T24" fmla="*/ 2147483647 w 857"/>
                  <a:gd name="T25" fmla="*/ 2147483647 h 851"/>
                  <a:gd name="T26" fmla="*/ 2147483647 w 857"/>
                  <a:gd name="T27" fmla="*/ 2147483647 h 851"/>
                  <a:gd name="T28" fmla="*/ 2147483647 w 857"/>
                  <a:gd name="T29" fmla="*/ 2147483647 h 851"/>
                  <a:gd name="T30" fmla="*/ 2147483647 w 857"/>
                  <a:gd name="T31" fmla="*/ 2147483647 h 851"/>
                  <a:gd name="T32" fmla="*/ 2147483647 w 857"/>
                  <a:gd name="T33" fmla="*/ 2147483647 h 851"/>
                  <a:gd name="T34" fmla="*/ 2147483647 w 857"/>
                  <a:gd name="T35" fmla="*/ 2147483647 h 851"/>
                  <a:gd name="T36" fmla="*/ 2147483647 w 857"/>
                  <a:gd name="T37" fmla="*/ 2147483647 h 851"/>
                  <a:gd name="T38" fmla="*/ 2147483647 w 857"/>
                  <a:gd name="T39" fmla="*/ 2147483647 h 851"/>
                  <a:gd name="T40" fmla="*/ 2147483647 w 857"/>
                  <a:gd name="T41" fmla="*/ 2147483647 h 851"/>
                  <a:gd name="T42" fmla="*/ 2147483647 w 857"/>
                  <a:gd name="T43" fmla="*/ 2147483647 h 851"/>
                  <a:gd name="T44" fmla="*/ 2147483647 w 857"/>
                  <a:gd name="T45" fmla="*/ 2147483647 h 851"/>
                  <a:gd name="T46" fmla="*/ 2147483647 w 857"/>
                  <a:gd name="T47" fmla="*/ 2147483647 h 851"/>
                  <a:gd name="T48" fmla="*/ 2147483647 w 857"/>
                  <a:gd name="T49" fmla="*/ 2147483647 h 851"/>
                  <a:gd name="T50" fmla="*/ 2147483647 w 857"/>
                  <a:gd name="T51" fmla="*/ 2147483647 h 851"/>
                  <a:gd name="T52" fmla="*/ 2147483647 w 857"/>
                  <a:gd name="T53" fmla="*/ 2147483647 h 851"/>
                  <a:gd name="T54" fmla="*/ 2147483647 w 857"/>
                  <a:gd name="T55" fmla="*/ 2147483647 h 851"/>
                  <a:gd name="T56" fmla="*/ 2147483647 w 857"/>
                  <a:gd name="T57" fmla="*/ 2147483647 h 851"/>
                  <a:gd name="T58" fmla="*/ 2147483647 w 857"/>
                  <a:gd name="T59" fmla="*/ 2147483647 h 851"/>
                  <a:gd name="T60" fmla="*/ 2147483647 w 857"/>
                  <a:gd name="T61" fmla="*/ 2147483647 h 851"/>
                  <a:gd name="T62" fmla="*/ 2147483647 w 857"/>
                  <a:gd name="T63" fmla="*/ 2147483647 h 851"/>
                  <a:gd name="T64" fmla="*/ 2147483647 w 857"/>
                  <a:gd name="T65" fmla="*/ 2147483647 h 851"/>
                  <a:gd name="T66" fmla="*/ 2147483647 w 857"/>
                  <a:gd name="T67" fmla="*/ 2147483647 h 851"/>
                  <a:gd name="T68" fmla="*/ 2147483647 w 857"/>
                  <a:gd name="T69" fmla="*/ 2147483647 h 851"/>
                  <a:gd name="T70" fmla="*/ 2147483647 w 857"/>
                  <a:gd name="T71" fmla="*/ 2147483647 h 851"/>
                  <a:gd name="T72" fmla="*/ 2147483647 w 857"/>
                  <a:gd name="T73" fmla="*/ 2147483647 h 851"/>
                  <a:gd name="T74" fmla="*/ 2147483647 w 857"/>
                  <a:gd name="T75" fmla="*/ 2147483647 h 851"/>
                  <a:gd name="T76" fmla="*/ 2147483647 w 857"/>
                  <a:gd name="T77" fmla="*/ 2147483647 h 851"/>
                  <a:gd name="T78" fmla="*/ 2147483647 w 857"/>
                  <a:gd name="T79" fmla="*/ 2147483647 h 851"/>
                  <a:gd name="T80" fmla="*/ 2147483647 w 857"/>
                  <a:gd name="T81" fmla="*/ 2147483647 h 851"/>
                  <a:gd name="T82" fmla="*/ 2147483647 w 857"/>
                  <a:gd name="T83" fmla="*/ 2147483647 h 851"/>
                  <a:gd name="T84" fmla="*/ 2147483647 w 857"/>
                  <a:gd name="T85" fmla="*/ 2147483647 h 851"/>
                  <a:gd name="T86" fmla="*/ 2147483647 w 857"/>
                  <a:gd name="T87" fmla="*/ 2147483647 h 851"/>
                  <a:gd name="T88" fmla="*/ 2147483647 w 857"/>
                  <a:gd name="T89" fmla="*/ 2147483647 h 851"/>
                  <a:gd name="T90" fmla="*/ 2147483647 w 857"/>
                  <a:gd name="T91" fmla="*/ 2147483647 h 851"/>
                  <a:gd name="T92" fmla="*/ 2147483647 w 857"/>
                  <a:gd name="T93" fmla="*/ 2147483647 h 851"/>
                  <a:gd name="T94" fmla="*/ 2147483647 w 857"/>
                  <a:gd name="T95" fmla="*/ 2147483647 h 851"/>
                  <a:gd name="T96" fmla="*/ 2147483647 w 857"/>
                  <a:gd name="T97" fmla="*/ 0 h 851"/>
                  <a:gd name="T98" fmla="*/ 2147483647 w 857"/>
                  <a:gd name="T99" fmla="*/ 0 h 851"/>
                  <a:gd name="T100" fmla="*/ 2147483647 w 857"/>
                  <a:gd name="T101" fmla="*/ 2147483647 h 851"/>
                  <a:gd name="T102" fmla="*/ 2147483647 w 857"/>
                  <a:gd name="T103" fmla="*/ 2147483647 h 851"/>
                  <a:gd name="T104" fmla="*/ 2147483647 w 857"/>
                  <a:gd name="T105" fmla="*/ 0 h 851"/>
                  <a:gd name="T106" fmla="*/ 2147483647 w 857"/>
                  <a:gd name="T107" fmla="*/ 2147483647 h 851"/>
                  <a:gd name="T108" fmla="*/ 2147483647 w 857"/>
                  <a:gd name="T109" fmla="*/ 2147483647 h 851"/>
                  <a:gd name="T110" fmla="*/ 2147483647 w 857"/>
                  <a:gd name="T111" fmla="*/ 2147483647 h 851"/>
                  <a:gd name="T112" fmla="*/ 2147483647 w 857"/>
                  <a:gd name="T113" fmla="*/ 2147483647 h 851"/>
                  <a:gd name="T114" fmla="*/ 2147483647 w 857"/>
                  <a:gd name="T115" fmla="*/ 2147483647 h 851"/>
                  <a:gd name="T116" fmla="*/ 2147483647 w 857"/>
                  <a:gd name="T117" fmla="*/ 2147483647 h 851"/>
                  <a:gd name="T118" fmla="*/ 2147483647 w 857"/>
                  <a:gd name="T119" fmla="*/ 2147483647 h 851"/>
                  <a:gd name="T120" fmla="*/ 2147483647 w 857"/>
                  <a:gd name="T121" fmla="*/ 2147483647 h 851"/>
                  <a:gd name="T122" fmla="*/ 2147483647 w 857"/>
                  <a:gd name="T123" fmla="*/ 2147483647 h 851"/>
                  <a:gd name="T124" fmla="*/ 2147483647 w 857"/>
                  <a:gd name="T125" fmla="*/ 2147483647 h 8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7"/>
                  <a:gd name="T190" fmla="*/ 0 h 851"/>
                  <a:gd name="T191" fmla="*/ 857 w 857"/>
                  <a:gd name="T192" fmla="*/ 851 h 8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7" h="851">
                    <a:moveTo>
                      <a:pt x="150" y="277"/>
                    </a:moveTo>
                    <a:cubicBezTo>
                      <a:pt x="143" y="374"/>
                      <a:pt x="143" y="471"/>
                      <a:pt x="150" y="568"/>
                    </a:cubicBezTo>
                    <a:cubicBezTo>
                      <a:pt x="186" y="644"/>
                      <a:pt x="248" y="705"/>
                      <a:pt x="324" y="741"/>
                    </a:cubicBezTo>
                    <a:lnTo>
                      <a:pt x="329" y="739"/>
                    </a:lnTo>
                    <a:lnTo>
                      <a:pt x="553" y="739"/>
                    </a:lnTo>
                    <a:lnTo>
                      <a:pt x="554" y="741"/>
                    </a:lnTo>
                    <a:cubicBezTo>
                      <a:pt x="576" y="741"/>
                      <a:pt x="596" y="755"/>
                      <a:pt x="604" y="776"/>
                    </a:cubicBezTo>
                    <a:lnTo>
                      <a:pt x="601" y="771"/>
                    </a:lnTo>
                    <a:lnTo>
                      <a:pt x="649" y="771"/>
                    </a:lnTo>
                    <a:lnTo>
                      <a:pt x="642" y="775"/>
                    </a:lnTo>
                    <a:cubicBezTo>
                      <a:pt x="759" y="775"/>
                      <a:pt x="854" y="681"/>
                      <a:pt x="854" y="564"/>
                    </a:cubicBezTo>
                    <a:cubicBezTo>
                      <a:pt x="854" y="564"/>
                      <a:pt x="854" y="564"/>
                      <a:pt x="854" y="564"/>
                    </a:cubicBezTo>
                    <a:lnTo>
                      <a:pt x="857" y="563"/>
                    </a:lnTo>
                    <a:lnTo>
                      <a:pt x="857" y="275"/>
                    </a:lnTo>
                    <a:lnTo>
                      <a:pt x="854" y="282"/>
                    </a:lnTo>
                    <a:cubicBezTo>
                      <a:pt x="854" y="165"/>
                      <a:pt x="759" y="70"/>
                      <a:pt x="642" y="70"/>
                    </a:cubicBezTo>
                    <a:cubicBezTo>
                      <a:pt x="642" y="70"/>
                      <a:pt x="642" y="70"/>
                      <a:pt x="642" y="70"/>
                    </a:cubicBezTo>
                    <a:lnTo>
                      <a:pt x="649" y="67"/>
                    </a:lnTo>
                    <a:lnTo>
                      <a:pt x="601" y="67"/>
                    </a:lnTo>
                    <a:lnTo>
                      <a:pt x="604" y="70"/>
                    </a:lnTo>
                    <a:cubicBezTo>
                      <a:pt x="596" y="91"/>
                      <a:pt x="576" y="106"/>
                      <a:pt x="554" y="106"/>
                    </a:cubicBezTo>
                    <a:lnTo>
                      <a:pt x="553" y="99"/>
                    </a:lnTo>
                    <a:lnTo>
                      <a:pt x="329" y="99"/>
                    </a:lnTo>
                    <a:lnTo>
                      <a:pt x="323" y="106"/>
                    </a:lnTo>
                    <a:cubicBezTo>
                      <a:pt x="247" y="142"/>
                      <a:pt x="187" y="202"/>
                      <a:pt x="150" y="277"/>
                    </a:cubicBezTo>
                    <a:close/>
                    <a:moveTo>
                      <a:pt x="148" y="423"/>
                    </a:moveTo>
                    <a:cubicBezTo>
                      <a:pt x="141" y="341"/>
                      <a:pt x="147" y="257"/>
                      <a:pt x="167" y="177"/>
                    </a:cubicBezTo>
                    <a:cubicBezTo>
                      <a:pt x="176" y="157"/>
                      <a:pt x="168" y="133"/>
                      <a:pt x="149" y="124"/>
                    </a:cubicBezTo>
                    <a:cubicBezTo>
                      <a:pt x="138" y="118"/>
                      <a:pt x="125" y="118"/>
                      <a:pt x="114" y="124"/>
                    </a:cubicBezTo>
                    <a:cubicBezTo>
                      <a:pt x="39" y="205"/>
                      <a:pt x="1" y="313"/>
                      <a:pt x="8" y="423"/>
                    </a:cubicBezTo>
                    <a:cubicBezTo>
                      <a:pt x="0" y="534"/>
                      <a:pt x="38" y="642"/>
                      <a:pt x="114" y="723"/>
                    </a:cubicBezTo>
                    <a:cubicBezTo>
                      <a:pt x="134" y="733"/>
                      <a:pt x="157" y="724"/>
                      <a:pt x="167" y="704"/>
                    </a:cubicBezTo>
                    <a:cubicBezTo>
                      <a:pt x="172" y="694"/>
                      <a:pt x="172" y="681"/>
                      <a:pt x="167" y="670"/>
                    </a:cubicBezTo>
                    <a:cubicBezTo>
                      <a:pt x="147" y="590"/>
                      <a:pt x="140" y="506"/>
                      <a:pt x="148" y="423"/>
                    </a:cubicBezTo>
                    <a:close/>
                    <a:moveTo>
                      <a:pt x="607" y="793"/>
                    </a:moveTo>
                    <a:cubicBezTo>
                      <a:pt x="607" y="764"/>
                      <a:pt x="583" y="741"/>
                      <a:pt x="554" y="741"/>
                    </a:cubicBezTo>
                    <a:lnTo>
                      <a:pt x="553" y="739"/>
                    </a:lnTo>
                    <a:lnTo>
                      <a:pt x="233" y="739"/>
                    </a:lnTo>
                    <a:lnTo>
                      <a:pt x="237" y="741"/>
                    </a:lnTo>
                    <a:cubicBezTo>
                      <a:pt x="207" y="741"/>
                      <a:pt x="184" y="764"/>
                      <a:pt x="184" y="793"/>
                    </a:cubicBezTo>
                    <a:cubicBezTo>
                      <a:pt x="184" y="823"/>
                      <a:pt x="207" y="847"/>
                      <a:pt x="237" y="847"/>
                    </a:cubicBezTo>
                    <a:lnTo>
                      <a:pt x="233" y="851"/>
                    </a:lnTo>
                    <a:lnTo>
                      <a:pt x="553" y="851"/>
                    </a:lnTo>
                    <a:lnTo>
                      <a:pt x="554" y="847"/>
                    </a:lnTo>
                    <a:cubicBezTo>
                      <a:pt x="583" y="847"/>
                      <a:pt x="607" y="823"/>
                      <a:pt x="607" y="793"/>
                    </a:cubicBezTo>
                    <a:cubicBezTo>
                      <a:pt x="607" y="793"/>
                      <a:pt x="607" y="793"/>
                      <a:pt x="607" y="793"/>
                    </a:cubicBezTo>
                    <a:close/>
                    <a:moveTo>
                      <a:pt x="606" y="53"/>
                    </a:moveTo>
                    <a:cubicBezTo>
                      <a:pt x="607" y="24"/>
                      <a:pt x="583" y="0"/>
                      <a:pt x="554" y="0"/>
                    </a:cubicBezTo>
                    <a:cubicBezTo>
                      <a:pt x="554" y="0"/>
                      <a:pt x="554" y="0"/>
                      <a:pt x="554" y="0"/>
                    </a:cubicBezTo>
                    <a:lnTo>
                      <a:pt x="553" y="3"/>
                    </a:lnTo>
                    <a:lnTo>
                      <a:pt x="233" y="3"/>
                    </a:lnTo>
                    <a:lnTo>
                      <a:pt x="237" y="0"/>
                    </a:lnTo>
                    <a:cubicBezTo>
                      <a:pt x="207" y="0"/>
                      <a:pt x="183" y="24"/>
                      <a:pt x="183" y="53"/>
                    </a:cubicBezTo>
                    <a:cubicBezTo>
                      <a:pt x="183" y="82"/>
                      <a:pt x="207" y="106"/>
                      <a:pt x="237" y="106"/>
                    </a:cubicBezTo>
                    <a:lnTo>
                      <a:pt x="233" y="99"/>
                    </a:lnTo>
                    <a:lnTo>
                      <a:pt x="553" y="99"/>
                    </a:lnTo>
                    <a:lnTo>
                      <a:pt x="554" y="106"/>
                    </a:lnTo>
                    <a:cubicBezTo>
                      <a:pt x="583" y="106"/>
                      <a:pt x="607" y="82"/>
                      <a:pt x="606" y="53"/>
                    </a:cubicBezTo>
                    <a:cubicBezTo>
                      <a:pt x="606" y="53"/>
                      <a:pt x="606" y="53"/>
                      <a:pt x="606" y="53"/>
                    </a:cubicBezTo>
                    <a:lnTo>
                      <a:pt x="601" y="51"/>
                    </a:lnTo>
                    <a:lnTo>
                      <a:pt x="606" y="53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5" name="Freeform 125"/>
              <p:cNvSpPr>
                <a:spLocks/>
              </p:cNvSpPr>
              <p:nvPr/>
            </p:nvSpPr>
            <p:spPr bwMode="auto">
              <a:xfrm>
                <a:off x="4499992" y="5085184"/>
                <a:ext cx="211950" cy="344715"/>
              </a:xfrm>
              <a:custGeom>
                <a:avLst/>
                <a:gdLst>
                  <a:gd name="T0" fmla="*/ 0 w 110"/>
                  <a:gd name="T1" fmla="*/ 2147483647 h 180"/>
                  <a:gd name="T2" fmla="*/ 2147483647 w 110"/>
                  <a:gd name="T3" fmla="*/ 2147483647 h 180"/>
                  <a:gd name="T4" fmla="*/ 2147483647 w 110"/>
                  <a:gd name="T5" fmla="*/ 0 h 180"/>
                  <a:gd name="T6" fmla="*/ 0 w 11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80"/>
                  <a:gd name="T14" fmla="*/ 110 w 11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Rectangle 40"/>
              <p:cNvSpPr>
                <a:spLocks noChangeArrowheads="1"/>
              </p:cNvSpPr>
              <p:nvPr/>
            </p:nvSpPr>
            <p:spPr bwMode="auto">
              <a:xfrm rot="-5400000">
                <a:off x="3841654" y="5167457"/>
                <a:ext cx="308785" cy="576285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607" name="Freeform 125"/>
              <p:cNvSpPr>
                <a:spLocks/>
              </p:cNvSpPr>
              <p:nvPr/>
            </p:nvSpPr>
            <p:spPr bwMode="auto">
              <a:xfrm flipV="1">
                <a:off x="4499992" y="3573016"/>
                <a:ext cx="216024" cy="375365"/>
              </a:xfrm>
              <a:custGeom>
                <a:avLst/>
                <a:gdLst>
                  <a:gd name="T0" fmla="*/ 0 w 110"/>
                  <a:gd name="T1" fmla="*/ 2147483647 h 180"/>
                  <a:gd name="T2" fmla="*/ 2147483647 w 110"/>
                  <a:gd name="T3" fmla="*/ 2147483647 h 180"/>
                  <a:gd name="T4" fmla="*/ 2147483647 w 110"/>
                  <a:gd name="T5" fmla="*/ 0 h 180"/>
                  <a:gd name="T6" fmla="*/ 0 w 11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80"/>
                  <a:gd name="T14" fmla="*/ 110 w 11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Rectangle 112"/>
              <p:cNvSpPr>
                <a:spLocks noChangeArrowheads="1"/>
              </p:cNvSpPr>
              <p:nvPr/>
            </p:nvSpPr>
            <p:spPr bwMode="auto">
              <a:xfrm>
                <a:off x="2905728" y="3228598"/>
                <a:ext cx="1668399" cy="45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АРМ 2 </a:t>
                </a:r>
              </a:p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Председатель</a:t>
                </a:r>
                <a:r>
                  <a:rPr lang="ru-RU" altLang="ru-RU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КЧС</a:t>
                </a:r>
              </a:p>
            </p:txBody>
          </p:sp>
          <p:sp>
            <p:nvSpPr>
              <p:cNvPr id="24609" name="Freeform 114"/>
              <p:cNvSpPr>
                <a:spLocks/>
              </p:cNvSpPr>
              <p:nvPr/>
            </p:nvSpPr>
            <p:spPr bwMode="auto">
              <a:xfrm flipH="1" flipV="1">
                <a:off x="4067943" y="3428999"/>
                <a:ext cx="408773" cy="201121"/>
              </a:xfrm>
              <a:custGeom>
                <a:avLst/>
                <a:gdLst>
                  <a:gd name="T0" fmla="*/ 0 w 298"/>
                  <a:gd name="T1" fmla="*/ 0 h 473"/>
                  <a:gd name="T2" fmla="*/ 2147483647 w 298"/>
                  <a:gd name="T3" fmla="*/ 2147483647 h 473"/>
                  <a:gd name="T4" fmla="*/ 0 w 298"/>
                  <a:gd name="T5" fmla="*/ 0 h 473"/>
                  <a:gd name="T6" fmla="*/ 0 60000 65536"/>
                  <a:gd name="T7" fmla="*/ 0 60000 65536"/>
                  <a:gd name="T8" fmla="*/ 0 60000 65536"/>
                  <a:gd name="T9" fmla="*/ 0 w 298"/>
                  <a:gd name="T10" fmla="*/ 0 h 473"/>
                  <a:gd name="T11" fmla="*/ 298 w 298"/>
                  <a:gd name="T12" fmla="*/ 473 h 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8" h="473">
                    <a:moveTo>
                      <a:pt x="0" y="0"/>
                    </a:moveTo>
                    <a:lnTo>
                      <a:pt x="298" y="4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0" name="Freeform 116"/>
              <p:cNvSpPr>
                <a:spLocks/>
              </p:cNvSpPr>
              <p:nvPr/>
            </p:nvSpPr>
            <p:spPr bwMode="auto">
              <a:xfrm>
                <a:off x="3923928" y="4509120"/>
                <a:ext cx="432048" cy="288032"/>
              </a:xfrm>
              <a:custGeom>
                <a:avLst/>
                <a:gdLst>
                  <a:gd name="T0" fmla="*/ 0 w 352"/>
                  <a:gd name="T1" fmla="*/ 0 h 173"/>
                  <a:gd name="T2" fmla="*/ 2147483647 w 352"/>
                  <a:gd name="T3" fmla="*/ 2147483647 h 173"/>
                  <a:gd name="T4" fmla="*/ 0 w 352"/>
                  <a:gd name="T5" fmla="*/ 0 h 173"/>
                  <a:gd name="T6" fmla="*/ 0 60000 65536"/>
                  <a:gd name="T7" fmla="*/ 0 60000 65536"/>
                  <a:gd name="T8" fmla="*/ 0 60000 65536"/>
                  <a:gd name="T9" fmla="*/ 0 w 352"/>
                  <a:gd name="T10" fmla="*/ 0 h 173"/>
                  <a:gd name="T11" fmla="*/ 352 w 352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2" h="173">
                    <a:moveTo>
                      <a:pt x="0" y="0"/>
                    </a:moveTo>
                    <a:lnTo>
                      <a:pt x="352" y="1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Rectangle 112"/>
              <p:cNvSpPr>
                <a:spLocks noChangeArrowheads="1"/>
              </p:cNvSpPr>
              <p:nvPr/>
            </p:nvSpPr>
            <p:spPr bwMode="auto">
              <a:xfrm>
                <a:off x="2915816" y="4285204"/>
                <a:ext cx="1812476" cy="45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АРМ 1</a:t>
                </a:r>
              </a:p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Руководитель</a:t>
                </a:r>
                <a:r>
                  <a:rPr lang="ru-RU" altLang="ru-RU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ЕДДС</a:t>
                </a:r>
              </a:p>
            </p:txBody>
          </p:sp>
          <p:sp>
            <p:nvSpPr>
              <p:cNvPr id="24612" name="Rectangle 112"/>
              <p:cNvSpPr>
                <a:spLocks noChangeArrowheads="1"/>
              </p:cNvSpPr>
              <p:nvPr/>
            </p:nvSpPr>
            <p:spPr bwMode="auto">
              <a:xfrm>
                <a:off x="4418048" y="2894384"/>
                <a:ext cx="2200477" cy="45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АРМ 4 </a:t>
                </a:r>
              </a:p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Оператор  112</a:t>
                </a:r>
              </a:p>
            </p:txBody>
          </p:sp>
          <p:sp>
            <p:nvSpPr>
              <p:cNvPr id="24613" name="Freeform 114"/>
              <p:cNvSpPr>
                <a:spLocks/>
              </p:cNvSpPr>
              <p:nvPr/>
            </p:nvSpPr>
            <p:spPr bwMode="auto">
              <a:xfrm flipH="1" flipV="1">
                <a:off x="5459371" y="3356991"/>
                <a:ext cx="408773" cy="201121"/>
              </a:xfrm>
              <a:custGeom>
                <a:avLst/>
                <a:gdLst>
                  <a:gd name="T0" fmla="*/ 0 w 298"/>
                  <a:gd name="T1" fmla="*/ 0 h 473"/>
                  <a:gd name="T2" fmla="*/ 2147483647 w 298"/>
                  <a:gd name="T3" fmla="*/ 2147483647 h 473"/>
                  <a:gd name="T4" fmla="*/ 0 w 298"/>
                  <a:gd name="T5" fmla="*/ 0 h 473"/>
                  <a:gd name="T6" fmla="*/ 0 60000 65536"/>
                  <a:gd name="T7" fmla="*/ 0 60000 65536"/>
                  <a:gd name="T8" fmla="*/ 0 60000 65536"/>
                  <a:gd name="T9" fmla="*/ 0 w 298"/>
                  <a:gd name="T10" fmla="*/ 0 h 473"/>
                  <a:gd name="T11" fmla="*/ 298 w 298"/>
                  <a:gd name="T12" fmla="*/ 473 h 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8" h="473">
                    <a:moveTo>
                      <a:pt x="0" y="0"/>
                    </a:moveTo>
                    <a:lnTo>
                      <a:pt x="298" y="4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4" name="Freeform 116"/>
              <p:cNvSpPr>
                <a:spLocks/>
              </p:cNvSpPr>
              <p:nvPr/>
            </p:nvSpPr>
            <p:spPr bwMode="auto">
              <a:xfrm>
                <a:off x="5315356" y="4437112"/>
                <a:ext cx="480780" cy="216024"/>
              </a:xfrm>
              <a:custGeom>
                <a:avLst/>
                <a:gdLst>
                  <a:gd name="T0" fmla="*/ 0 w 352"/>
                  <a:gd name="T1" fmla="*/ 0 h 173"/>
                  <a:gd name="T2" fmla="*/ 2147483647 w 352"/>
                  <a:gd name="T3" fmla="*/ 2147483647 h 173"/>
                  <a:gd name="T4" fmla="*/ 0 w 352"/>
                  <a:gd name="T5" fmla="*/ 0 h 173"/>
                  <a:gd name="T6" fmla="*/ 0 60000 65536"/>
                  <a:gd name="T7" fmla="*/ 0 60000 65536"/>
                  <a:gd name="T8" fmla="*/ 0 60000 65536"/>
                  <a:gd name="T9" fmla="*/ 0 w 352"/>
                  <a:gd name="T10" fmla="*/ 0 h 173"/>
                  <a:gd name="T11" fmla="*/ 352 w 352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2" h="173">
                    <a:moveTo>
                      <a:pt x="0" y="0"/>
                    </a:moveTo>
                    <a:lnTo>
                      <a:pt x="352" y="1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5" name="Rectangle 112"/>
              <p:cNvSpPr>
                <a:spLocks noChangeArrowheads="1"/>
              </p:cNvSpPr>
              <p:nvPr/>
            </p:nvSpPr>
            <p:spPr bwMode="auto">
              <a:xfrm>
                <a:off x="5080937" y="4167804"/>
                <a:ext cx="890390" cy="45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АРМ 3 </a:t>
                </a:r>
              </a:p>
              <a:p>
                <a:pPr algn="ctr" defTabSz="914400" eaLnBrk="1" hangingPunct="1"/>
                <a:r>
                  <a:rPr lang="ru-RU" altLang="ru-RU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ОД ЕДДС</a:t>
                </a:r>
              </a:p>
            </p:txBody>
          </p:sp>
          <p:sp>
            <p:nvSpPr>
              <p:cNvPr id="24616" name="Freeform 37"/>
              <p:cNvSpPr>
                <a:spLocks noEditPoints="1"/>
              </p:cNvSpPr>
              <p:nvPr/>
            </p:nvSpPr>
            <p:spPr bwMode="auto">
              <a:xfrm>
                <a:off x="2123728" y="3717032"/>
                <a:ext cx="404631" cy="1296144"/>
              </a:xfrm>
              <a:custGeom>
                <a:avLst/>
                <a:gdLst>
                  <a:gd name="T0" fmla="*/ 2147483647 w 857"/>
                  <a:gd name="T1" fmla="*/ 2147483647 h 854"/>
                  <a:gd name="T2" fmla="*/ 2147483647 w 857"/>
                  <a:gd name="T3" fmla="*/ 2147483647 h 854"/>
                  <a:gd name="T4" fmla="*/ 2147483647 w 857"/>
                  <a:gd name="T5" fmla="*/ 2147483647 h 854"/>
                  <a:gd name="T6" fmla="*/ 2147483647 w 857"/>
                  <a:gd name="T7" fmla="*/ 2147483647 h 854"/>
                  <a:gd name="T8" fmla="*/ 2147483647 w 857"/>
                  <a:gd name="T9" fmla="*/ 2147483647 h 854"/>
                  <a:gd name="T10" fmla="*/ 2147483647 w 857"/>
                  <a:gd name="T11" fmla="*/ 2147483647 h 854"/>
                  <a:gd name="T12" fmla="*/ 2147483647 w 857"/>
                  <a:gd name="T13" fmla="*/ 2147483647 h 854"/>
                  <a:gd name="T14" fmla="*/ 2147483647 w 857"/>
                  <a:gd name="T15" fmla="*/ 2147483647 h 854"/>
                  <a:gd name="T16" fmla="*/ 2147483647 w 857"/>
                  <a:gd name="T17" fmla="*/ 2147483647 h 854"/>
                  <a:gd name="T18" fmla="*/ 2147483647 w 857"/>
                  <a:gd name="T19" fmla="*/ 2147483647 h 854"/>
                  <a:gd name="T20" fmla="*/ 2147483647 w 857"/>
                  <a:gd name="T21" fmla="*/ 2147483647 h 854"/>
                  <a:gd name="T22" fmla="*/ 2147483647 w 857"/>
                  <a:gd name="T23" fmla="*/ 2147483647 h 854"/>
                  <a:gd name="T24" fmla="*/ 2147483647 w 857"/>
                  <a:gd name="T25" fmla="*/ 2147483647 h 854"/>
                  <a:gd name="T26" fmla="*/ 2147483647 w 857"/>
                  <a:gd name="T27" fmla="*/ 2147483647 h 854"/>
                  <a:gd name="T28" fmla="*/ 2147483647 w 857"/>
                  <a:gd name="T29" fmla="*/ 2147483647 h 854"/>
                  <a:gd name="T30" fmla="*/ 2147483647 w 857"/>
                  <a:gd name="T31" fmla="*/ 2147483647 h 854"/>
                  <a:gd name="T32" fmla="*/ 2147483647 w 857"/>
                  <a:gd name="T33" fmla="*/ 2147483647 h 854"/>
                  <a:gd name="T34" fmla="*/ 2147483647 w 857"/>
                  <a:gd name="T35" fmla="*/ 2147483647 h 854"/>
                  <a:gd name="T36" fmla="*/ 2147483647 w 857"/>
                  <a:gd name="T37" fmla="*/ 2147483647 h 854"/>
                  <a:gd name="T38" fmla="*/ 2147483647 w 857"/>
                  <a:gd name="T39" fmla="*/ 2147483647 h 854"/>
                  <a:gd name="T40" fmla="*/ 2147483647 w 857"/>
                  <a:gd name="T41" fmla="*/ 2147483647 h 854"/>
                  <a:gd name="T42" fmla="*/ 2147483647 w 857"/>
                  <a:gd name="T43" fmla="*/ 2147483647 h 854"/>
                  <a:gd name="T44" fmla="*/ 2147483647 w 857"/>
                  <a:gd name="T45" fmla="*/ 2147483647 h 854"/>
                  <a:gd name="T46" fmla="*/ 2147483647 w 857"/>
                  <a:gd name="T47" fmla="*/ 2147483647 h 854"/>
                  <a:gd name="T48" fmla="*/ 2147483647 w 857"/>
                  <a:gd name="T49" fmla="*/ 2147483647 h 854"/>
                  <a:gd name="T50" fmla="*/ 2147483647 w 857"/>
                  <a:gd name="T51" fmla="*/ 2147483647 h 854"/>
                  <a:gd name="T52" fmla="*/ 2147483647 w 857"/>
                  <a:gd name="T53" fmla="*/ 2147483647 h 854"/>
                  <a:gd name="T54" fmla="*/ 2147483647 w 857"/>
                  <a:gd name="T55" fmla="*/ 2147483647 h 854"/>
                  <a:gd name="T56" fmla="*/ 2147483647 w 857"/>
                  <a:gd name="T57" fmla="*/ 2147483647 h 854"/>
                  <a:gd name="T58" fmla="*/ 2147483647 w 857"/>
                  <a:gd name="T59" fmla="*/ 2147483647 h 854"/>
                  <a:gd name="T60" fmla="*/ 2147483647 w 857"/>
                  <a:gd name="T61" fmla="*/ 2147483647 h 854"/>
                  <a:gd name="T62" fmla="*/ 2147483647 w 857"/>
                  <a:gd name="T63" fmla="*/ 2147483647 h 854"/>
                  <a:gd name="T64" fmla="*/ 2147483647 w 857"/>
                  <a:gd name="T65" fmla="*/ 2147483647 h 854"/>
                  <a:gd name="T66" fmla="*/ 2147483647 w 857"/>
                  <a:gd name="T67" fmla="*/ 2147483647 h 854"/>
                  <a:gd name="T68" fmla="*/ 2147483647 w 857"/>
                  <a:gd name="T69" fmla="*/ 2147483647 h 854"/>
                  <a:gd name="T70" fmla="*/ 2147483647 w 857"/>
                  <a:gd name="T71" fmla="*/ 2147483647 h 854"/>
                  <a:gd name="T72" fmla="*/ 2147483647 w 857"/>
                  <a:gd name="T73" fmla="*/ 2147483647 h 854"/>
                  <a:gd name="T74" fmla="*/ 2147483647 w 857"/>
                  <a:gd name="T75" fmla="*/ 2147483647 h 854"/>
                  <a:gd name="T76" fmla="*/ 2147483647 w 857"/>
                  <a:gd name="T77" fmla="*/ 2147483647 h 854"/>
                  <a:gd name="T78" fmla="*/ 2147483647 w 857"/>
                  <a:gd name="T79" fmla="*/ 2147483647 h 854"/>
                  <a:gd name="T80" fmla="*/ 2147483647 w 857"/>
                  <a:gd name="T81" fmla="*/ 2147483647 h 854"/>
                  <a:gd name="T82" fmla="*/ 2147483647 w 857"/>
                  <a:gd name="T83" fmla="*/ 2147483647 h 854"/>
                  <a:gd name="T84" fmla="*/ 2147483647 w 857"/>
                  <a:gd name="T85" fmla="*/ 2147483647 h 854"/>
                  <a:gd name="T86" fmla="*/ 2147483647 w 857"/>
                  <a:gd name="T87" fmla="*/ 2147483647 h 854"/>
                  <a:gd name="T88" fmla="*/ 2147483647 w 857"/>
                  <a:gd name="T89" fmla="*/ 2147483647 h 854"/>
                  <a:gd name="T90" fmla="*/ 2147483647 w 857"/>
                  <a:gd name="T91" fmla="*/ 2147483647 h 854"/>
                  <a:gd name="T92" fmla="*/ 2147483647 w 857"/>
                  <a:gd name="T93" fmla="*/ 2147483647 h 854"/>
                  <a:gd name="T94" fmla="*/ 2147483647 w 857"/>
                  <a:gd name="T95" fmla="*/ 2147483647 h 854"/>
                  <a:gd name="T96" fmla="*/ 2147483647 w 857"/>
                  <a:gd name="T97" fmla="*/ 2147483647 h 854"/>
                  <a:gd name="T98" fmla="*/ 2147483647 w 857"/>
                  <a:gd name="T99" fmla="*/ 2147483647 h 854"/>
                  <a:gd name="T100" fmla="*/ 2147483647 w 857"/>
                  <a:gd name="T101" fmla="*/ 0 h 854"/>
                  <a:gd name="T102" fmla="*/ 2147483647 w 857"/>
                  <a:gd name="T103" fmla="*/ 0 h 854"/>
                  <a:gd name="T104" fmla="*/ 2147483647 w 857"/>
                  <a:gd name="T105" fmla="*/ 2147483647 h 854"/>
                  <a:gd name="T106" fmla="*/ 2147483647 w 857"/>
                  <a:gd name="T107" fmla="*/ 2147483647 h 854"/>
                  <a:gd name="T108" fmla="*/ 2147483647 w 857"/>
                  <a:gd name="T109" fmla="*/ 2147483647 h 854"/>
                  <a:gd name="T110" fmla="*/ 2147483647 w 857"/>
                  <a:gd name="T111" fmla="*/ 2147483647 h 854"/>
                  <a:gd name="T112" fmla="*/ 2147483647 w 857"/>
                  <a:gd name="T113" fmla="*/ 2147483647 h 854"/>
                  <a:gd name="T114" fmla="*/ 2147483647 w 857"/>
                  <a:gd name="T115" fmla="*/ 2147483647 h 854"/>
                  <a:gd name="T116" fmla="*/ 2147483647 w 857"/>
                  <a:gd name="T117" fmla="*/ 2147483647 h 854"/>
                  <a:gd name="T118" fmla="*/ 2147483647 w 857"/>
                  <a:gd name="T119" fmla="*/ 2147483647 h 854"/>
                  <a:gd name="T120" fmla="*/ 2147483647 w 857"/>
                  <a:gd name="T121" fmla="*/ 2147483647 h 854"/>
                  <a:gd name="T122" fmla="*/ 2147483647 w 857"/>
                  <a:gd name="T123" fmla="*/ 2147483647 h 854"/>
                  <a:gd name="T124" fmla="*/ 2147483647 w 857"/>
                  <a:gd name="T125" fmla="*/ 2147483647 h 8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7"/>
                  <a:gd name="T190" fmla="*/ 0 h 854"/>
                  <a:gd name="T191" fmla="*/ 857 w 857"/>
                  <a:gd name="T192" fmla="*/ 854 h 8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7" h="854">
                    <a:moveTo>
                      <a:pt x="150" y="284"/>
                    </a:moveTo>
                    <a:cubicBezTo>
                      <a:pt x="143" y="381"/>
                      <a:pt x="143" y="478"/>
                      <a:pt x="150" y="575"/>
                    </a:cubicBezTo>
                    <a:cubicBezTo>
                      <a:pt x="186" y="651"/>
                      <a:pt x="248" y="712"/>
                      <a:pt x="324" y="748"/>
                    </a:cubicBezTo>
                    <a:lnTo>
                      <a:pt x="329" y="752"/>
                    </a:lnTo>
                    <a:lnTo>
                      <a:pt x="553" y="752"/>
                    </a:lnTo>
                    <a:lnTo>
                      <a:pt x="554" y="748"/>
                    </a:lnTo>
                    <a:cubicBezTo>
                      <a:pt x="576" y="748"/>
                      <a:pt x="596" y="762"/>
                      <a:pt x="604" y="783"/>
                    </a:cubicBezTo>
                    <a:lnTo>
                      <a:pt x="601" y="784"/>
                    </a:lnTo>
                    <a:lnTo>
                      <a:pt x="649" y="784"/>
                    </a:lnTo>
                    <a:lnTo>
                      <a:pt x="642" y="783"/>
                    </a:lnTo>
                    <a:cubicBezTo>
                      <a:pt x="759" y="783"/>
                      <a:pt x="854" y="688"/>
                      <a:pt x="854" y="571"/>
                    </a:cubicBezTo>
                    <a:cubicBezTo>
                      <a:pt x="854" y="571"/>
                      <a:pt x="854" y="571"/>
                      <a:pt x="854" y="571"/>
                    </a:cubicBezTo>
                    <a:lnTo>
                      <a:pt x="857" y="576"/>
                    </a:lnTo>
                    <a:lnTo>
                      <a:pt x="857" y="288"/>
                    </a:lnTo>
                    <a:lnTo>
                      <a:pt x="854" y="289"/>
                    </a:lnTo>
                    <a:cubicBezTo>
                      <a:pt x="854" y="172"/>
                      <a:pt x="759" y="77"/>
                      <a:pt x="642" y="77"/>
                    </a:cubicBezTo>
                    <a:cubicBezTo>
                      <a:pt x="642" y="77"/>
                      <a:pt x="642" y="77"/>
                      <a:pt x="642" y="77"/>
                    </a:cubicBezTo>
                    <a:lnTo>
                      <a:pt x="649" y="80"/>
                    </a:lnTo>
                    <a:lnTo>
                      <a:pt x="601" y="80"/>
                    </a:lnTo>
                    <a:lnTo>
                      <a:pt x="604" y="77"/>
                    </a:lnTo>
                    <a:cubicBezTo>
                      <a:pt x="596" y="99"/>
                      <a:pt x="576" y="113"/>
                      <a:pt x="554" y="113"/>
                    </a:cubicBezTo>
                    <a:lnTo>
                      <a:pt x="553" y="112"/>
                    </a:lnTo>
                    <a:lnTo>
                      <a:pt x="329" y="112"/>
                    </a:lnTo>
                    <a:lnTo>
                      <a:pt x="323" y="113"/>
                    </a:lnTo>
                    <a:cubicBezTo>
                      <a:pt x="247" y="149"/>
                      <a:pt x="187" y="209"/>
                      <a:pt x="150" y="284"/>
                    </a:cubicBezTo>
                    <a:close/>
                    <a:moveTo>
                      <a:pt x="148" y="431"/>
                    </a:moveTo>
                    <a:cubicBezTo>
                      <a:pt x="141" y="348"/>
                      <a:pt x="147" y="264"/>
                      <a:pt x="167" y="184"/>
                    </a:cubicBezTo>
                    <a:cubicBezTo>
                      <a:pt x="176" y="164"/>
                      <a:pt x="168" y="141"/>
                      <a:pt x="149" y="131"/>
                    </a:cubicBezTo>
                    <a:cubicBezTo>
                      <a:pt x="138" y="125"/>
                      <a:pt x="125" y="125"/>
                      <a:pt x="114" y="131"/>
                    </a:cubicBezTo>
                    <a:cubicBezTo>
                      <a:pt x="39" y="212"/>
                      <a:pt x="1" y="320"/>
                      <a:pt x="8" y="431"/>
                    </a:cubicBezTo>
                    <a:cubicBezTo>
                      <a:pt x="0" y="541"/>
                      <a:pt x="38" y="650"/>
                      <a:pt x="114" y="730"/>
                    </a:cubicBezTo>
                    <a:cubicBezTo>
                      <a:pt x="134" y="740"/>
                      <a:pt x="157" y="731"/>
                      <a:pt x="167" y="712"/>
                    </a:cubicBezTo>
                    <a:cubicBezTo>
                      <a:pt x="172" y="701"/>
                      <a:pt x="172" y="688"/>
                      <a:pt x="167" y="677"/>
                    </a:cubicBezTo>
                    <a:cubicBezTo>
                      <a:pt x="147" y="597"/>
                      <a:pt x="140" y="513"/>
                      <a:pt x="148" y="431"/>
                    </a:cubicBezTo>
                    <a:close/>
                    <a:moveTo>
                      <a:pt x="607" y="801"/>
                    </a:moveTo>
                    <a:cubicBezTo>
                      <a:pt x="607" y="771"/>
                      <a:pt x="583" y="748"/>
                      <a:pt x="554" y="748"/>
                    </a:cubicBezTo>
                    <a:lnTo>
                      <a:pt x="553" y="752"/>
                    </a:lnTo>
                    <a:lnTo>
                      <a:pt x="233" y="752"/>
                    </a:lnTo>
                    <a:lnTo>
                      <a:pt x="237" y="748"/>
                    </a:lnTo>
                    <a:cubicBezTo>
                      <a:pt x="207" y="748"/>
                      <a:pt x="184" y="771"/>
                      <a:pt x="184" y="801"/>
                    </a:cubicBezTo>
                    <a:cubicBezTo>
                      <a:pt x="184" y="830"/>
                      <a:pt x="207" y="854"/>
                      <a:pt x="237" y="854"/>
                    </a:cubicBezTo>
                    <a:lnTo>
                      <a:pt x="233" y="848"/>
                    </a:lnTo>
                    <a:lnTo>
                      <a:pt x="553" y="848"/>
                    </a:lnTo>
                    <a:lnTo>
                      <a:pt x="554" y="854"/>
                    </a:lnTo>
                    <a:cubicBezTo>
                      <a:pt x="583" y="854"/>
                      <a:pt x="607" y="830"/>
                      <a:pt x="607" y="801"/>
                    </a:cubicBezTo>
                    <a:cubicBezTo>
                      <a:pt x="607" y="801"/>
                      <a:pt x="607" y="801"/>
                      <a:pt x="607" y="801"/>
                    </a:cubicBezTo>
                    <a:close/>
                    <a:moveTo>
                      <a:pt x="606" y="60"/>
                    </a:moveTo>
                    <a:cubicBezTo>
                      <a:pt x="607" y="31"/>
                      <a:pt x="583" y="7"/>
                      <a:pt x="554" y="7"/>
                    </a:cubicBezTo>
                    <a:cubicBezTo>
                      <a:pt x="554" y="7"/>
                      <a:pt x="554" y="7"/>
                      <a:pt x="554" y="7"/>
                    </a:cubicBezTo>
                    <a:lnTo>
                      <a:pt x="553" y="0"/>
                    </a:lnTo>
                    <a:lnTo>
                      <a:pt x="233" y="0"/>
                    </a:lnTo>
                    <a:lnTo>
                      <a:pt x="237" y="7"/>
                    </a:lnTo>
                    <a:cubicBezTo>
                      <a:pt x="207" y="7"/>
                      <a:pt x="183" y="31"/>
                      <a:pt x="183" y="60"/>
                    </a:cubicBezTo>
                    <a:cubicBezTo>
                      <a:pt x="183" y="90"/>
                      <a:pt x="207" y="113"/>
                      <a:pt x="237" y="113"/>
                    </a:cubicBezTo>
                    <a:lnTo>
                      <a:pt x="233" y="112"/>
                    </a:lnTo>
                    <a:lnTo>
                      <a:pt x="553" y="112"/>
                    </a:lnTo>
                    <a:lnTo>
                      <a:pt x="554" y="113"/>
                    </a:lnTo>
                    <a:cubicBezTo>
                      <a:pt x="583" y="113"/>
                      <a:pt x="607" y="89"/>
                      <a:pt x="606" y="60"/>
                    </a:cubicBezTo>
                    <a:cubicBezTo>
                      <a:pt x="606" y="60"/>
                      <a:pt x="606" y="60"/>
                      <a:pt x="606" y="60"/>
                    </a:cubicBezTo>
                    <a:lnTo>
                      <a:pt x="601" y="64"/>
                    </a:lnTo>
                    <a:lnTo>
                      <a:pt x="606" y="6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7" name="Rectangle 42"/>
              <p:cNvSpPr>
                <a:spLocks noChangeArrowheads="1"/>
              </p:cNvSpPr>
              <p:nvPr/>
            </p:nvSpPr>
            <p:spPr bwMode="auto">
              <a:xfrm>
                <a:off x="2123729" y="3140968"/>
                <a:ext cx="360039" cy="504056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4618" name="Rectangle 42"/>
              <p:cNvSpPr>
                <a:spLocks noChangeArrowheads="1"/>
              </p:cNvSpPr>
              <p:nvPr/>
            </p:nvSpPr>
            <p:spPr bwMode="auto">
              <a:xfrm>
                <a:off x="2123728" y="5085184"/>
                <a:ext cx="360039" cy="504056"/>
              </a:xfrm>
              <a:prstGeom prst="rect">
                <a:avLst/>
              </a:prstGeom>
              <a:solidFill>
                <a:srgbClr val="F59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5" name="CustomShape 3"/>
            <p:cNvSpPr/>
            <p:nvPr/>
          </p:nvSpPr>
          <p:spPr>
            <a:xfrm>
              <a:off x="1406761" y="1555469"/>
              <a:ext cx="3649096" cy="1344652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 w="1908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7280" tIns="53280" rIns="107280" bIns="53280" anchor="ctr"/>
            <a:lstStyle/>
            <a:p>
              <a:pPr algn="ctr" eaLnBrk="1" hangingPunct="1">
                <a:defRPr/>
              </a:pPr>
              <a:endParaRPr lang="ru-RU" sz="2000" spc="-1" dirty="0">
                <a:latin typeface="Arial"/>
              </a:endParaRPr>
            </a:p>
          </p:txBody>
        </p:sp>
      </p:grpSp>
      <p:sp>
        <p:nvSpPr>
          <p:cNvPr id="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5C659B79-75DB-4816-84E3-B162797BF3F9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4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ЕДДС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ПРОМЫШЛЕННОВСКОГО МУНИЦИПАЛЬНОГО ОКРУГА</a:t>
            </a:r>
          </a:p>
        </p:txBody>
      </p:sp>
      <p:graphicFrame>
        <p:nvGraphicFramePr>
          <p:cNvPr id="82983" name="Group 39"/>
          <p:cNvGraphicFramePr>
            <a:graphicFrameLocks noGrp="1"/>
          </p:cNvGraphicFramePr>
          <p:nvPr/>
        </p:nvGraphicFramePr>
        <p:xfrm>
          <a:off x="920750" y="1136650"/>
          <a:ext cx="8136707" cy="1652339"/>
        </p:xfrm>
        <a:graphic>
          <a:graphicData uri="http://schemas.openxmlformats.org/drawingml/2006/table">
            <a:tbl>
              <a:tblPr/>
              <a:tblGrid>
                <a:gridCol w="152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Штатная численность оперативных дежурных (чел.)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дежурной смены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(чел.)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Заработная плата оперативных  дежурных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(тыс. руб.)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Средняя зарплата муниципальном округе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(тыс. руб.)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Консолидированный бюджет муниципального округа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4665,3</a:t>
                      </a:r>
                    </a:p>
                  </a:txBody>
                  <a:tcPr marL="9525" marR="9525" marT="950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5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9B71175A-04D5-434F-B9BD-E6F3C108A3B4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ПРОМЫШЛЕННОВСКОГО МУНИЦИПАЛЬНОГО ОКРУГА</a:t>
            </a:r>
          </a:p>
        </p:txBody>
      </p:sp>
      <p:graphicFrame>
        <p:nvGraphicFramePr>
          <p:cNvPr id="55527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41427"/>
              </p:ext>
            </p:extLst>
          </p:nvPr>
        </p:nvGraphicFramePr>
        <p:xfrm>
          <a:off x="273050" y="908050"/>
          <a:ext cx="4679950" cy="1398589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Телефонный аппарат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Факсимильный аппарат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Телефонный аппарат  для прямой связи с руководством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Аппарат для сотовой 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100 %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530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27365"/>
              </p:ext>
            </p:extLst>
          </p:nvPr>
        </p:nvGraphicFramePr>
        <p:xfrm>
          <a:off x="5097463" y="2636838"/>
          <a:ext cx="4535487" cy="688975"/>
        </p:xfrm>
        <a:graphic>
          <a:graphicData uri="http://schemas.openxmlformats.org/drawingml/2006/table">
            <a:tbl>
              <a:tblPr/>
              <a:tblGrid>
                <a:gridCol w="48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истемой видеоконференцсвязи «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POLYCOM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en-US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84598"/>
              </p:ext>
            </p:extLst>
          </p:nvPr>
        </p:nvGraphicFramePr>
        <p:xfrm>
          <a:off x="273050" y="2636838"/>
          <a:ext cx="4679950" cy="957263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А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втоматизированная система оповещения АСОО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Система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-рассылки «Билайн»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- 100 %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9496"/>
              </p:ext>
            </p:extLst>
          </p:nvPr>
        </p:nvGraphicFramePr>
        <p:xfrm>
          <a:off x="273050" y="3783013"/>
          <a:ext cx="4679950" cy="10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регистрации входящих разговоров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Определение номера звонящего абонента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0053"/>
              </p:ext>
            </p:extLst>
          </p:nvPr>
        </p:nvGraphicFramePr>
        <p:xfrm>
          <a:off x="5097463" y="3543300"/>
          <a:ext cx="4535487" cy="533400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Метеостанция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Е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a2 ED602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97463" y="4251325"/>
          <a:ext cx="4535487" cy="504825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Приемник ГЛОНАСС или ГЛОНАСС/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GPS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 Имеется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1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100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44899"/>
              </p:ext>
            </p:extLst>
          </p:nvPr>
        </p:nvGraphicFramePr>
        <p:xfrm>
          <a:off x="273050" y="4884737"/>
          <a:ext cx="9504363" cy="1973263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3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Абонент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Каналы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Прямой канал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МГТС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ВЦСС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Транкинговая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Спутниковая </a:t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Сотовая </a:t>
                      </a:r>
                      <a:b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Радиосвязь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Интернет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Интранет ЛВС МЧС России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ЦУКС ГУ МЧС России по Кемеровской области – Кузбассу 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84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81C585D-7F22-4CE4-9A52-B6A14DE51812}" type="slidenum">
              <a:rPr lang="ru-RU" altLang="ru-RU" smtClean="0">
                <a:solidFill>
                  <a:srgbClr val="FFFF00"/>
                </a:solidFill>
              </a:rPr>
              <a:pPr/>
              <a:t>6</a:t>
            </a:fld>
            <a:endParaRPr lang="ru-RU" altLang="ru-RU" smtClean="0">
              <a:solidFill>
                <a:srgbClr val="FFFF00"/>
              </a:solidFill>
            </a:endParaRPr>
          </a:p>
        </p:txBody>
      </p:sp>
      <p:graphicFrame>
        <p:nvGraphicFramePr>
          <p:cNvPr id="12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12988"/>
              </p:ext>
            </p:extLst>
          </p:nvPr>
        </p:nvGraphicFramePr>
        <p:xfrm>
          <a:off x="5097463" y="908050"/>
          <a:ext cx="4473575" cy="1541463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начальника ЕДДС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специалиста по приему и обработке экстренных вызовов 112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4288"/>
            <a:ext cx="171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6" rIns="78893" bIns="39446" anchor="ctr">
            <a:spAutoFit/>
          </a:bodyPr>
          <a:lstStyle/>
          <a:p>
            <a:pPr defTabSz="914400" eaLnBrk="1" hangingPunct="1"/>
            <a:endParaRPr lang="ru-RU" altLang="ru-RU" sz="1800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4288"/>
            <a:ext cx="171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6" rIns="78893" bIns="39446" anchor="ctr">
            <a:spAutoFit/>
          </a:bodyPr>
          <a:lstStyle/>
          <a:p>
            <a:pPr defTabSz="914400" eaLnBrk="1" hangingPunct="1"/>
            <a:endParaRPr lang="ru-RU" altLang="ru-RU" sz="1800">
              <a:latin typeface="Calibri" pitchFamily="34" charset="0"/>
            </a:endParaRPr>
          </a:p>
        </p:txBody>
      </p:sp>
      <p:graphicFrame>
        <p:nvGraphicFramePr>
          <p:cNvPr id="102440" name="Group 40"/>
          <p:cNvGraphicFramePr>
            <a:graphicFrameLocks noGrp="1"/>
          </p:cNvGraphicFramePr>
          <p:nvPr/>
        </p:nvGraphicFramePr>
        <p:xfrm>
          <a:off x="273050" y="476250"/>
          <a:ext cx="9432925" cy="1022351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029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2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61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</a:p>
                  </a:txBody>
                  <a:tcPr marL="5833" marR="5833" marT="582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4" name="Заголовок 1"/>
          <p:cNvSpPr txBox="1">
            <a:spLocks/>
          </p:cNvSpPr>
          <p:nvPr/>
        </p:nvSpPr>
        <p:spPr bwMode="auto">
          <a:xfrm>
            <a:off x="0" y="0"/>
            <a:ext cx="990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pic>
        <p:nvPicPr>
          <p:cNvPr id="39965" name="Picture 29" descr="C:\Users\ЕДДС\Desktop\i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628775"/>
            <a:ext cx="4270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0" descr="C:\Users\ЕДДС\Desktop\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8" y="3824288"/>
            <a:ext cx="45989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32" descr="C:\Users\ЕДДС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863" y="2060575"/>
            <a:ext cx="325596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5C659B79-75DB-4816-84E3-B162797BF3F9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7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 txBox="1">
            <a:spLocks/>
          </p:cNvSpPr>
          <p:nvPr/>
        </p:nvSpPr>
        <p:spPr bwMode="auto">
          <a:xfrm>
            <a:off x="0" y="47625"/>
            <a:ext cx="9906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 eaLnBrk="1" hangingPunct="1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 eaLnBrk="1" hangingPunct="1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ПРОМЫШЛЕННОВСКОГО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2018- 2022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159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0" y="88900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 eaLnBrk="1" hangingPunct="1">
              <a:tabLst>
                <a:tab pos="3484563" algn="ctr"/>
                <a:tab pos="6969125" algn="r"/>
              </a:tabLst>
            </a:pPr>
            <a:endParaRPr lang="ru-RU" altLang="ru-RU"/>
          </a:p>
        </p:txBody>
      </p:sp>
      <p:sp>
        <p:nvSpPr>
          <p:cNvPr id="1030" name="Rectangle 23"/>
          <p:cNvSpPr>
            <a:spLocks noChangeArrowheads="1"/>
          </p:cNvSpPr>
          <p:nvPr/>
        </p:nvSpPr>
        <p:spPr bwMode="auto">
          <a:xfrm>
            <a:off x="0" y="3937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31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eaLnBrk="1" hangingPunct="1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 на территории Промышленновского муниципального округа произошла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чрезвычайная ситуация: </a:t>
            </a:r>
          </a:p>
          <a:p>
            <a:pPr indent="523875" algn="just" eaLnBrk="1" hangingPunct="1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eaLnBrk="1" hangingPunct="1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eaLnBrk="1" hangingPunct="1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9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20FC7B3F-2605-482A-8355-2A5FA263234D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429248"/>
              </p:ext>
            </p:extLst>
          </p:nvPr>
        </p:nvGraphicFramePr>
        <p:xfrm>
          <a:off x="849313" y="3789363"/>
          <a:ext cx="821055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3" imgW="8353349" imgH="3124131" progId="Excel.Sheet.8">
                  <p:embed/>
                </p:oleObj>
              </mc:Choice>
              <mc:Fallback>
                <p:oleObj name="Лист" r:id="rId3" imgW="8353349" imgH="312413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789363"/>
                        <a:ext cx="8210550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0" y="214313"/>
            <a:ext cx="990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41425" eaLnBrk="1" hangingPunct="1"/>
            <a:r>
              <a:rPr lang="ru-RU" alt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 eaLnBrk="1" hangingPunct="1"/>
            <a:r>
              <a:rPr lang="ru-RU" alt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ПРОМЫШЛЕННОВСКОГО МУНИЦИПАЛЬНОГО ОКРУГА</a:t>
            </a:r>
          </a:p>
        </p:txBody>
      </p:sp>
      <p:sp>
        <p:nvSpPr>
          <p:cNvPr id="43012" name="TextBox 9"/>
          <p:cNvSpPr txBox="1">
            <a:spLocks noChangeArrowheads="1"/>
          </p:cNvSpPr>
          <p:nvPr/>
        </p:nvSpPr>
        <p:spPr bwMode="auto">
          <a:xfrm>
            <a:off x="4173538" y="4797425"/>
            <a:ext cx="2940050" cy="30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43013" name="TextBox 28"/>
          <p:cNvSpPr txBox="1">
            <a:spLocks noChangeArrowheads="1"/>
          </p:cNvSpPr>
          <p:nvPr/>
        </p:nvSpPr>
        <p:spPr bwMode="auto">
          <a:xfrm>
            <a:off x="195263" y="4868863"/>
            <a:ext cx="2940050" cy="30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Оперативный дежурный</a:t>
            </a:r>
          </a:p>
        </p:txBody>
      </p:sp>
      <p:pic>
        <p:nvPicPr>
          <p:cNvPr id="43014" name="Picture 3" descr="C:\Users\ЕДДС\Desktop\0-02-04-c34cbef68a37a1d9c42f5cdcc4a3d9e9c617ffa14aaf7836410080618e7bcf59_full.jpg"/>
          <p:cNvPicPr>
            <a:picLocks noChangeAspect="1" noChangeArrowheads="1"/>
          </p:cNvPicPr>
          <p:nvPr/>
        </p:nvPicPr>
        <p:blipFill>
          <a:blip r:embed="rId3" cstate="print"/>
          <a:srcRect t="11629" b="13953"/>
          <a:stretch>
            <a:fillRect/>
          </a:stretch>
        </p:blipFill>
        <p:spPr bwMode="auto">
          <a:xfrm>
            <a:off x="5083175" y="1268413"/>
            <a:ext cx="4751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14"/>
          <p:cNvSpPr txBox="1">
            <a:spLocks noChangeArrowheads="1"/>
          </p:cNvSpPr>
          <p:nvPr/>
        </p:nvSpPr>
        <p:spPr bwMode="auto">
          <a:xfrm>
            <a:off x="2066925" y="5445125"/>
            <a:ext cx="2940050" cy="30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Оператор 112</a:t>
            </a:r>
          </a:p>
        </p:txBody>
      </p:sp>
      <p:sp>
        <p:nvSpPr>
          <p:cNvPr id="43016" name="TextBox 15"/>
          <p:cNvSpPr txBox="1">
            <a:spLocks noChangeArrowheads="1"/>
          </p:cNvSpPr>
          <p:nvPr/>
        </p:nvSpPr>
        <p:spPr bwMode="auto">
          <a:xfrm>
            <a:off x="6591300" y="5445125"/>
            <a:ext cx="2940050" cy="30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Глава округа</a:t>
            </a:r>
          </a:p>
        </p:txBody>
      </p:sp>
      <p:cxnSp>
        <p:nvCxnSpPr>
          <p:cNvPr id="43017" name="Прямая со стрелкой 25"/>
          <p:cNvCxnSpPr>
            <a:cxnSpLocks noChangeShapeType="1"/>
          </p:cNvCxnSpPr>
          <p:nvPr/>
        </p:nvCxnSpPr>
        <p:spPr bwMode="auto">
          <a:xfrm flipV="1">
            <a:off x="5811838" y="3860800"/>
            <a:ext cx="466725" cy="936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18" name="Прямая со стрелкой 27"/>
          <p:cNvCxnSpPr>
            <a:cxnSpLocks noChangeShapeType="1"/>
          </p:cNvCxnSpPr>
          <p:nvPr/>
        </p:nvCxnSpPr>
        <p:spPr bwMode="auto">
          <a:xfrm flipV="1">
            <a:off x="7761288" y="3933825"/>
            <a:ext cx="701675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3019" name="Picture 2" descr="\\192.168.0.100\папка обмена\Валя\WhatsApp Image 2019-08-20 at 08.32.41.jpeg"/>
          <p:cNvPicPr>
            <a:picLocks noChangeAspect="1" noChangeArrowheads="1"/>
          </p:cNvPicPr>
          <p:nvPr/>
        </p:nvPicPr>
        <p:blipFill>
          <a:blip r:embed="rId4" cstate="print"/>
          <a:srcRect t="8481" b="6709"/>
          <a:stretch>
            <a:fillRect/>
          </a:stretch>
        </p:blipFill>
        <p:spPr bwMode="auto">
          <a:xfrm>
            <a:off x="266700" y="1268413"/>
            <a:ext cx="45418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20" name="Прямая со стрелкой 21"/>
          <p:cNvCxnSpPr>
            <a:cxnSpLocks noChangeShapeType="1"/>
          </p:cNvCxnSpPr>
          <p:nvPr/>
        </p:nvCxnSpPr>
        <p:spPr bwMode="auto">
          <a:xfrm flipH="1" flipV="1">
            <a:off x="3297238" y="3500438"/>
            <a:ext cx="239712" cy="1944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21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1136650" y="3860800"/>
            <a:ext cx="306388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eaLnBrk="1" hangingPunct="1"/>
            <a:fld id="{5C659B79-75DB-4816-84E3-B162797BF3F9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9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23024</TotalTime>
  <Words>896</Words>
  <Application>Microsoft Office PowerPoint</Application>
  <PresentationFormat>Лист A4 (210x297 мм)</PresentationFormat>
  <Paragraphs>265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МУНИЦИПАЛЬНОГО ОБРАЗОВАНИЯ И ЕДДС</vt:lpstr>
      <vt:lpstr>Презентация PowerPoint</vt:lpstr>
      <vt:lpstr>РАЗМЕЩЕНИЕ ЕДДС  ПРОМЫШЛЕННОВСКОГО МУНИЦИПАЛЬНОГО ОКРУГА</vt:lpstr>
      <vt:lpstr>ЧИСЛЕННОСТЬ ДИСПЕТЧЕРСКОГО СОСТАВА ЕДДС  ПРОМЫШЛЕННОВСКОГО МУНИЦИПАЛЬНОГО ОКРУГА</vt:lpstr>
      <vt:lpstr>ТЕХНИЧЕСКОЕ ОСНАЩЕНИЕ ЕДДС ПРОМЫШЛЕННОВСКОГО МУНИЦИПАЛЬНОГО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697</cp:revision>
  <dcterms:modified xsi:type="dcterms:W3CDTF">2023-02-20T07:43:57Z</dcterms:modified>
</cp:coreProperties>
</file>