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4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7B36E-8D50-44BC-A16A-D32202F1631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8380F-EB3B-4B5B-B718-D981A61F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2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8B19E-85C1-443B-B93B-78631C9AFA9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49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8B19E-85C1-443B-B93B-78631C9AFA9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71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AFAD-10F0-4768-8304-43C33AAE4D7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500-E156-4E7F-9B5E-0CFDDBD67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8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AFAD-10F0-4768-8304-43C33AAE4D7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500-E156-4E7F-9B5E-0CFDDBD67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8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AFAD-10F0-4768-8304-43C33AAE4D7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500-E156-4E7F-9B5E-0CFDDBD67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93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41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98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646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068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5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5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29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17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96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51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3" y="273063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13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2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AFAD-10F0-4768-8304-43C33AAE4D7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500-E156-4E7F-9B5E-0CFDDBD67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0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7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9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87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77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15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AFAD-10F0-4768-8304-43C33AAE4D7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500-E156-4E7F-9B5E-0CFDDBD67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1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AFAD-10F0-4768-8304-43C33AAE4D7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500-E156-4E7F-9B5E-0CFDDBD67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AFAD-10F0-4768-8304-43C33AAE4D7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500-E156-4E7F-9B5E-0CFDDBD67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4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AFAD-10F0-4768-8304-43C33AAE4D7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500-E156-4E7F-9B5E-0CFDDBD67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5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AFAD-10F0-4768-8304-43C33AAE4D7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500-E156-4E7F-9B5E-0CFDDBD67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5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AFAD-10F0-4768-8304-43C33AAE4D7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500-E156-4E7F-9B5E-0CFDDBD67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1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AFAD-10F0-4768-8304-43C33AAE4D7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500-E156-4E7F-9B5E-0CFDDBD67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8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7AFAD-10F0-4768-8304-43C33AAE4D7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FA500-E156-4E7F-9B5E-0CFDDBD67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0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10" tIns="53603" rIns="107210" bIns="536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107210" tIns="53603" rIns="107210" bIns="536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4" y="6356354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39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072097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036" indent="-402036" algn="l" defTabSz="107209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077" indent="-335029" algn="l" defTabSz="1072097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121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170" indent="-268024" algn="l" defTabSz="107209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2220" indent="-268024" algn="l" defTabSz="107209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316312"/>
            <a:ext cx="9906000" cy="2393494"/>
          </a:xfrm>
          <a:prstGeom prst="rect">
            <a:avLst/>
          </a:prstGeom>
        </p:spPr>
        <p:txBody>
          <a:bodyPr wrap="square" lIns="107210" tIns="53603" rIns="107210" bIns="53603">
            <a:spAutoFit/>
          </a:bodyPr>
          <a:lstStyle/>
          <a:p>
            <a:pPr algn="ctr" defTabSz="1072097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</a:p>
          <a:p>
            <a:pPr algn="ctr" defTabSz="1072097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Единой дежурно-диспетчерской службы </a:t>
            </a:r>
          </a:p>
          <a:p>
            <a:pPr algn="ctr" defTabSz="1072097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Прокопьевского городского округа</a:t>
            </a:r>
          </a:p>
          <a:p>
            <a:pPr algn="ctr" defTabSz="1072097">
              <a:lnSpc>
                <a:spcPct val="110000"/>
              </a:lnSpc>
            </a:pPr>
            <a:r>
              <a:rPr lang="ru-RU" sz="3600" b="1" spc="-1" dirty="0">
                <a:solidFill>
                  <a:srgbClr val="FFFF00"/>
                </a:solidFill>
                <a:latin typeface="Times New Roman"/>
                <a:ea typeface="DejaVu Sans"/>
              </a:rPr>
              <a:t>Кемеровской области – </a:t>
            </a:r>
            <a:r>
              <a:rPr lang="ru-RU" sz="3600" b="1" spc="-1" dirty="0" smtClean="0">
                <a:solidFill>
                  <a:srgbClr val="FFFF00"/>
                </a:solidFill>
                <a:latin typeface="Times New Roman"/>
                <a:ea typeface="DejaVu Sans"/>
              </a:rPr>
              <a:t>Кузбасса </a:t>
            </a:r>
            <a:endParaRPr lang="ru-RU" sz="36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33430" y="199014"/>
            <a:ext cx="1523970" cy="164581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55" y="133041"/>
            <a:ext cx="1395834" cy="17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МУНИЦИПАЛЬНОГО ОБРАЗОВАНИЯ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ЕДДС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874" y="1482084"/>
            <a:ext cx="8073344" cy="137753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Глава  Прокопьевского городского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округа – 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Председатель КЧС и ОПБ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>
              <a:defRPr/>
            </a:pPr>
            <a:r>
              <a:rPr lang="ru-RU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Шкарабейников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Максим Александрович</a:t>
            </a:r>
          </a:p>
          <a:p>
            <a:pPr algn="ctr" defTabSz="1241878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8(3842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67-42-00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52538" y="2996955"/>
            <a:ext cx="8073344" cy="158417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Начальник МБУ «Управление по делам ГО и ЧС </a:t>
            </a:r>
          </a:p>
          <a:p>
            <a:pPr algn="ctr" defTabSz="1241878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города Прокопьевска» </a:t>
            </a:r>
          </a:p>
          <a:p>
            <a:pPr algn="ctr" defTabSz="1241878"/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Агарков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Евгений Васильевич</a:t>
            </a:r>
          </a:p>
          <a:p>
            <a:pPr algn="ctr" defTabSz="1241878"/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8(3846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61-09-99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52538" y="4725145"/>
            <a:ext cx="8073344" cy="155273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Начальник ЕДДС-112 МБУ «УГОЧС г. Прокопьевска»</a:t>
            </a:r>
          </a:p>
          <a:p>
            <a:pPr algn="ctr" defTabSz="1241878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Сорокина  Екатерина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Азатовна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/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8(3846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61-10-44</a:t>
            </a: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7"/>
            <a:ext cx="2311400" cy="365125"/>
          </a:xfrm>
        </p:spPr>
        <p:txBody>
          <a:bodyPr/>
          <a:lstStyle/>
          <a:p>
            <a:pPr defTabSz="1072097"/>
            <a:fld id="{B19B0651-EE4F-4900-A07F-96A6BFA9D0F0}" type="slidenum">
              <a:rPr lang="ru-RU">
                <a:solidFill>
                  <a:srgbClr val="FFFF00"/>
                </a:solidFill>
                <a:latin typeface="Calibri"/>
              </a:rPr>
              <a:pPr defTabSz="1072097"/>
              <a:t>2</a:t>
            </a:fld>
            <a:endParaRPr lang="ru-RU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1026" name="Picture 2" descr="\\Word2\диск d\WORD2\мои документы\Документы на отправку (ежедневные)\ЕЖЕДНЕВНЫЕ НА ОТПРАВКУ\PHOTO-2022-03-04-09-50-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8" y="2996953"/>
            <a:ext cx="1260223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Pc1\почта\Почта\2022\08 август\вх\Глав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0" t="15780" r="21601" b="10032"/>
          <a:stretch/>
        </p:blipFill>
        <p:spPr bwMode="auto">
          <a:xfrm>
            <a:off x="92029" y="1482084"/>
            <a:ext cx="1289664" cy="13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Pc1\почта\ЕДДС\IMG_46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0" t="34397" r="26327" b="32117"/>
          <a:stretch/>
        </p:blipFill>
        <p:spPr bwMode="auto">
          <a:xfrm>
            <a:off x="92029" y="4725146"/>
            <a:ext cx="1297480" cy="15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8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15"/>
          <p:cNvGrpSpPr>
            <a:grpSpLocks/>
          </p:cNvGrpSpPr>
          <p:nvPr/>
        </p:nvGrpSpPr>
        <p:grpSpPr bwMode="auto">
          <a:xfrm>
            <a:off x="0" y="1500174"/>
            <a:ext cx="8024834" cy="5357826"/>
            <a:chOff x="0" y="0"/>
            <a:chExt cx="9144000" cy="6858000"/>
          </a:xfrm>
        </p:grpSpPr>
        <p:grpSp>
          <p:nvGrpSpPr>
            <p:cNvPr id="22" name="Группа 16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Группа 1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-162"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7" name="Полилиния 26"/>
                <p:cNvSpPr/>
                <p:nvPr/>
              </p:nvSpPr>
              <p:spPr>
                <a:xfrm>
                  <a:off x="122623" y="76900"/>
                  <a:ext cx="6317934" cy="6409416"/>
                </a:xfrm>
                <a:custGeom>
                  <a:avLst/>
                  <a:gdLst>
                    <a:gd name="connsiteX0" fmla="*/ 2440441 w 6318039"/>
                    <a:gd name="connsiteY0" fmla="*/ 504825 h 6410325"/>
                    <a:gd name="connsiteX1" fmla="*/ 2459491 w 6318039"/>
                    <a:gd name="connsiteY1" fmla="*/ 457200 h 6410325"/>
                    <a:gd name="connsiteX2" fmla="*/ 2507116 w 6318039"/>
                    <a:gd name="connsiteY2" fmla="*/ 400050 h 6410325"/>
                    <a:gd name="connsiteX3" fmla="*/ 2535691 w 6318039"/>
                    <a:gd name="connsiteY3" fmla="*/ 381000 h 6410325"/>
                    <a:gd name="connsiteX4" fmla="*/ 2583316 w 6318039"/>
                    <a:gd name="connsiteY4" fmla="*/ 295275 h 6410325"/>
                    <a:gd name="connsiteX5" fmla="*/ 2602366 w 6318039"/>
                    <a:gd name="connsiteY5" fmla="*/ 266700 h 6410325"/>
                    <a:gd name="connsiteX6" fmla="*/ 2649991 w 6318039"/>
                    <a:gd name="connsiteY6" fmla="*/ 209550 h 6410325"/>
                    <a:gd name="connsiteX7" fmla="*/ 2716666 w 6318039"/>
                    <a:gd name="connsiteY7" fmla="*/ 190500 h 6410325"/>
                    <a:gd name="connsiteX8" fmla="*/ 2745241 w 6318039"/>
                    <a:gd name="connsiteY8" fmla="*/ 171450 h 6410325"/>
                    <a:gd name="connsiteX9" fmla="*/ 2802391 w 6318039"/>
                    <a:gd name="connsiteY9" fmla="*/ 152400 h 6410325"/>
                    <a:gd name="connsiteX10" fmla="*/ 2916691 w 6318039"/>
                    <a:gd name="connsiteY10" fmla="*/ 76200 h 6410325"/>
                    <a:gd name="connsiteX11" fmla="*/ 2973841 w 6318039"/>
                    <a:gd name="connsiteY11" fmla="*/ 47625 h 6410325"/>
                    <a:gd name="connsiteX12" fmla="*/ 3059566 w 6318039"/>
                    <a:gd name="connsiteY12" fmla="*/ 38100 h 6410325"/>
                    <a:gd name="connsiteX13" fmla="*/ 3126241 w 6318039"/>
                    <a:gd name="connsiteY13" fmla="*/ 28575 h 6410325"/>
                    <a:gd name="connsiteX14" fmla="*/ 3288166 w 6318039"/>
                    <a:gd name="connsiteY14" fmla="*/ 0 h 6410325"/>
                    <a:gd name="connsiteX15" fmla="*/ 3440566 w 6318039"/>
                    <a:gd name="connsiteY15" fmla="*/ 9525 h 6410325"/>
                    <a:gd name="connsiteX16" fmla="*/ 3469141 w 6318039"/>
                    <a:gd name="connsiteY16" fmla="*/ 19050 h 6410325"/>
                    <a:gd name="connsiteX17" fmla="*/ 3535816 w 6318039"/>
                    <a:gd name="connsiteY17" fmla="*/ 28575 h 6410325"/>
                    <a:gd name="connsiteX18" fmla="*/ 3564391 w 6318039"/>
                    <a:gd name="connsiteY18" fmla="*/ 38100 h 6410325"/>
                    <a:gd name="connsiteX19" fmla="*/ 3573916 w 6318039"/>
                    <a:gd name="connsiteY19" fmla="*/ 66675 h 6410325"/>
                    <a:gd name="connsiteX20" fmla="*/ 3583441 w 6318039"/>
                    <a:gd name="connsiteY20" fmla="*/ 323850 h 6410325"/>
                    <a:gd name="connsiteX21" fmla="*/ 3631066 w 6318039"/>
                    <a:gd name="connsiteY21" fmla="*/ 381000 h 6410325"/>
                    <a:gd name="connsiteX22" fmla="*/ 3650116 w 6318039"/>
                    <a:gd name="connsiteY22" fmla="*/ 419100 h 6410325"/>
                    <a:gd name="connsiteX23" fmla="*/ 3678691 w 6318039"/>
                    <a:gd name="connsiteY23" fmla="*/ 428625 h 6410325"/>
                    <a:gd name="connsiteX24" fmla="*/ 3726316 w 6318039"/>
                    <a:gd name="connsiteY24" fmla="*/ 438150 h 6410325"/>
                    <a:gd name="connsiteX25" fmla="*/ 3764416 w 6318039"/>
                    <a:gd name="connsiteY25" fmla="*/ 447675 h 6410325"/>
                    <a:gd name="connsiteX26" fmla="*/ 3821566 w 6318039"/>
                    <a:gd name="connsiteY26" fmla="*/ 495300 h 6410325"/>
                    <a:gd name="connsiteX27" fmla="*/ 3850141 w 6318039"/>
                    <a:gd name="connsiteY27" fmla="*/ 514350 h 6410325"/>
                    <a:gd name="connsiteX28" fmla="*/ 3888241 w 6318039"/>
                    <a:gd name="connsiteY28" fmla="*/ 571500 h 6410325"/>
                    <a:gd name="connsiteX29" fmla="*/ 3945391 w 6318039"/>
                    <a:gd name="connsiteY29" fmla="*/ 609600 h 6410325"/>
                    <a:gd name="connsiteX30" fmla="*/ 4021591 w 6318039"/>
                    <a:gd name="connsiteY30" fmla="*/ 647700 h 6410325"/>
                    <a:gd name="connsiteX31" fmla="*/ 4107316 w 6318039"/>
                    <a:gd name="connsiteY31" fmla="*/ 657225 h 6410325"/>
                    <a:gd name="connsiteX32" fmla="*/ 4097791 w 6318039"/>
                    <a:gd name="connsiteY32" fmla="*/ 952500 h 6410325"/>
                    <a:gd name="connsiteX33" fmla="*/ 4069216 w 6318039"/>
                    <a:gd name="connsiteY33" fmla="*/ 1057275 h 6410325"/>
                    <a:gd name="connsiteX34" fmla="*/ 4059691 w 6318039"/>
                    <a:gd name="connsiteY34" fmla="*/ 1095375 h 6410325"/>
                    <a:gd name="connsiteX35" fmla="*/ 4069216 w 6318039"/>
                    <a:gd name="connsiteY35" fmla="*/ 1171575 h 6410325"/>
                    <a:gd name="connsiteX36" fmla="*/ 4221616 w 6318039"/>
                    <a:gd name="connsiteY36" fmla="*/ 1152525 h 6410325"/>
                    <a:gd name="connsiteX37" fmla="*/ 4374016 w 6318039"/>
                    <a:gd name="connsiteY37" fmla="*/ 1143000 h 6410325"/>
                    <a:gd name="connsiteX38" fmla="*/ 4393066 w 6318039"/>
                    <a:gd name="connsiteY38" fmla="*/ 1171575 h 6410325"/>
                    <a:gd name="connsiteX39" fmla="*/ 4421641 w 6318039"/>
                    <a:gd name="connsiteY39" fmla="*/ 1190625 h 6410325"/>
                    <a:gd name="connsiteX40" fmla="*/ 4450216 w 6318039"/>
                    <a:gd name="connsiteY40" fmla="*/ 1200150 h 6410325"/>
                    <a:gd name="connsiteX41" fmla="*/ 4507366 w 6318039"/>
                    <a:gd name="connsiteY41" fmla="*/ 1238250 h 6410325"/>
                    <a:gd name="connsiteX42" fmla="*/ 4526416 w 6318039"/>
                    <a:gd name="connsiteY42" fmla="*/ 1266825 h 6410325"/>
                    <a:gd name="connsiteX43" fmla="*/ 4583566 w 6318039"/>
                    <a:gd name="connsiteY43" fmla="*/ 1295400 h 6410325"/>
                    <a:gd name="connsiteX44" fmla="*/ 4716916 w 6318039"/>
                    <a:gd name="connsiteY44" fmla="*/ 1314450 h 6410325"/>
                    <a:gd name="connsiteX45" fmla="*/ 4974091 w 6318039"/>
                    <a:gd name="connsiteY45" fmla="*/ 1323975 h 6410325"/>
                    <a:gd name="connsiteX46" fmla="*/ 4993141 w 6318039"/>
                    <a:gd name="connsiteY46" fmla="*/ 1447800 h 6410325"/>
                    <a:gd name="connsiteX47" fmla="*/ 5002666 w 6318039"/>
                    <a:gd name="connsiteY47" fmla="*/ 1476375 h 6410325"/>
                    <a:gd name="connsiteX48" fmla="*/ 5059816 w 6318039"/>
                    <a:gd name="connsiteY48" fmla="*/ 1524000 h 6410325"/>
                    <a:gd name="connsiteX49" fmla="*/ 5088391 w 6318039"/>
                    <a:gd name="connsiteY49" fmla="*/ 1552575 h 6410325"/>
                    <a:gd name="connsiteX50" fmla="*/ 5136016 w 6318039"/>
                    <a:gd name="connsiteY50" fmla="*/ 1562100 h 6410325"/>
                    <a:gd name="connsiteX51" fmla="*/ 5145541 w 6318039"/>
                    <a:gd name="connsiteY51" fmla="*/ 1676400 h 6410325"/>
                    <a:gd name="connsiteX52" fmla="*/ 5155066 w 6318039"/>
                    <a:gd name="connsiteY52" fmla="*/ 1704975 h 6410325"/>
                    <a:gd name="connsiteX53" fmla="*/ 5164591 w 6318039"/>
                    <a:gd name="connsiteY53" fmla="*/ 1781175 h 6410325"/>
                    <a:gd name="connsiteX54" fmla="*/ 5174116 w 6318039"/>
                    <a:gd name="connsiteY54" fmla="*/ 1809750 h 6410325"/>
                    <a:gd name="connsiteX55" fmla="*/ 5183641 w 6318039"/>
                    <a:gd name="connsiteY55" fmla="*/ 1847850 h 6410325"/>
                    <a:gd name="connsiteX56" fmla="*/ 5193166 w 6318039"/>
                    <a:gd name="connsiteY56" fmla="*/ 1905000 h 6410325"/>
                    <a:gd name="connsiteX57" fmla="*/ 5221741 w 6318039"/>
                    <a:gd name="connsiteY57" fmla="*/ 1924050 h 6410325"/>
                    <a:gd name="connsiteX58" fmla="*/ 5269366 w 6318039"/>
                    <a:gd name="connsiteY58" fmla="*/ 1981200 h 6410325"/>
                    <a:gd name="connsiteX59" fmla="*/ 5297941 w 6318039"/>
                    <a:gd name="connsiteY59" fmla="*/ 2000250 h 6410325"/>
                    <a:gd name="connsiteX60" fmla="*/ 5307466 w 6318039"/>
                    <a:gd name="connsiteY60" fmla="*/ 2066925 h 6410325"/>
                    <a:gd name="connsiteX61" fmla="*/ 5326516 w 6318039"/>
                    <a:gd name="connsiteY61" fmla="*/ 2105025 h 6410325"/>
                    <a:gd name="connsiteX62" fmla="*/ 5345566 w 6318039"/>
                    <a:gd name="connsiteY62" fmla="*/ 2162175 h 6410325"/>
                    <a:gd name="connsiteX63" fmla="*/ 5383666 w 6318039"/>
                    <a:gd name="connsiteY63" fmla="*/ 2266950 h 6410325"/>
                    <a:gd name="connsiteX64" fmla="*/ 5412241 w 6318039"/>
                    <a:gd name="connsiteY64" fmla="*/ 2295525 h 6410325"/>
                    <a:gd name="connsiteX65" fmla="*/ 5421766 w 6318039"/>
                    <a:gd name="connsiteY65" fmla="*/ 2324100 h 6410325"/>
                    <a:gd name="connsiteX66" fmla="*/ 5459866 w 6318039"/>
                    <a:gd name="connsiteY66" fmla="*/ 2409825 h 6410325"/>
                    <a:gd name="connsiteX67" fmla="*/ 5478916 w 6318039"/>
                    <a:gd name="connsiteY67" fmla="*/ 2466975 h 6410325"/>
                    <a:gd name="connsiteX68" fmla="*/ 5488441 w 6318039"/>
                    <a:gd name="connsiteY68" fmla="*/ 2495550 h 6410325"/>
                    <a:gd name="connsiteX69" fmla="*/ 5517016 w 6318039"/>
                    <a:gd name="connsiteY69" fmla="*/ 2514600 h 6410325"/>
                    <a:gd name="connsiteX70" fmla="*/ 5488441 w 6318039"/>
                    <a:gd name="connsiteY70" fmla="*/ 2562225 h 6410325"/>
                    <a:gd name="connsiteX71" fmla="*/ 5478916 w 6318039"/>
                    <a:gd name="connsiteY71" fmla="*/ 2600325 h 6410325"/>
                    <a:gd name="connsiteX72" fmla="*/ 5488441 w 6318039"/>
                    <a:gd name="connsiteY72" fmla="*/ 2638425 h 6410325"/>
                    <a:gd name="connsiteX73" fmla="*/ 5517016 w 6318039"/>
                    <a:gd name="connsiteY73" fmla="*/ 2667000 h 6410325"/>
                    <a:gd name="connsiteX74" fmla="*/ 5545591 w 6318039"/>
                    <a:gd name="connsiteY74" fmla="*/ 2724150 h 6410325"/>
                    <a:gd name="connsiteX75" fmla="*/ 5517016 w 6318039"/>
                    <a:gd name="connsiteY75" fmla="*/ 2867025 h 6410325"/>
                    <a:gd name="connsiteX76" fmla="*/ 5507491 w 6318039"/>
                    <a:gd name="connsiteY76" fmla="*/ 2895600 h 6410325"/>
                    <a:gd name="connsiteX77" fmla="*/ 5478916 w 6318039"/>
                    <a:gd name="connsiteY77" fmla="*/ 2914650 h 6410325"/>
                    <a:gd name="connsiteX78" fmla="*/ 5431291 w 6318039"/>
                    <a:gd name="connsiteY78" fmla="*/ 3095625 h 6410325"/>
                    <a:gd name="connsiteX79" fmla="*/ 5374141 w 6318039"/>
                    <a:gd name="connsiteY79" fmla="*/ 3105150 h 6410325"/>
                    <a:gd name="connsiteX80" fmla="*/ 5297941 w 6318039"/>
                    <a:gd name="connsiteY80" fmla="*/ 3171825 h 6410325"/>
                    <a:gd name="connsiteX81" fmla="*/ 5250316 w 6318039"/>
                    <a:gd name="connsiteY81" fmla="*/ 3228975 h 6410325"/>
                    <a:gd name="connsiteX82" fmla="*/ 5202691 w 6318039"/>
                    <a:gd name="connsiteY82" fmla="*/ 3286125 h 6410325"/>
                    <a:gd name="connsiteX83" fmla="*/ 5212216 w 6318039"/>
                    <a:gd name="connsiteY83" fmla="*/ 3657600 h 6410325"/>
                    <a:gd name="connsiteX84" fmla="*/ 5250316 w 6318039"/>
                    <a:gd name="connsiteY84" fmla="*/ 3762375 h 6410325"/>
                    <a:gd name="connsiteX85" fmla="*/ 5269366 w 6318039"/>
                    <a:gd name="connsiteY85" fmla="*/ 3790950 h 6410325"/>
                    <a:gd name="connsiteX86" fmla="*/ 5278891 w 6318039"/>
                    <a:gd name="connsiteY86" fmla="*/ 3829050 h 6410325"/>
                    <a:gd name="connsiteX87" fmla="*/ 5288416 w 6318039"/>
                    <a:gd name="connsiteY87" fmla="*/ 4086225 h 6410325"/>
                    <a:gd name="connsiteX88" fmla="*/ 5307466 w 6318039"/>
                    <a:gd name="connsiteY88" fmla="*/ 4124325 h 6410325"/>
                    <a:gd name="connsiteX89" fmla="*/ 5355091 w 6318039"/>
                    <a:gd name="connsiteY89" fmla="*/ 4181475 h 6410325"/>
                    <a:gd name="connsiteX90" fmla="*/ 5374141 w 6318039"/>
                    <a:gd name="connsiteY90" fmla="*/ 4448175 h 6410325"/>
                    <a:gd name="connsiteX91" fmla="*/ 5364616 w 6318039"/>
                    <a:gd name="connsiteY91" fmla="*/ 4505325 h 6410325"/>
                    <a:gd name="connsiteX92" fmla="*/ 5412241 w 6318039"/>
                    <a:gd name="connsiteY92" fmla="*/ 4562475 h 6410325"/>
                    <a:gd name="connsiteX93" fmla="*/ 5440816 w 6318039"/>
                    <a:gd name="connsiteY93" fmla="*/ 4572000 h 6410325"/>
                    <a:gd name="connsiteX94" fmla="*/ 5469391 w 6318039"/>
                    <a:gd name="connsiteY94" fmla="*/ 4591050 h 6410325"/>
                    <a:gd name="connsiteX95" fmla="*/ 5517016 w 6318039"/>
                    <a:gd name="connsiteY95" fmla="*/ 4600575 h 6410325"/>
                    <a:gd name="connsiteX96" fmla="*/ 5545591 w 6318039"/>
                    <a:gd name="connsiteY96" fmla="*/ 4610100 h 6410325"/>
                    <a:gd name="connsiteX97" fmla="*/ 5593216 w 6318039"/>
                    <a:gd name="connsiteY97" fmla="*/ 4629150 h 6410325"/>
                    <a:gd name="connsiteX98" fmla="*/ 5659891 w 6318039"/>
                    <a:gd name="connsiteY98" fmla="*/ 4638675 h 6410325"/>
                    <a:gd name="connsiteX99" fmla="*/ 5850391 w 6318039"/>
                    <a:gd name="connsiteY99" fmla="*/ 4648200 h 6410325"/>
                    <a:gd name="connsiteX100" fmla="*/ 5964691 w 6318039"/>
                    <a:gd name="connsiteY100" fmla="*/ 4667250 h 6410325"/>
                    <a:gd name="connsiteX101" fmla="*/ 5926591 w 6318039"/>
                    <a:gd name="connsiteY101" fmla="*/ 4762500 h 6410325"/>
                    <a:gd name="connsiteX102" fmla="*/ 5917066 w 6318039"/>
                    <a:gd name="connsiteY102" fmla="*/ 4791075 h 6410325"/>
                    <a:gd name="connsiteX103" fmla="*/ 5898016 w 6318039"/>
                    <a:gd name="connsiteY103" fmla="*/ 4819650 h 6410325"/>
                    <a:gd name="connsiteX104" fmla="*/ 5878966 w 6318039"/>
                    <a:gd name="connsiteY104" fmla="*/ 4857750 h 6410325"/>
                    <a:gd name="connsiteX105" fmla="*/ 5821816 w 6318039"/>
                    <a:gd name="connsiteY105" fmla="*/ 4895850 h 6410325"/>
                    <a:gd name="connsiteX106" fmla="*/ 5774191 w 6318039"/>
                    <a:gd name="connsiteY106" fmla="*/ 4953000 h 6410325"/>
                    <a:gd name="connsiteX107" fmla="*/ 5736091 w 6318039"/>
                    <a:gd name="connsiteY107" fmla="*/ 5019675 h 6410325"/>
                    <a:gd name="connsiteX108" fmla="*/ 5717041 w 6318039"/>
                    <a:gd name="connsiteY108" fmla="*/ 5048250 h 6410325"/>
                    <a:gd name="connsiteX109" fmla="*/ 5707516 w 6318039"/>
                    <a:gd name="connsiteY109" fmla="*/ 5086350 h 6410325"/>
                    <a:gd name="connsiteX110" fmla="*/ 5669416 w 6318039"/>
                    <a:gd name="connsiteY110" fmla="*/ 5153025 h 6410325"/>
                    <a:gd name="connsiteX111" fmla="*/ 5650366 w 6318039"/>
                    <a:gd name="connsiteY111" fmla="*/ 5248275 h 6410325"/>
                    <a:gd name="connsiteX112" fmla="*/ 5602741 w 6318039"/>
                    <a:gd name="connsiteY112" fmla="*/ 5324475 h 6410325"/>
                    <a:gd name="connsiteX113" fmla="*/ 5583691 w 6318039"/>
                    <a:gd name="connsiteY113" fmla="*/ 5381625 h 6410325"/>
                    <a:gd name="connsiteX114" fmla="*/ 5574166 w 6318039"/>
                    <a:gd name="connsiteY114" fmla="*/ 5410200 h 6410325"/>
                    <a:gd name="connsiteX115" fmla="*/ 5583691 w 6318039"/>
                    <a:gd name="connsiteY115" fmla="*/ 5600700 h 6410325"/>
                    <a:gd name="connsiteX116" fmla="*/ 5602741 w 6318039"/>
                    <a:gd name="connsiteY116" fmla="*/ 5629275 h 6410325"/>
                    <a:gd name="connsiteX117" fmla="*/ 5612266 w 6318039"/>
                    <a:gd name="connsiteY117" fmla="*/ 5667375 h 6410325"/>
                    <a:gd name="connsiteX118" fmla="*/ 5621791 w 6318039"/>
                    <a:gd name="connsiteY118" fmla="*/ 5810250 h 6410325"/>
                    <a:gd name="connsiteX119" fmla="*/ 5640841 w 6318039"/>
                    <a:gd name="connsiteY119" fmla="*/ 5838825 h 6410325"/>
                    <a:gd name="connsiteX120" fmla="*/ 5650366 w 6318039"/>
                    <a:gd name="connsiteY120" fmla="*/ 5867400 h 6410325"/>
                    <a:gd name="connsiteX121" fmla="*/ 5678941 w 6318039"/>
                    <a:gd name="connsiteY121" fmla="*/ 5876925 h 6410325"/>
                    <a:gd name="connsiteX122" fmla="*/ 5802766 w 6318039"/>
                    <a:gd name="connsiteY122" fmla="*/ 5895975 h 6410325"/>
                    <a:gd name="connsiteX123" fmla="*/ 5917066 w 6318039"/>
                    <a:gd name="connsiteY123" fmla="*/ 5905500 h 6410325"/>
                    <a:gd name="connsiteX124" fmla="*/ 5955166 w 6318039"/>
                    <a:gd name="connsiteY124" fmla="*/ 5924550 h 6410325"/>
                    <a:gd name="connsiteX125" fmla="*/ 5983741 w 6318039"/>
                    <a:gd name="connsiteY125" fmla="*/ 5934075 h 6410325"/>
                    <a:gd name="connsiteX126" fmla="*/ 6078991 w 6318039"/>
                    <a:gd name="connsiteY126" fmla="*/ 6029325 h 6410325"/>
                    <a:gd name="connsiteX127" fmla="*/ 6231391 w 6318039"/>
                    <a:gd name="connsiteY127" fmla="*/ 6038850 h 6410325"/>
                    <a:gd name="connsiteX128" fmla="*/ 6317116 w 6318039"/>
                    <a:gd name="connsiteY128" fmla="*/ 6067425 h 6410325"/>
                    <a:gd name="connsiteX129" fmla="*/ 6298066 w 6318039"/>
                    <a:gd name="connsiteY129" fmla="*/ 6124575 h 6410325"/>
                    <a:gd name="connsiteX130" fmla="*/ 6288541 w 6318039"/>
                    <a:gd name="connsiteY130" fmla="*/ 6191250 h 6410325"/>
                    <a:gd name="connsiteX131" fmla="*/ 6231391 w 6318039"/>
                    <a:gd name="connsiteY131" fmla="*/ 6219825 h 6410325"/>
                    <a:gd name="connsiteX132" fmla="*/ 6193291 w 6318039"/>
                    <a:gd name="connsiteY132" fmla="*/ 6315075 h 6410325"/>
                    <a:gd name="connsiteX133" fmla="*/ 6164716 w 6318039"/>
                    <a:gd name="connsiteY133" fmla="*/ 6324600 h 6410325"/>
                    <a:gd name="connsiteX134" fmla="*/ 6088516 w 6318039"/>
                    <a:gd name="connsiteY134" fmla="*/ 6315075 h 6410325"/>
                    <a:gd name="connsiteX135" fmla="*/ 5964691 w 6318039"/>
                    <a:gd name="connsiteY135" fmla="*/ 6210300 h 6410325"/>
                    <a:gd name="connsiteX136" fmla="*/ 5831341 w 6318039"/>
                    <a:gd name="connsiteY136" fmla="*/ 6200775 h 6410325"/>
                    <a:gd name="connsiteX137" fmla="*/ 5717041 w 6318039"/>
                    <a:gd name="connsiteY137" fmla="*/ 6210300 h 6410325"/>
                    <a:gd name="connsiteX138" fmla="*/ 5688466 w 6318039"/>
                    <a:gd name="connsiteY138" fmla="*/ 6219825 h 6410325"/>
                    <a:gd name="connsiteX139" fmla="*/ 5640841 w 6318039"/>
                    <a:gd name="connsiteY139" fmla="*/ 6229350 h 6410325"/>
                    <a:gd name="connsiteX140" fmla="*/ 5564641 w 6318039"/>
                    <a:gd name="connsiteY140" fmla="*/ 6238875 h 6410325"/>
                    <a:gd name="connsiteX141" fmla="*/ 5526541 w 6318039"/>
                    <a:gd name="connsiteY141" fmla="*/ 6248400 h 6410325"/>
                    <a:gd name="connsiteX142" fmla="*/ 5469391 w 6318039"/>
                    <a:gd name="connsiteY142" fmla="*/ 6267450 h 6410325"/>
                    <a:gd name="connsiteX143" fmla="*/ 5355091 w 6318039"/>
                    <a:gd name="connsiteY143" fmla="*/ 6276975 h 6410325"/>
                    <a:gd name="connsiteX144" fmla="*/ 5326516 w 6318039"/>
                    <a:gd name="connsiteY144" fmla="*/ 6296025 h 6410325"/>
                    <a:gd name="connsiteX145" fmla="*/ 5288416 w 6318039"/>
                    <a:gd name="connsiteY145" fmla="*/ 6362700 h 6410325"/>
                    <a:gd name="connsiteX146" fmla="*/ 5231266 w 6318039"/>
                    <a:gd name="connsiteY146" fmla="*/ 6381750 h 6410325"/>
                    <a:gd name="connsiteX147" fmla="*/ 5202691 w 6318039"/>
                    <a:gd name="connsiteY147" fmla="*/ 6391275 h 6410325"/>
                    <a:gd name="connsiteX148" fmla="*/ 5174116 w 6318039"/>
                    <a:gd name="connsiteY148" fmla="*/ 6410325 h 6410325"/>
                    <a:gd name="connsiteX149" fmla="*/ 5059816 w 6318039"/>
                    <a:gd name="connsiteY149" fmla="*/ 6400800 h 6410325"/>
                    <a:gd name="connsiteX150" fmla="*/ 5031241 w 6318039"/>
                    <a:gd name="connsiteY150" fmla="*/ 6372225 h 6410325"/>
                    <a:gd name="connsiteX151" fmla="*/ 5002666 w 6318039"/>
                    <a:gd name="connsiteY151" fmla="*/ 6362700 h 6410325"/>
                    <a:gd name="connsiteX152" fmla="*/ 4974091 w 6318039"/>
                    <a:gd name="connsiteY152" fmla="*/ 6296025 h 6410325"/>
                    <a:gd name="connsiteX153" fmla="*/ 4945516 w 6318039"/>
                    <a:gd name="connsiteY153" fmla="*/ 6267450 h 6410325"/>
                    <a:gd name="connsiteX154" fmla="*/ 4926466 w 6318039"/>
                    <a:gd name="connsiteY154" fmla="*/ 6238875 h 6410325"/>
                    <a:gd name="connsiteX155" fmla="*/ 4897891 w 6318039"/>
                    <a:gd name="connsiteY155" fmla="*/ 6219825 h 6410325"/>
                    <a:gd name="connsiteX156" fmla="*/ 4869316 w 6318039"/>
                    <a:gd name="connsiteY156" fmla="*/ 6191250 h 6410325"/>
                    <a:gd name="connsiteX157" fmla="*/ 4840741 w 6318039"/>
                    <a:gd name="connsiteY157" fmla="*/ 6134100 h 6410325"/>
                    <a:gd name="connsiteX158" fmla="*/ 4812166 w 6318039"/>
                    <a:gd name="connsiteY158" fmla="*/ 6105525 h 6410325"/>
                    <a:gd name="connsiteX159" fmla="*/ 4764541 w 6318039"/>
                    <a:gd name="connsiteY159" fmla="*/ 6048375 h 6410325"/>
                    <a:gd name="connsiteX160" fmla="*/ 4697866 w 6318039"/>
                    <a:gd name="connsiteY160" fmla="*/ 6029325 h 6410325"/>
                    <a:gd name="connsiteX161" fmla="*/ 4659766 w 6318039"/>
                    <a:gd name="connsiteY161" fmla="*/ 6086475 h 6410325"/>
                    <a:gd name="connsiteX162" fmla="*/ 4631191 w 6318039"/>
                    <a:gd name="connsiteY162" fmla="*/ 6096000 h 6410325"/>
                    <a:gd name="connsiteX163" fmla="*/ 4326391 w 6318039"/>
                    <a:gd name="connsiteY163" fmla="*/ 6115050 h 6410325"/>
                    <a:gd name="connsiteX164" fmla="*/ 4259716 w 6318039"/>
                    <a:gd name="connsiteY164" fmla="*/ 6124575 h 6410325"/>
                    <a:gd name="connsiteX165" fmla="*/ 4097791 w 6318039"/>
                    <a:gd name="connsiteY165" fmla="*/ 6105525 h 6410325"/>
                    <a:gd name="connsiteX166" fmla="*/ 4040641 w 6318039"/>
                    <a:gd name="connsiteY166" fmla="*/ 6048375 h 6410325"/>
                    <a:gd name="connsiteX167" fmla="*/ 3983491 w 6318039"/>
                    <a:gd name="connsiteY167" fmla="*/ 5991225 h 6410325"/>
                    <a:gd name="connsiteX168" fmla="*/ 3935866 w 6318039"/>
                    <a:gd name="connsiteY168" fmla="*/ 5934075 h 6410325"/>
                    <a:gd name="connsiteX169" fmla="*/ 3859666 w 6318039"/>
                    <a:gd name="connsiteY169" fmla="*/ 5895975 h 6410325"/>
                    <a:gd name="connsiteX170" fmla="*/ 3831091 w 6318039"/>
                    <a:gd name="connsiteY170" fmla="*/ 5876925 h 6410325"/>
                    <a:gd name="connsiteX171" fmla="*/ 3583441 w 6318039"/>
                    <a:gd name="connsiteY171" fmla="*/ 5848350 h 6410325"/>
                    <a:gd name="connsiteX172" fmla="*/ 3526291 w 6318039"/>
                    <a:gd name="connsiteY172" fmla="*/ 5810250 h 6410325"/>
                    <a:gd name="connsiteX173" fmla="*/ 3507241 w 6318039"/>
                    <a:gd name="connsiteY173" fmla="*/ 5781675 h 6410325"/>
                    <a:gd name="connsiteX174" fmla="*/ 3469141 w 6318039"/>
                    <a:gd name="connsiteY174" fmla="*/ 5762625 h 6410325"/>
                    <a:gd name="connsiteX175" fmla="*/ 3431041 w 6318039"/>
                    <a:gd name="connsiteY175" fmla="*/ 5705475 h 6410325"/>
                    <a:gd name="connsiteX176" fmla="*/ 3411991 w 6318039"/>
                    <a:gd name="connsiteY176" fmla="*/ 5648325 h 6410325"/>
                    <a:gd name="connsiteX177" fmla="*/ 3402466 w 6318039"/>
                    <a:gd name="connsiteY177" fmla="*/ 5543550 h 6410325"/>
                    <a:gd name="connsiteX178" fmla="*/ 3364366 w 6318039"/>
                    <a:gd name="connsiteY178" fmla="*/ 5524500 h 6410325"/>
                    <a:gd name="connsiteX179" fmla="*/ 3335791 w 6318039"/>
                    <a:gd name="connsiteY179" fmla="*/ 5505450 h 6410325"/>
                    <a:gd name="connsiteX180" fmla="*/ 3278641 w 6318039"/>
                    <a:gd name="connsiteY180" fmla="*/ 5495925 h 6410325"/>
                    <a:gd name="connsiteX181" fmla="*/ 3154816 w 6318039"/>
                    <a:gd name="connsiteY181" fmla="*/ 5457825 h 6410325"/>
                    <a:gd name="connsiteX182" fmla="*/ 3059566 w 6318039"/>
                    <a:gd name="connsiteY182" fmla="*/ 5448300 h 6410325"/>
                    <a:gd name="connsiteX183" fmla="*/ 3040516 w 6318039"/>
                    <a:gd name="connsiteY183" fmla="*/ 5419725 h 6410325"/>
                    <a:gd name="connsiteX184" fmla="*/ 2992891 w 6318039"/>
                    <a:gd name="connsiteY184" fmla="*/ 5400675 h 6410325"/>
                    <a:gd name="connsiteX185" fmla="*/ 2954791 w 6318039"/>
                    <a:gd name="connsiteY185" fmla="*/ 5391150 h 6410325"/>
                    <a:gd name="connsiteX186" fmla="*/ 2926216 w 6318039"/>
                    <a:gd name="connsiteY186" fmla="*/ 5381625 h 6410325"/>
                    <a:gd name="connsiteX187" fmla="*/ 2830966 w 6318039"/>
                    <a:gd name="connsiteY187" fmla="*/ 5391150 h 6410325"/>
                    <a:gd name="connsiteX188" fmla="*/ 2802391 w 6318039"/>
                    <a:gd name="connsiteY188" fmla="*/ 5410200 h 6410325"/>
                    <a:gd name="connsiteX189" fmla="*/ 2745241 w 6318039"/>
                    <a:gd name="connsiteY189" fmla="*/ 5429250 h 6410325"/>
                    <a:gd name="connsiteX190" fmla="*/ 2211841 w 6318039"/>
                    <a:gd name="connsiteY190" fmla="*/ 5429250 h 6410325"/>
                    <a:gd name="connsiteX191" fmla="*/ 2002291 w 6318039"/>
                    <a:gd name="connsiteY191" fmla="*/ 5419725 h 6410325"/>
                    <a:gd name="connsiteX192" fmla="*/ 2021341 w 6318039"/>
                    <a:gd name="connsiteY192" fmla="*/ 5324475 h 6410325"/>
                    <a:gd name="connsiteX193" fmla="*/ 2040391 w 6318039"/>
                    <a:gd name="connsiteY193" fmla="*/ 5295900 h 6410325"/>
                    <a:gd name="connsiteX194" fmla="*/ 2049916 w 6318039"/>
                    <a:gd name="connsiteY194" fmla="*/ 5229225 h 6410325"/>
                    <a:gd name="connsiteX195" fmla="*/ 2059441 w 6318039"/>
                    <a:gd name="connsiteY195" fmla="*/ 5200650 h 6410325"/>
                    <a:gd name="connsiteX196" fmla="*/ 2040391 w 6318039"/>
                    <a:gd name="connsiteY196" fmla="*/ 5000625 h 6410325"/>
                    <a:gd name="connsiteX197" fmla="*/ 2011816 w 6318039"/>
                    <a:gd name="connsiteY197" fmla="*/ 4981575 h 6410325"/>
                    <a:gd name="connsiteX198" fmla="*/ 1897516 w 6318039"/>
                    <a:gd name="connsiteY198" fmla="*/ 5000625 h 6410325"/>
                    <a:gd name="connsiteX199" fmla="*/ 1821316 w 6318039"/>
                    <a:gd name="connsiteY199" fmla="*/ 4972050 h 6410325"/>
                    <a:gd name="connsiteX200" fmla="*/ 1792741 w 6318039"/>
                    <a:gd name="connsiteY200" fmla="*/ 4943475 h 6410325"/>
                    <a:gd name="connsiteX201" fmla="*/ 1764166 w 6318039"/>
                    <a:gd name="connsiteY201" fmla="*/ 4924425 h 6410325"/>
                    <a:gd name="connsiteX202" fmla="*/ 1735591 w 6318039"/>
                    <a:gd name="connsiteY202" fmla="*/ 4895850 h 6410325"/>
                    <a:gd name="connsiteX203" fmla="*/ 1707016 w 6318039"/>
                    <a:gd name="connsiteY203" fmla="*/ 4886325 h 6410325"/>
                    <a:gd name="connsiteX204" fmla="*/ 1649866 w 6318039"/>
                    <a:gd name="connsiteY204" fmla="*/ 4848225 h 6410325"/>
                    <a:gd name="connsiteX205" fmla="*/ 1621291 w 6318039"/>
                    <a:gd name="connsiteY205" fmla="*/ 4838700 h 6410325"/>
                    <a:gd name="connsiteX206" fmla="*/ 1526041 w 6318039"/>
                    <a:gd name="connsiteY206" fmla="*/ 4800600 h 6410325"/>
                    <a:gd name="connsiteX207" fmla="*/ 1468891 w 6318039"/>
                    <a:gd name="connsiteY207" fmla="*/ 4791075 h 6410325"/>
                    <a:gd name="connsiteX208" fmla="*/ 1440316 w 6318039"/>
                    <a:gd name="connsiteY208" fmla="*/ 4781550 h 6410325"/>
                    <a:gd name="connsiteX209" fmla="*/ 1402216 w 6318039"/>
                    <a:gd name="connsiteY209" fmla="*/ 4772025 h 6410325"/>
                    <a:gd name="connsiteX210" fmla="*/ 1125991 w 6318039"/>
                    <a:gd name="connsiteY210" fmla="*/ 4781550 h 6410325"/>
                    <a:gd name="connsiteX211" fmla="*/ 1068841 w 6318039"/>
                    <a:gd name="connsiteY211" fmla="*/ 4810125 h 6410325"/>
                    <a:gd name="connsiteX212" fmla="*/ 945016 w 6318039"/>
                    <a:gd name="connsiteY212" fmla="*/ 4829175 h 6410325"/>
                    <a:gd name="connsiteX213" fmla="*/ 878341 w 6318039"/>
                    <a:gd name="connsiteY213" fmla="*/ 4848225 h 6410325"/>
                    <a:gd name="connsiteX214" fmla="*/ 792616 w 6318039"/>
                    <a:gd name="connsiteY214" fmla="*/ 4838700 h 6410325"/>
                    <a:gd name="connsiteX215" fmla="*/ 802141 w 6318039"/>
                    <a:gd name="connsiteY215" fmla="*/ 4772025 h 6410325"/>
                    <a:gd name="connsiteX216" fmla="*/ 830716 w 6318039"/>
                    <a:gd name="connsiteY216" fmla="*/ 4705350 h 6410325"/>
                    <a:gd name="connsiteX217" fmla="*/ 849766 w 6318039"/>
                    <a:gd name="connsiteY217" fmla="*/ 4648200 h 6410325"/>
                    <a:gd name="connsiteX218" fmla="*/ 830716 w 6318039"/>
                    <a:gd name="connsiteY218" fmla="*/ 4267200 h 6410325"/>
                    <a:gd name="connsiteX219" fmla="*/ 821191 w 6318039"/>
                    <a:gd name="connsiteY219" fmla="*/ 4238625 h 6410325"/>
                    <a:gd name="connsiteX220" fmla="*/ 783091 w 6318039"/>
                    <a:gd name="connsiteY220" fmla="*/ 4181475 h 6410325"/>
                    <a:gd name="connsiteX221" fmla="*/ 764041 w 6318039"/>
                    <a:gd name="connsiteY221" fmla="*/ 4152900 h 6410325"/>
                    <a:gd name="connsiteX222" fmla="*/ 725941 w 6318039"/>
                    <a:gd name="connsiteY222" fmla="*/ 4124325 h 6410325"/>
                    <a:gd name="connsiteX223" fmla="*/ 706891 w 6318039"/>
                    <a:gd name="connsiteY223" fmla="*/ 3990975 h 6410325"/>
                    <a:gd name="connsiteX224" fmla="*/ 687841 w 6318039"/>
                    <a:gd name="connsiteY224" fmla="*/ 3933825 h 6410325"/>
                    <a:gd name="connsiteX225" fmla="*/ 678316 w 6318039"/>
                    <a:gd name="connsiteY225" fmla="*/ 3905250 h 6410325"/>
                    <a:gd name="connsiteX226" fmla="*/ 640216 w 6318039"/>
                    <a:gd name="connsiteY226" fmla="*/ 3886200 h 6410325"/>
                    <a:gd name="connsiteX227" fmla="*/ 611641 w 6318039"/>
                    <a:gd name="connsiteY227" fmla="*/ 3867150 h 6410325"/>
                    <a:gd name="connsiteX228" fmla="*/ 344941 w 6318039"/>
                    <a:gd name="connsiteY228" fmla="*/ 3857625 h 6410325"/>
                    <a:gd name="connsiteX229" fmla="*/ 316366 w 6318039"/>
                    <a:gd name="connsiteY229" fmla="*/ 3829050 h 6410325"/>
                    <a:gd name="connsiteX230" fmla="*/ 278266 w 6318039"/>
                    <a:gd name="connsiteY230" fmla="*/ 3819525 h 6410325"/>
                    <a:gd name="connsiteX231" fmla="*/ 259216 w 6318039"/>
                    <a:gd name="connsiteY231" fmla="*/ 3629025 h 6410325"/>
                    <a:gd name="connsiteX232" fmla="*/ 230641 w 6318039"/>
                    <a:gd name="connsiteY232" fmla="*/ 3562350 h 6410325"/>
                    <a:gd name="connsiteX233" fmla="*/ 192541 w 6318039"/>
                    <a:gd name="connsiteY233" fmla="*/ 3476625 h 6410325"/>
                    <a:gd name="connsiteX234" fmla="*/ 163966 w 6318039"/>
                    <a:gd name="connsiteY234" fmla="*/ 3343275 h 6410325"/>
                    <a:gd name="connsiteX235" fmla="*/ 154441 w 6318039"/>
                    <a:gd name="connsiteY235" fmla="*/ 3314700 h 6410325"/>
                    <a:gd name="connsiteX236" fmla="*/ 144916 w 6318039"/>
                    <a:gd name="connsiteY236" fmla="*/ 3276600 h 6410325"/>
                    <a:gd name="connsiteX237" fmla="*/ 116341 w 6318039"/>
                    <a:gd name="connsiteY237" fmla="*/ 3181350 h 6410325"/>
                    <a:gd name="connsiteX238" fmla="*/ 106816 w 6318039"/>
                    <a:gd name="connsiteY238" fmla="*/ 3124200 h 6410325"/>
                    <a:gd name="connsiteX239" fmla="*/ 97291 w 6318039"/>
                    <a:gd name="connsiteY239" fmla="*/ 3095625 h 6410325"/>
                    <a:gd name="connsiteX240" fmla="*/ 78241 w 6318039"/>
                    <a:gd name="connsiteY240" fmla="*/ 3028950 h 6410325"/>
                    <a:gd name="connsiteX241" fmla="*/ 40141 w 6318039"/>
                    <a:gd name="connsiteY241" fmla="*/ 2971800 h 6410325"/>
                    <a:gd name="connsiteX242" fmla="*/ 11566 w 6318039"/>
                    <a:gd name="connsiteY242" fmla="*/ 2952750 h 6410325"/>
                    <a:gd name="connsiteX243" fmla="*/ 2041 w 6318039"/>
                    <a:gd name="connsiteY243" fmla="*/ 2924175 h 6410325"/>
                    <a:gd name="connsiteX244" fmla="*/ 30616 w 6318039"/>
                    <a:gd name="connsiteY244" fmla="*/ 2933700 h 6410325"/>
                    <a:gd name="connsiteX245" fmla="*/ 59191 w 6318039"/>
                    <a:gd name="connsiteY245" fmla="*/ 2962275 h 6410325"/>
                    <a:gd name="connsiteX246" fmla="*/ 125866 w 6318039"/>
                    <a:gd name="connsiteY246" fmla="*/ 2933700 h 6410325"/>
                    <a:gd name="connsiteX247" fmla="*/ 144916 w 6318039"/>
                    <a:gd name="connsiteY247" fmla="*/ 2857500 h 6410325"/>
                    <a:gd name="connsiteX248" fmla="*/ 202066 w 6318039"/>
                    <a:gd name="connsiteY248" fmla="*/ 2771775 h 6410325"/>
                    <a:gd name="connsiteX249" fmla="*/ 230641 w 6318039"/>
                    <a:gd name="connsiteY249" fmla="*/ 2762250 h 6410325"/>
                    <a:gd name="connsiteX250" fmla="*/ 287791 w 6318039"/>
                    <a:gd name="connsiteY250" fmla="*/ 2724150 h 6410325"/>
                    <a:gd name="connsiteX251" fmla="*/ 373516 w 6318039"/>
                    <a:gd name="connsiteY251" fmla="*/ 2705100 h 6410325"/>
                    <a:gd name="connsiteX252" fmla="*/ 459241 w 6318039"/>
                    <a:gd name="connsiteY252" fmla="*/ 2695575 h 6410325"/>
                    <a:gd name="connsiteX253" fmla="*/ 640216 w 6318039"/>
                    <a:gd name="connsiteY253" fmla="*/ 2676525 h 6410325"/>
                    <a:gd name="connsiteX254" fmla="*/ 659266 w 6318039"/>
                    <a:gd name="connsiteY254" fmla="*/ 2619375 h 6410325"/>
                    <a:gd name="connsiteX255" fmla="*/ 668791 w 6318039"/>
                    <a:gd name="connsiteY255" fmla="*/ 2590800 h 6410325"/>
                    <a:gd name="connsiteX256" fmla="*/ 659266 w 6318039"/>
                    <a:gd name="connsiteY256" fmla="*/ 2457450 h 6410325"/>
                    <a:gd name="connsiteX257" fmla="*/ 649741 w 6318039"/>
                    <a:gd name="connsiteY257" fmla="*/ 2409825 h 6410325"/>
                    <a:gd name="connsiteX258" fmla="*/ 640216 w 6318039"/>
                    <a:gd name="connsiteY258" fmla="*/ 2295525 h 6410325"/>
                    <a:gd name="connsiteX259" fmla="*/ 611641 w 6318039"/>
                    <a:gd name="connsiteY259" fmla="*/ 2238375 h 6410325"/>
                    <a:gd name="connsiteX260" fmla="*/ 583066 w 6318039"/>
                    <a:gd name="connsiteY260" fmla="*/ 2171700 h 6410325"/>
                    <a:gd name="connsiteX261" fmla="*/ 564016 w 6318039"/>
                    <a:gd name="connsiteY261" fmla="*/ 2143125 h 6410325"/>
                    <a:gd name="connsiteX262" fmla="*/ 544966 w 6318039"/>
                    <a:gd name="connsiteY262" fmla="*/ 2085975 h 6410325"/>
                    <a:gd name="connsiteX263" fmla="*/ 535441 w 6318039"/>
                    <a:gd name="connsiteY263" fmla="*/ 2057400 h 6410325"/>
                    <a:gd name="connsiteX264" fmla="*/ 516391 w 6318039"/>
                    <a:gd name="connsiteY264" fmla="*/ 2028825 h 6410325"/>
                    <a:gd name="connsiteX265" fmla="*/ 506866 w 6318039"/>
                    <a:gd name="connsiteY265" fmla="*/ 1847850 h 6410325"/>
                    <a:gd name="connsiteX266" fmla="*/ 497341 w 6318039"/>
                    <a:gd name="connsiteY266" fmla="*/ 1819275 h 6410325"/>
                    <a:gd name="connsiteX267" fmla="*/ 459241 w 6318039"/>
                    <a:gd name="connsiteY267" fmla="*/ 1762125 h 6410325"/>
                    <a:gd name="connsiteX268" fmla="*/ 411616 w 6318039"/>
                    <a:gd name="connsiteY268" fmla="*/ 1676400 h 6410325"/>
                    <a:gd name="connsiteX269" fmla="*/ 392566 w 6318039"/>
                    <a:gd name="connsiteY269" fmla="*/ 1647825 h 6410325"/>
                    <a:gd name="connsiteX270" fmla="*/ 383041 w 6318039"/>
                    <a:gd name="connsiteY270" fmla="*/ 1600200 h 6410325"/>
                    <a:gd name="connsiteX271" fmla="*/ 373516 w 6318039"/>
                    <a:gd name="connsiteY271" fmla="*/ 1571625 h 6410325"/>
                    <a:gd name="connsiteX272" fmla="*/ 383041 w 6318039"/>
                    <a:gd name="connsiteY272" fmla="*/ 1476375 h 6410325"/>
                    <a:gd name="connsiteX273" fmla="*/ 392566 w 6318039"/>
                    <a:gd name="connsiteY273" fmla="*/ 1438275 h 6410325"/>
                    <a:gd name="connsiteX274" fmla="*/ 421141 w 6318039"/>
                    <a:gd name="connsiteY274" fmla="*/ 1428750 h 6410325"/>
                    <a:gd name="connsiteX275" fmla="*/ 525916 w 6318039"/>
                    <a:gd name="connsiteY275" fmla="*/ 1419225 h 6410325"/>
                    <a:gd name="connsiteX276" fmla="*/ 744991 w 6318039"/>
                    <a:gd name="connsiteY276" fmla="*/ 1390650 h 6410325"/>
                    <a:gd name="connsiteX277" fmla="*/ 811666 w 6318039"/>
                    <a:gd name="connsiteY277" fmla="*/ 1352550 h 6410325"/>
                    <a:gd name="connsiteX278" fmla="*/ 830716 w 6318039"/>
                    <a:gd name="connsiteY278" fmla="*/ 1381125 h 6410325"/>
                    <a:gd name="connsiteX279" fmla="*/ 840241 w 6318039"/>
                    <a:gd name="connsiteY279" fmla="*/ 1524000 h 6410325"/>
                    <a:gd name="connsiteX280" fmla="*/ 849766 w 6318039"/>
                    <a:gd name="connsiteY280" fmla="*/ 1552575 h 6410325"/>
                    <a:gd name="connsiteX281" fmla="*/ 868816 w 6318039"/>
                    <a:gd name="connsiteY281" fmla="*/ 1638300 h 6410325"/>
                    <a:gd name="connsiteX282" fmla="*/ 887866 w 6318039"/>
                    <a:gd name="connsiteY282" fmla="*/ 1676400 h 6410325"/>
                    <a:gd name="connsiteX283" fmla="*/ 945016 w 6318039"/>
                    <a:gd name="connsiteY283" fmla="*/ 1733550 h 6410325"/>
                    <a:gd name="connsiteX284" fmla="*/ 1002166 w 6318039"/>
                    <a:gd name="connsiteY284" fmla="*/ 1800225 h 6410325"/>
                    <a:gd name="connsiteX285" fmla="*/ 1040266 w 6318039"/>
                    <a:gd name="connsiteY285" fmla="*/ 1819275 h 6410325"/>
                    <a:gd name="connsiteX286" fmla="*/ 1059316 w 6318039"/>
                    <a:gd name="connsiteY286" fmla="*/ 1847850 h 6410325"/>
                    <a:gd name="connsiteX287" fmla="*/ 1078366 w 6318039"/>
                    <a:gd name="connsiteY287" fmla="*/ 1905000 h 6410325"/>
                    <a:gd name="connsiteX288" fmla="*/ 1097416 w 6318039"/>
                    <a:gd name="connsiteY288" fmla="*/ 1933575 h 6410325"/>
                    <a:gd name="connsiteX289" fmla="*/ 1116466 w 6318039"/>
                    <a:gd name="connsiteY289" fmla="*/ 1990725 h 6410325"/>
                    <a:gd name="connsiteX290" fmla="*/ 1164091 w 6318039"/>
                    <a:gd name="connsiteY290" fmla="*/ 1981200 h 6410325"/>
                    <a:gd name="connsiteX291" fmla="*/ 1202191 w 6318039"/>
                    <a:gd name="connsiteY291" fmla="*/ 1952625 h 6410325"/>
                    <a:gd name="connsiteX292" fmla="*/ 1230766 w 6318039"/>
                    <a:gd name="connsiteY292" fmla="*/ 1933575 h 6410325"/>
                    <a:gd name="connsiteX293" fmla="*/ 1287916 w 6318039"/>
                    <a:gd name="connsiteY293" fmla="*/ 1905000 h 6410325"/>
                    <a:gd name="connsiteX294" fmla="*/ 1306966 w 6318039"/>
                    <a:gd name="connsiteY294" fmla="*/ 1876425 h 6410325"/>
                    <a:gd name="connsiteX295" fmla="*/ 1364116 w 6318039"/>
                    <a:gd name="connsiteY295" fmla="*/ 1857375 h 6410325"/>
                    <a:gd name="connsiteX296" fmla="*/ 1392691 w 6318039"/>
                    <a:gd name="connsiteY296" fmla="*/ 1828800 h 6410325"/>
                    <a:gd name="connsiteX297" fmla="*/ 1421266 w 6318039"/>
                    <a:gd name="connsiteY297" fmla="*/ 1819275 h 6410325"/>
                    <a:gd name="connsiteX298" fmla="*/ 1430791 w 6318039"/>
                    <a:gd name="connsiteY298" fmla="*/ 1790700 h 6410325"/>
                    <a:gd name="connsiteX299" fmla="*/ 1449841 w 6318039"/>
                    <a:gd name="connsiteY299" fmla="*/ 1762125 h 6410325"/>
                    <a:gd name="connsiteX300" fmla="*/ 1478416 w 6318039"/>
                    <a:gd name="connsiteY300" fmla="*/ 1743075 h 6410325"/>
                    <a:gd name="connsiteX301" fmla="*/ 1535566 w 6318039"/>
                    <a:gd name="connsiteY301" fmla="*/ 1724025 h 6410325"/>
                    <a:gd name="connsiteX302" fmla="*/ 1573666 w 6318039"/>
                    <a:gd name="connsiteY302" fmla="*/ 1685925 h 6410325"/>
                    <a:gd name="connsiteX303" fmla="*/ 1640341 w 6318039"/>
                    <a:gd name="connsiteY303" fmla="*/ 1657350 h 6410325"/>
                    <a:gd name="connsiteX304" fmla="*/ 1792741 w 6318039"/>
                    <a:gd name="connsiteY304" fmla="*/ 1600200 h 6410325"/>
                    <a:gd name="connsiteX305" fmla="*/ 1821316 w 6318039"/>
                    <a:gd name="connsiteY305" fmla="*/ 1590675 h 6410325"/>
                    <a:gd name="connsiteX306" fmla="*/ 1964191 w 6318039"/>
                    <a:gd name="connsiteY306" fmla="*/ 1562100 h 6410325"/>
                    <a:gd name="connsiteX307" fmla="*/ 1973716 w 6318039"/>
                    <a:gd name="connsiteY307" fmla="*/ 1533525 h 6410325"/>
                    <a:gd name="connsiteX308" fmla="*/ 1935616 w 6318039"/>
                    <a:gd name="connsiteY308" fmla="*/ 1466850 h 6410325"/>
                    <a:gd name="connsiteX309" fmla="*/ 1926091 w 6318039"/>
                    <a:gd name="connsiteY309" fmla="*/ 1438275 h 6410325"/>
                    <a:gd name="connsiteX310" fmla="*/ 1897516 w 6318039"/>
                    <a:gd name="connsiteY310" fmla="*/ 1419225 h 6410325"/>
                    <a:gd name="connsiteX311" fmla="*/ 1878466 w 6318039"/>
                    <a:gd name="connsiteY311" fmla="*/ 1343025 h 6410325"/>
                    <a:gd name="connsiteX312" fmla="*/ 1868941 w 6318039"/>
                    <a:gd name="connsiteY312" fmla="*/ 1304925 h 6410325"/>
                    <a:gd name="connsiteX313" fmla="*/ 1878466 w 6318039"/>
                    <a:gd name="connsiteY313" fmla="*/ 1028700 h 6410325"/>
                    <a:gd name="connsiteX314" fmla="*/ 1983241 w 6318039"/>
                    <a:gd name="connsiteY314" fmla="*/ 981075 h 6410325"/>
                    <a:gd name="connsiteX315" fmla="*/ 2154691 w 6318039"/>
                    <a:gd name="connsiteY315" fmla="*/ 962025 h 6410325"/>
                    <a:gd name="connsiteX316" fmla="*/ 2221366 w 6318039"/>
                    <a:gd name="connsiteY316" fmla="*/ 942975 h 6410325"/>
                    <a:gd name="connsiteX317" fmla="*/ 2278516 w 6318039"/>
                    <a:gd name="connsiteY317" fmla="*/ 914400 h 6410325"/>
                    <a:gd name="connsiteX318" fmla="*/ 2307091 w 6318039"/>
                    <a:gd name="connsiteY318" fmla="*/ 885825 h 6410325"/>
                    <a:gd name="connsiteX319" fmla="*/ 2326141 w 6318039"/>
                    <a:gd name="connsiteY319" fmla="*/ 857250 h 6410325"/>
                    <a:gd name="connsiteX320" fmla="*/ 2354716 w 6318039"/>
                    <a:gd name="connsiteY320" fmla="*/ 838200 h 6410325"/>
                    <a:gd name="connsiteX321" fmla="*/ 2535691 w 6318039"/>
                    <a:gd name="connsiteY321" fmla="*/ 847725 h 6410325"/>
                    <a:gd name="connsiteX322" fmla="*/ 2564266 w 6318039"/>
                    <a:gd name="connsiteY322" fmla="*/ 857250 h 6410325"/>
                    <a:gd name="connsiteX323" fmla="*/ 2602366 w 6318039"/>
                    <a:gd name="connsiteY323" fmla="*/ 866775 h 6410325"/>
                    <a:gd name="connsiteX324" fmla="*/ 2640466 w 6318039"/>
                    <a:gd name="connsiteY324" fmla="*/ 847725 h 6410325"/>
                    <a:gd name="connsiteX325" fmla="*/ 2621416 w 6318039"/>
                    <a:gd name="connsiteY325" fmla="*/ 819150 h 6410325"/>
                    <a:gd name="connsiteX326" fmla="*/ 2602366 w 6318039"/>
                    <a:gd name="connsiteY326" fmla="*/ 781050 h 6410325"/>
                    <a:gd name="connsiteX327" fmla="*/ 2583316 w 6318039"/>
                    <a:gd name="connsiteY327" fmla="*/ 752475 h 6410325"/>
                    <a:gd name="connsiteX328" fmla="*/ 2564266 w 6318039"/>
                    <a:gd name="connsiteY328" fmla="*/ 685800 h 6410325"/>
                    <a:gd name="connsiteX329" fmla="*/ 2554741 w 6318039"/>
                    <a:gd name="connsiteY329" fmla="*/ 657225 h 6410325"/>
                    <a:gd name="connsiteX330" fmla="*/ 2545216 w 6318039"/>
                    <a:gd name="connsiteY330" fmla="*/ 590550 h 6410325"/>
                    <a:gd name="connsiteX331" fmla="*/ 2535691 w 6318039"/>
                    <a:gd name="connsiteY331" fmla="*/ 561975 h 6410325"/>
                    <a:gd name="connsiteX332" fmla="*/ 2507116 w 6318039"/>
                    <a:gd name="connsiteY332" fmla="*/ 542925 h 6410325"/>
                    <a:gd name="connsiteX333" fmla="*/ 2459491 w 6318039"/>
                    <a:gd name="connsiteY333" fmla="*/ 533400 h 6410325"/>
                    <a:gd name="connsiteX334" fmla="*/ 2440441 w 6318039"/>
                    <a:gd name="connsiteY334" fmla="*/ 504825 h 6410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</a:cxnLst>
                  <a:rect l="l" t="t" r="r" b="b"/>
                  <a:pathLst>
                    <a:path w="6318039" h="6410325">
                      <a:moveTo>
                        <a:pt x="2440441" y="504825"/>
                      </a:moveTo>
                      <a:cubicBezTo>
                        <a:pt x="2446791" y="488950"/>
                        <a:pt x="2451845" y="472493"/>
                        <a:pt x="2459491" y="457200"/>
                      </a:cubicBezTo>
                      <a:cubicBezTo>
                        <a:pt x="2470195" y="435793"/>
                        <a:pt x="2489060" y="415097"/>
                        <a:pt x="2507116" y="400050"/>
                      </a:cubicBezTo>
                      <a:cubicBezTo>
                        <a:pt x="2515910" y="392721"/>
                        <a:pt x="2526166" y="387350"/>
                        <a:pt x="2535691" y="381000"/>
                      </a:cubicBezTo>
                      <a:cubicBezTo>
                        <a:pt x="2552456" y="330705"/>
                        <a:pt x="2539647" y="360779"/>
                        <a:pt x="2583316" y="295275"/>
                      </a:cubicBezTo>
                      <a:lnTo>
                        <a:pt x="2602366" y="266700"/>
                      </a:lnTo>
                      <a:cubicBezTo>
                        <a:pt x="2616423" y="245615"/>
                        <a:pt x="2627989" y="224218"/>
                        <a:pt x="2649991" y="209550"/>
                      </a:cubicBezTo>
                      <a:cubicBezTo>
                        <a:pt x="2658190" y="204084"/>
                        <a:pt x="2711585" y="191770"/>
                        <a:pt x="2716666" y="190500"/>
                      </a:cubicBezTo>
                      <a:cubicBezTo>
                        <a:pt x="2726191" y="184150"/>
                        <a:pt x="2734780" y="176099"/>
                        <a:pt x="2745241" y="171450"/>
                      </a:cubicBezTo>
                      <a:cubicBezTo>
                        <a:pt x="2763591" y="163295"/>
                        <a:pt x="2785683" y="163539"/>
                        <a:pt x="2802391" y="152400"/>
                      </a:cubicBezTo>
                      <a:lnTo>
                        <a:pt x="2916691" y="76200"/>
                      </a:lnTo>
                      <a:cubicBezTo>
                        <a:pt x="2938632" y="61572"/>
                        <a:pt x="2947551" y="52007"/>
                        <a:pt x="2973841" y="47625"/>
                      </a:cubicBezTo>
                      <a:cubicBezTo>
                        <a:pt x="3002201" y="42898"/>
                        <a:pt x="3031037" y="41666"/>
                        <a:pt x="3059566" y="38100"/>
                      </a:cubicBezTo>
                      <a:cubicBezTo>
                        <a:pt x="3081843" y="35315"/>
                        <a:pt x="3104096" y="32266"/>
                        <a:pt x="3126241" y="28575"/>
                      </a:cubicBezTo>
                      <a:lnTo>
                        <a:pt x="3288166" y="0"/>
                      </a:lnTo>
                      <a:cubicBezTo>
                        <a:pt x="3338966" y="3175"/>
                        <a:pt x="3389947" y="4197"/>
                        <a:pt x="3440566" y="9525"/>
                      </a:cubicBezTo>
                      <a:cubicBezTo>
                        <a:pt x="3450551" y="10576"/>
                        <a:pt x="3459296" y="17081"/>
                        <a:pt x="3469141" y="19050"/>
                      </a:cubicBezTo>
                      <a:cubicBezTo>
                        <a:pt x="3491156" y="23453"/>
                        <a:pt x="3513591" y="25400"/>
                        <a:pt x="3535816" y="28575"/>
                      </a:cubicBezTo>
                      <a:cubicBezTo>
                        <a:pt x="3545341" y="31750"/>
                        <a:pt x="3557291" y="31000"/>
                        <a:pt x="3564391" y="38100"/>
                      </a:cubicBezTo>
                      <a:cubicBezTo>
                        <a:pt x="3571491" y="45200"/>
                        <a:pt x="3573248" y="56657"/>
                        <a:pt x="3573916" y="66675"/>
                      </a:cubicBezTo>
                      <a:cubicBezTo>
                        <a:pt x="3579622" y="152269"/>
                        <a:pt x="3574905" y="238492"/>
                        <a:pt x="3583441" y="323850"/>
                      </a:cubicBezTo>
                      <a:cubicBezTo>
                        <a:pt x="3585199" y="341428"/>
                        <a:pt x="3623536" y="370458"/>
                        <a:pt x="3631066" y="381000"/>
                      </a:cubicBezTo>
                      <a:cubicBezTo>
                        <a:pt x="3639319" y="392554"/>
                        <a:pt x="3640076" y="409060"/>
                        <a:pt x="3650116" y="419100"/>
                      </a:cubicBezTo>
                      <a:cubicBezTo>
                        <a:pt x="3657216" y="426200"/>
                        <a:pt x="3668951" y="426190"/>
                        <a:pt x="3678691" y="428625"/>
                      </a:cubicBezTo>
                      <a:cubicBezTo>
                        <a:pt x="3694397" y="432552"/>
                        <a:pt x="3710512" y="434638"/>
                        <a:pt x="3726316" y="438150"/>
                      </a:cubicBezTo>
                      <a:cubicBezTo>
                        <a:pt x="3739095" y="440990"/>
                        <a:pt x="3751716" y="444500"/>
                        <a:pt x="3764416" y="447675"/>
                      </a:cubicBezTo>
                      <a:cubicBezTo>
                        <a:pt x="3835362" y="494973"/>
                        <a:pt x="3748227" y="434184"/>
                        <a:pt x="3821566" y="495300"/>
                      </a:cubicBezTo>
                      <a:cubicBezTo>
                        <a:pt x="3830360" y="502629"/>
                        <a:pt x="3840616" y="508000"/>
                        <a:pt x="3850141" y="514350"/>
                      </a:cubicBezTo>
                      <a:cubicBezTo>
                        <a:pt x="3862841" y="533400"/>
                        <a:pt x="3869191" y="558800"/>
                        <a:pt x="3888241" y="571500"/>
                      </a:cubicBezTo>
                      <a:lnTo>
                        <a:pt x="3945391" y="609600"/>
                      </a:lnTo>
                      <a:cubicBezTo>
                        <a:pt x="3972181" y="627460"/>
                        <a:pt x="3987252" y="640342"/>
                        <a:pt x="4021591" y="647700"/>
                      </a:cubicBezTo>
                      <a:cubicBezTo>
                        <a:pt x="4049704" y="653724"/>
                        <a:pt x="4078741" y="654050"/>
                        <a:pt x="4107316" y="657225"/>
                      </a:cubicBezTo>
                      <a:cubicBezTo>
                        <a:pt x="4104141" y="755650"/>
                        <a:pt x="4103253" y="854175"/>
                        <a:pt x="4097791" y="952500"/>
                      </a:cubicBezTo>
                      <a:cubicBezTo>
                        <a:pt x="4095437" y="994863"/>
                        <a:pt x="4079606" y="1015716"/>
                        <a:pt x="4069216" y="1057275"/>
                      </a:cubicBezTo>
                      <a:lnTo>
                        <a:pt x="4059691" y="1095375"/>
                      </a:lnTo>
                      <a:cubicBezTo>
                        <a:pt x="4062866" y="1120775"/>
                        <a:pt x="4047105" y="1158677"/>
                        <a:pt x="4069216" y="1171575"/>
                      </a:cubicBezTo>
                      <a:cubicBezTo>
                        <a:pt x="4086053" y="1181396"/>
                        <a:pt x="4187642" y="1159320"/>
                        <a:pt x="4221616" y="1152525"/>
                      </a:cubicBezTo>
                      <a:cubicBezTo>
                        <a:pt x="4277032" y="1115581"/>
                        <a:pt x="4266271" y="1114268"/>
                        <a:pt x="4374016" y="1143000"/>
                      </a:cubicBezTo>
                      <a:cubicBezTo>
                        <a:pt x="4385077" y="1145950"/>
                        <a:pt x="4384971" y="1163480"/>
                        <a:pt x="4393066" y="1171575"/>
                      </a:cubicBezTo>
                      <a:cubicBezTo>
                        <a:pt x="4401161" y="1179670"/>
                        <a:pt x="4411402" y="1185505"/>
                        <a:pt x="4421641" y="1190625"/>
                      </a:cubicBezTo>
                      <a:cubicBezTo>
                        <a:pt x="4430621" y="1195115"/>
                        <a:pt x="4441439" y="1195274"/>
                        <a:pt x="4450216" y="1200150"/>
                      </a:cubicBezTo>
                      <a:cubicBezTo>
                        <a:pt x="4470230" y="1211269"/>
                        <a:pt x="4507366" y="1238250"/>
                        <a:pt x="4507366" y="1238250"/>
                      </a:cubicBezTo>
                      <a:cubicBezTo>
                        <a:pt x="4513716" y="1247775"/>
                        <a:pt x="4518321" y="1258730"/>
                        <a:pt x="4526416" y="1266825"/>
                      </a:cubicBezTo>
                      <a:cubicBezTo>
                        <a:pt x="4543114" y="1283523"/>
                        <a:pt x="4561875" y="1289202"/>
                        <a:pt x="4583566" y="1295400"/>
                      </a:cubicBezTo>
                      <a:cubicBezTo>
                        <a:pt x="4633165" y="1309571"/>
                        <a:pt x="4656064" y="1311161"/>
                        <a:pt x="4716916" y="1314450"/>
                      </a:cubicBezTo>
                      <a:cubicBezTo>
                        <a:pt x="4802575" y="1319080"/>
                        <a:pt x="4888366" y="1320800"/>
                        <a:pt x="4974091" y="1323975"/>
                      </a:cubicBezTo>
                      <a:cubicBezTo>
                        <a:pt x="4981768" y="1393065"/>
                        <a:pt x="4978143" y="1395306"/>
                        <a:pt x="4993141" y="1447800"/>
                      </a:cubicBezTo>
                      <a:cubicBezTo>
                        <a:pt x="4995899" y="1457454"/>
                        <a:pt x="4997097" y="1468021"/>
                        <a:pt x="5002666" y="1476375"/>
                      </a:cubicBezTo>
                      <a:cubicBezTo>
                        <a:pt x="5023537" y="1507681"/>
                        <a:pt x="5033460" y="1502036"/>
                        <a:pt x="5059816" y="1524000"/>
                      </a:cubicBezTo>
                      <a:cubicBezTo>
                        <a:pt x="5070164" y="1532624"/>
                        <a:pt x="5076343" y="1546551"/>
                        <a:pt x="5088391" y="1552575"/>
                      </a:cubicBezTo>
                      <a:cubicBezTo>
                        <a:pt x="5102871" y="1559815"/>
                        <a:pt x="5120141" y="1558925"/>
                        <a:pt x="5136016" y="1562100"/>
                      </a:cubicBezTo>
                      <a:cubicBezTo>
                        <a:pt x="5139191" y="1600200"/>
                        <a:pt x="5140488" y="1638503"/>
                        <a:pt x="5145541" y="1676400"/>
                      </a:cubicBezTo>
                      <a:cubicBezTo>
                        <a:pt x="5146868" y="1686352"/>
                        <a:pt x="5153270" y="1695097"/>
                        <a:pt x="5155066" y="1704975"/>
                      </a:cubicBezTo>
                      <a:cubicBezTo>
                        <a:pt x="5159645" y="1730160"/>
                        <a:pt x="5160012" y="1755990"/>
                        <a:pt x="5164591" y="1781175"/>
                      </a:cubicBezTo>
                      <a:cubicBezTo>
                        <a:pt x="5166387" y="1791053"/>
                        <a:pt x="5171358" y="1800096"/>
                        <a:pt x="5174116" y="1809750"/>
                      </a:cubicBezTo>
                      <a:cubicBezTo>
                        <a:pt x="5177712" y="1822337"/>
                        <a:pt x="5181074" y="1835013"/>
                        <a:pt x="5183641" y="1847850"/>
                      </a:cubicBezTo>
                      <a:cubicBezTo>
                        <a:pt x="5187429" y="1866788"/>
                        <a:pt x="5184529" y="1887726"/>
                        <a:pt x="5193166" y="1905000"/>
                      </a:cubicBezTo>
                      <a:cubicBezTo>
                        <a:pt x="5198286" y="1915239"/>
                        <a:pt x="5212947" y="1916721"/>
                        <a:pt x="5221741" y="1924050"/>
                      </a:cubicBezTo>
                      <a:cubicBezTo>
                        <a:pt x="5315366" y="2002071"/>
                        <a:pt x="5194441" y="1906275"/>
                        <a:pt x="5269366" y="1981200"/>
                      </a:cubicBezTo>
                      <a:cubicBezTo>
                        <a:pt x="5277461" y="1989295"/>
                        <a:pt x="5288416" y="1993900"/>
                        <a:pt x="5297941" y="2000250"/>
                      </a:cubicBezTo>
                      <a:cubicBezTo>
                        <a:pt x="5301116" y="2022475"/>
                        <a:pt x="5301559" y="2045265"/>
                        <a:pt x="5307466" y="2066925"/>
                      </a:cubicBezTo>
                      <a:cubicBezTo>
                        <a:pt x="5311202" y="2080624"/>
                        <a:pt x="5321243" y="2091842"/>
                        <a:pt x="5326516" y="2105025"/>
                      </a:cubicBezTo>
                      <a:cubicBezTo>
                        <a:pt x="5333974" y="2123669"/>
                        <a:pt x="5340696" y="2142694"/>
                        <a:pt x="5345566" y="2162175"/>
                      </a:cubicBezTo>
                      <a:cubicBezTo>
                        <a:pt x="5359166" y="2216573"/>
                        <a:pt x="5353690" y="2230979"/>
                        <a:pt x="5383666" y="2266950"/>
                      </a:cubicBezTo>
                      <a:cubicBezTo>
                        <a:pt x="5392290" y="2277298"/>
                        <a:pt x="5402716" y="2286000"/>
                        <a:pt x="5412241" y="2295525"/>
                      </a:cubicBezTo>
                      <a:cubicBezTo>
                        <a:pt x="5415416" y="2305050"/>
                        <a:pt x="5417811" y="2314872"/>
                        <a:pt x="5421766" y="2324100"/>
                      </a:cubicBezTo>
                      <a:cubicBezTo>
                        <a:pt x="5457700" y="2407946"/>
                        <a:pt x="5424419" y="2312346"/>
                        <a:pt x="5459866" y="2409825"/>
                      </a:cubicBezTo>
                      <a:cubicBezTo>
                        <a:pt x="5466728" y="2428696"/>
                        <a:pt x="5472566" y="2447925"/>
                        <a:pt x="5478916" y="2466975"/>
                      </a:cubicBezTo>
                      <a:cubicBezTo>
                        <a:pt x="5482091" y="2476500"/>
                        <a:pt x="5480087" y="2489981"/>
                        <a:pt x="5488441" y="2495550"/>
                      </a:cubicBezTo>
                      <a:lnTo>
                        <a:pt x="5517016" y="2514600"/>
                      </a:lnTo>
                      <a:cubicBezTo>
                        <a:pt x="5536580" y="2573291"/>
                        <a:pt x="5527675" y="2515145"/>
                        <a:pt x="5488441" y="2562225"/>
                      </a:cubicBezTo>
                      <a:cubicBezTo>
                        <a:pt x="5480060" y="2572282"/>
                        <a:pt x="5482091" y="2587625"/>
                        <a:pt x="5478916" y="2600325"/>
                      </a:cubicBezTo>
                      <a:cubicBezTo>
                        <a:pt x="5482091" y="2613025"/>
                        <a:pt x="5481946" y="2627059"/>
                        <a:pt x="5488441" y="2638425"/>
                      </a:cubicBezTo>
                      <a:cubicBezTo>
                        <a:pt x="5495124" y="2650121"/>
                        <a:pt x="5508392" y="2656652"/>
                        <a:pt x="5517016" y="2667000"/>
                      </a:cubicBezTo>
                      <a:cubicBezTo>
                        <a:pt x="5537532" y="2691619"/>
                        <a:pt x="5536045" y="2695511"/>
                        <a:pt x="5545591" y="2724150"/>
                      </a:cubicBezTo>
                      <a:cubicBezTo>
                        <a:pt x="5528393" y="2930527"/>
                        <a:pt x="5559286" y="2782485"/>
                        <a:pt x="5517016" y="2867025"/>
                      </a:cubicBezTo>
                      <a:cubicBezTo>
                        <a:pt x="5512526" y="2876005"/>
                        <a:pt x="5513763" y="2887760"/>
                        <a:pt x="5507491" y="2895600"/>
                      </a:cubicBezTo>
                      <a:cubicBezTo>
                        <a:pt x="5500340" y="2904539"/>
                        <a:pt x="5488441" y="2908300"/>
                        <a:pt x="5478916" y="2914650"/>
                      </a:cubicBezTo>
                      <a:cubicBezTo>
                        <a:pt x="5474071" y="2992176"/>
                        <a:pt x="5508342" y="3064805"/>
                        <a:pt x="5431291" y="3095625"/>
                      </a:cubicBezTo>
                      <a:cubicBezTo>
                        <a:pt x="5413360" y="3102798"/>
                        <a:pt x="5393191" y="3101975"/>
                        <a:pt x="5374141" y="3105150"/>
                      </a:cubicBezTo>
                      <a:cubicBezTo>
                        <a:pt x="5320166" y="3186113"/>
                        <a:pt x="5409066" y="3060700"/>
                        <a:pt x="5297941" y="3171825"/>
                      </a:cubicBezTo>
                      <a:cubicBezTo>
                        <a:pt x="5214459" y="3255307"/>
                        <a:pt x="5316621" y="3149409"/>
                        <a:pt x="5250316" y="3228975"/>
                      </a:cubicBezTo>
                      <a:cubicBezTo>
                        <a:pt x="5189200" y="3302314"/>
                        <a:pt x="5249989" y="3215179"/>
                        <a:pt x="5202691" y="3286125"/>
                      </a:cubicBezTo>
                      <a:cubicBezTo>
                        <a:pt x="5205866" y="3409950"/>
                        <a:pt x="5207059" y="3533842"/>
                        <a:pt x="5212216" y="3657600"/>
                      </a:cubicBezTo>
                      <a:cubicBezTo>
                        <a:pt x="5216069" y="3750079"/>
                        <a:pt x="5200580" y="3729218"/>
                        <a:pt x="5250316" y="3762375"/>
                      </a:cubicBezTo>
                      <a:cubicBezTo>
                        <a:pt x="5256666" y="3771900"/>
                        <a:pt x="5264857" y="3780428"/>
                        <a:pt x="5269366" y="3790950"/>
                      </a:cubicBezTo>
                      <a:cubicBezTo>
                        <a:pt x="5274523" y="3802982"/>
                        <a:pt x="5278048" y="3815986"/>
                        <a:pt x="5278891" y="3829050"/>
                      </a:cubicBezTo>
                      <a:cubicBezTo>
                        <a:pt x="5284414" y="3914656"/>
                        <a:pt x="5280153" y="4000840"/>
                        <a:pt x="5288416" y="4086225"/>
                      </a:cubicBezTo>
                      <a:cubicBezTo>
                        <a:pt x="5289784" y="4100358"/>
                        <a:pt x="5300421" y="4111997"/>
                        <a:pt x="5307466" y="4124325"/>
                      </a:cubicBezTo>
                      <a:cubicBezTo>
                        <a:pt x="5325147" y="4155267"/>
                        <a:pt x="5328824" y="4155208"/>
                        <a:pt x="5355091" y="4181475"/>
                      </a:cubicBezTo>
                      <a:cubicBezTo>
                        <a:pt x="5361441" y="4270375"/>
                        <a:pt x="5371521" y="4359087"/>
                        <a:pt x="5374141" y="4448175"/>
                      </a:cubicBezTo>
                      <a:cubicBezTo>
                        <a:pt x="5374709" y="4467479"/>
                        <a:pt x="5362483" y="4486130"/>
                        <a:pt x="5364616" y="4505325"/>
                      </a:cubicBezTo>
                      <a:cubicBezTo>
                        <a:pt x="5366022" y="4517976"/>
                        <a:pt x="5405126" y="4557731"/>
                        <a:pt x="5412241" y="4562475"/>
                      </a:cubicBezTo>
                      <a:cubicBezTo>
                        <a:pt x="5420595" y="4568044"/>
                        <a:pt x="5431836" y="4567510"/>
                        <a:pt x="5440816" y="4572000"/>
                      </a:cubicBezTo>
                      <a:cubicBezTo>
                        <a:pt x="5451055" y="4577120"/>
                        <a:pt x="5458672" y="4587030"/>
                        <a:pt x="5469391" y="4591050"/>
                      </a:cubicBezTo>
                      <a:cubicBezTo>
                        <a:pt x="5484550" y="4596734"/>
                        <a:pt x="5501310" y="4596648"/>
                        <a:pt x="5517016" y="4600575"/>
                      </a:cubicBezTo>
                      <a:cubicBezTo>
                        <a:pt x="5526756" y="4603010"/>
                        <a:pt x="5536190" y="4606575"/>
                        <a:pt x="5545591" y="4610100"/>
                      </a:cubicBezTo>
                      <a:cubicBezTo>
                        <a:pt x="5561600" y="4616103"/>
                        <a:pt x="5576629" y="4625003"/>
                        <a:pt x="5593216" y="4629150"/>
                      </a:cubicBezTo>
                      <a:cubicBezTo>
                        <a:pt x="5614996" y="4634595"/>
                        <a:pt x="5637502" y="4637017"/>
                        <a:pt x="5659891" y="4638675"/>
                      </a:cubicBezTo>
                      <a:cubicBezTo>
                        <a:pt x="5723297" y="4643372"/>
                        <a:pt x="5786891" y="4645025"/>
                        <a:pt x="5850391" y="4648200"/>
                      </a:cubicBezTo>
                      <a:cubicBezTo>
                        <a:pt x="5888491" y="4654550"/>
                        <a:pt x="5976905" y="4630607"/>
                        <a:pt x="5964691" y="4667250"/>
                      </a:cubicBezTo>
                      <a:cubicBezTo>
                        <a:pt x="5921330" y="4797332"/>
                        <a:pt x="5968636" y="4664394"/>
                        <a:pt x="5926591" y="4762500"/>
                      </a:cubicBezTo>
                      <a:cubicBezTo>
                        <a:pt x="5922636" y="4771728"/>
                        <a:pt x="5921556" y="4782095"/>
                        <a:pt x="5917066" y="4791075"/>
                      </a:cubicBezTo>
                      <a:cubicBezTo>
                        <a:pt x="5911946" y="4801314"/>
                        <a:pt x="5903696" y="4809711"/>
                        <a:pt x="5898016" y="4819650"/>
                      </a:cubicBezTo>
                      <a:cubicBezTo>
                        <a:pt x="5890971" y="4831978"/>
                        <a:pt x="5889006" y="4847710"/>
                        <a:pt x="5878966" y="4857750"/>
                      </a:cubicBezTo>
                      <a:cubicBezTo>
                        <a:pt x="5862777" y="4873939"/>
                        <a:pt x="5821816" y="4895850"/>
                        <a:pt x="5821816" y="4895850"/>
                      </a:cubicBezTo>
                      <a:cubicBezTo>
                        <a:pt x="5774518" y="4966796"/>
                        <a:pt x="5835307" y="4879661"/>
                        <a:pt x="5774191" y="4953000"/>
                      </a:cubicBezTo>
                      <a:cubicBezTo>
                        <a:pt x="5753094" y="4978316"/>
                        <a:pt x="5753030" y="4990032"/>
                        <a:pt x="5736091" y="5019675"/>
                      </a:cubicBezTo>
                      <a:cubicBezTo>
                        <a:pt x="5730411" y="5029614"/>
                        <a:pt x="5723391" y="5038725"/>
                        <a:pt x="5717041" y="5048250"/>
                      </a:cubicBezTo>
                      <a:cubicBezTo>
                        <a:pt x="5713866" y="5060950"/>
                        <a:pt x="5713370" y="5074641"/>
                        <a:pt x="5707516" y="5086350"/>
                      </a:cubicBezTo>
                      <a:cubicBezTo>
                        <a:pt x="5649851" y="5201680"/>
                        <a:pt x="5698549" y="5065625"/>
                        <a:pt x="5669416" y="5153025"/>
                      </a:cubicBezTo>
                      <a:cubicBezTo>
                        <a:pt x="5667322" y="5167683"/>
                        <a:pt x="5663032" y="5226109"/>
                        <a:pt x="5650366" y="5248275"/>
                      </a:cubicBezTo>
                      <a:cubicBezTo>
                        <a:pt x="5612154" y="5315146"/>
                        <a:pt x="5629890" y="5256603"/>
                        <a:pt x="5602741" y="5324475"/>
                      </a:cubicBezTo>
                      <a:cubicBezTo>
                        <a:pt x="5595283" y="5343119"/>
                        <a:pt x="5590041" y="5362575"/>
                        <a:pt x="5583691" y="5381625"/>
                      </a:cubicBezTo>
                      <a:lnTo>
                        <a:pt x="5574166" y="5410200"/>
                      </a:lnTo>
                      <a:cubicBezTo>
                        <a:pt x="5577341" y="5473700"/>
                        <a:pt x="5575468" y="5537655"/>
                        <a:pt x="5583691" y="5600700"/>
                      </a:cubicBezTo>
                      <a:cubicBezTo>
                        <a:pt x="5585172" y="5612051"/>
                        <a:pt x="5598232" y="5618753"/>
                        <a:pt x="5602741" y="5629275"/>
                      </a:cubicBezTo>
                      <a:cubicBezTo>
                        <a:pt x="5607898" y="5641307"/>
                        <a:pt x="5609091" y="5654675"/>
                        <a:pt x="5612266" y="5667375"/>
                      </a:cubicBezTo>
                      <a:cubicBezTo>
                        <a:pt x="5615441" y="5715000"/>
                        <a:pt x="5613944" y="5763169"/>
                        <a:pt x="5621791" y="5810250"/>
                      </a:cubicBezTo>
                      <a:cubicBezTo>
                        <a:pt x="5623673" y="5821542"/>
                        <a:pt x="5635721" y="5828586"/>
                        <a:pt x="5640841" y="5838825"/>
                      </a:cubicBezTo>
                      <a:cubicBezTo>
                        <a:pt x="5645331" y="5847805"/>
                        <a:pt x="5643266" y="5860300"/>
                        <a:pt x="5650366" y="5867400"/>
                      </a:cubicBezTo>
                      <a:cubicBezTo>
                        <a:pt x="5657466" y="5874500"/>
                        <a:pt x="5669073" y="5875075"/>
                        <a:pt x="5678941" y="5876925"/>
                      </a:cubicBezTo>
                      <a:cubicBezTo>
                        <a:pt x="5719986" y="5884621"/>
                        <a:pt x="5761303" y="5890999"/>
                        <a:pt x="5802766" y="5895975"/>
                      </a:cubicBezTo>
                      <a:cubicBezTo>
                        <a:pt x="5840726" y="5900530"/>
                        <a:pt x="5878966" y="5902325"/>
                        <a:pt x="5917066" y="5905500"/>
                      </a:cubicBezTo>
                      <a:cubicBezTo>
                        <a:pt x="5929766" y="5911850"/>
                        <a:pt x="5942115" y="5918957"/>
                        <a:pt x="5955166" y="5924550"/>
                      </a:cubicBezTo>
                      <a:cubicBezTo>
                        <a:pt x="5964394" y="5928505"/>
                        <a:pt x="5976641" y="5926975"/>
                        <a:pt x="5983741" y="5934075"/>
                      </a:cubicBezTo>
                      <a:cubicBezTo>
                        <a:pt x="6012528" y="5962862"/>
                        <a:pt x="6024804" y="6025938"/>
                        <a:pt x="6078991" y="6029325"/>
                      </a:cubicBezTo>
                      <a:lnTo>
                        <a:pt x="6231391" y="6038850"/>
                      </a:lnTo>
                      <a:cubicBezTo>
                        <a:pt x="6259966" y="6048375"/>
                        <a:pt x="6326641" y="6038850"/>
                        <a:pt x="6317116" y="6067425"/>
                      </a:cubicBezTo>
                      <a:lnTo>
                        <a:pt x="6298066" y="6124575"/>
                      </a:lnTo>
                      <a:cubicBezTo>
                        <a:pt x="6294891" y="6146800"/>
                        <a:pt x="6297659" y="6170734"/>
                        <a:pt x="6288541" y="6191250"/>
                      </a:cubicBezTo>
                      <a:cubicBezTo>
                        <a:pt x="6282119" y="6205700"/>
                        <a:pt x="6244070" y="6215599"/>
                        <a:pt x="6231391" y="6219825"/>
                      </a:cubicBezTo>
                      <a:cubicBezTo>
                        <a:pt x="6223860" y="6272541"/>
                        <a:pt x="6235402" y="6287001"/>
                        <a:pt x="6193291" y="6315075"/>
                      </a:cubicBezTo>
                      <a:cubicBezTo>
                        <a:pt x="6184937" y="6320644"/>
                        <a:pt x="6174241" y="6321425"/>
                        <a:pt x="6164716" y="6324600"/>
                      </a:cubicBezTo>
                      <a:cubicBezTo>
                        <a:pt x="6139316" y="6321425"/>
                        <a:pt x="6111102" y="6327121"/>
                        <a:pt x="6088516" y="6315075"/>
                      </a:cubicBezTo>
                      <a:cubicBezTo>
                        <a:pt x="6069302" y="6304827"/>
                        <a:pt x="6001628" y="6212938"/>
                        <a:pt x="5964691" y="6210300"/>
                      </a:cubicBezTo>
                      <a:lnTo>
                        <a:pt x="5831341" y="6200775"/>
                      </a:lnTo>
                      <a:cubicBezTo>
                        <a:pt x="5793241" y="6203950"/>
                        <a:pt x="5754938" y="6205247"/>
                        <a:pt x="5717041" y="6210300"/>
                      </a:cubicBezTo>
                      <a:cubicBezTo>
                        <a:pt x="5707089" y="6211627"/>
                        <a:pt x="5698206" y="6217390"/>
                        <a:pt x="5688466" y="6219825"/>
                      </a:cubicBezTo>
                      <a:cubicBezTo>
                        <a:pt x="5672760" y="6223752"/>
                        <a:pt x="5656842" y="6226888"/>
                        <a:pt x="5640841" y="6229350"/>
                      </a:cubicBezTo>
                      <a:cubicBezTo>
                        <a:pt x="5615541" y="6233242"/>
                        <a:pt x="5589890" y="6234667"/>
                        <a:pt x="5564641" y="6238875"/>
                      </a:cubicBezTo>
                      <a:cubicBezTo>
                        <a:pt x="5551728" y="6241027"/>
                        <a:pt x="5539080" y="6244638"/>
                        <a:pt x="5526541" y="6248400"/>
                      </a:cubicBezTo>
                      <a:cubicBezTo>
                        <a:pt x="5507307" y="6254170"/>
                        <a:pt x="5489402" y="6265782"/>
                        <a:pt x="5469391" y="6267450"/>
                      </a:cubicBezTo>
                      <a:lnTo>
                        <a:pt x="5355091" y="6276975"/>
                      </a:lnTo>
                      <a:cubicBezTo>
                        <a:pt x="5345566" y="6283325"/>
                        <a:pt x="5333845" y="6287231"/>
                        <a:pt x="5326516" y="6296025"/>
                      </a:cubicBezTo>
                      <a:cubicBezTo>
                        <a:pt x="5319542" y="6304394"/>
                        <a:pt x="5301479" y="6354536"/>
                        <a:pt x="5288416" y="6362700"/>
                      </a:cubicBezTo>
                      <a:cubicBezTo>
                        <a:pt x="5271388" y="6373343"/>
                        <a:pt x="5250316" y="6375400"/>
                        <a:pt x="5231266" y="6381750"/>
                      </a:cubicBezTo>
                      <a:cubicBezTo>
                        <a:pt x="5221741" y="6384925"/>
                        <a:pt x="5211045" y="6385706"/>
                        <a:pt x="5202691" y="6391275"/>
                      </a:cubicBezTo>
                      <a:lnTo>
                        <a:pt x="5174116" y="6410325"/>
                      </a:lnTo>
                      <a:cubicBezTo>
                        <a:pt x="5136016" y="6407150"/>
                        <a:pt x="5096757" y="6410651"/>
                        <a:pt x="5059816" y="6400800"/>
                      </a:cubicBezTo>
                      <a:cubicBezTo>
                        <a:pt x="5046800" y="6397329"/>
                        <a:pt x="5042449" y="6379697"/>
                        <a:pt x="5031241" y="6372225"/>
                      </a:cubicBezTo>
                      <a:cubicBezTo>
                        <a:pt x="5022887" y="6366656"/>
                        <a:pt x="5012191" y="6365875"/>
                        <a:pt x="5002666" y="6362700"/>
                      </a:cubicBezTo>
                      <a:cubicBezTo>
                        <a:pt x="4994893" y="6339381"/>
                        <a:pt x="4988804" y="6316623"/>
                        <a:pt x="4974091" y="6296025"/>
                      </a:cubicBezTo>
                      <a:cubicBezTo>
                        <a:pt x="4966261" y="6285064"/>
                        <a:pt x="4954140" y="6277798"/>
                        <a:pt x="4945516" y="6267450"/>
                      </a:cubicBezTo>
                      <a:cubicBezTo>
                        <a:pt x="4938187" y="6258656"/>
                        <a:pt x="4934561" y="6246970"/>
                        <a:pt x="4926466" y="6238875"/>
                      </a:cubicBezTo>
                      <a:cubicBezTo>
                        <a:pt x="4918371" y="6230780"/>
                        <a:pt x="4906685" y="6227154"/>
                        <a:pt x="4897891" y="6219825"/>
                      </a:cubicBezTo>
                      <a:cubicBezTo>
                        <a:pt x="4887543" y="6211201"/>
                        <a:pt x="4878841" y="6200775"/>
                        <a:pt x="4869316" y="6191250"/>
                      </a:cubicBezTo>
                      <a:cubicBezTo>
                        <a:pt x="4859770" y="6162611"/>
                        <a:pt x="4861257" y="6158719"/>
                        <a:pt x="4840741" y="6134100"/>
                      </a:cubicBezTo>
                      <a:cubicBezTo>
                        <a:pt x="4832117" y="6123752"/>
                        <a:pt x="4820790" y="6115873"/>
                        <a:pt x="4812166" y="6105525"/>
                      </a:cubicBezTo>
                      <a:cubicBezTo>
                        <a:pt x="4790202" y="6079169"/>
                        <a:pt x="4795847" y="6069246"/>
                        <a:pt x="4764541" y="6048375"/>
                      </a:cubicBezTo>
                      <a:cubicBezTo>
                        <a:pt x="4756342" y="6042909"/>
                        <a:pt x="4702947" y="6030595"/>
                        <a:pt x="4697866" y="6029325"/>
                      </a:cubicBezTo>
                      <a:cubicBezTo>
                        <a:pt x="4685166" y="6048375"/>
                        <a:pt x="4681486" y="6079235"/>
                        <a:pt x="4659766" y="6086475"/>
                      </a:cubicBezTo>
                      <a:cubicBezTo>
                        <a:pt x="4650241" y="6089650"/>
                        <a:pt x="4640845" y="6093242"/>
                        <a:pt x="4631191" y="6096000"/>
                      </a:cubicBezTo>
                      <a:cubicBezTo>
                        <a:pt x="4524562" y="6126465"/>
                        <a:pt x="4485410" y="6109371"/>
                        <a:pt x="4326391" y="6115050"/>
                      </a:cubicBezTo>
                      <a:cubicBezTo>
                        <a:pt x="4304166" y="6118225"/>
                        <a:pt x="4282167" y="6124575"/>
                        <a:pt x="4259716" y="6124575"/>
                      </a:cubicBezTo>
                      <a:cubicBezTo>
                        <a:pt x="4164955" y="6124575"/>
                        <a:pt x="4162734" y="6121761"/>
                        <a:pt x="4097791" y="6105525"/>
                      </a:cubicBezTo>
                      <a:cubicBezTo>
                        <a:pt x="4059691" y="6029325"/>
                        <a:pt x="4104141" y="6099175"/>
                        <a:pt x="4040641" y="6048375"/>
                      </a:cubicBezTo>
                      <a:cubicBezTo>
                        <a:pt x="4019604" y="6031545"/>
                        <a:pt x="3998435" y="6013641"/>
                        <a:pt x="3983491" y="5991225"/>
                      </a:cubicBezTo>
                      <a:cubicBezTo>
                        <a:pt x="3964760" y="5963128"/>
                        <a:pt x="3963368" y="5956994"/>
                        <a:pt x="3935866" y="5934075"/>
                      </a:cubicBezTo>
                      <a:cubicBezTo>
                        <a:pt x="3902764" y="5906490"/>
                        <a:pt x="3903433" y="5917858"/>
                        <a:pt x="3859666" y="5895975"/>
                      </a:cubicBezTo>
                      <a:cubicBezTo>
                        <a:pt x="3849427" y="5890855"/>
                        <a:pt x="3841552" y="5881574"/>
                        <a:pt x="3831091" y="5876925"/>
                      </a:cubicBezTo>
                      <a:cubicBezTo>
                        <a:pt x="3746714" y="5839424"/>
                        <a:pt x="3689228" y="5853639"/>
                        <a:pt x="3583441" y="5848350"/>
                      </a:cubicBezTo>
                      <a:cubicBezTo>
                        <a:pt x="3548223" y="5836611"/>
                        <a:pt x="3553733" y="5843180"/>
                        <a:pt x="3526291" y="5810250"/>
                      </a:cubicBezTo>
                      <a:cubicBezTo>
                        <a:pt x="3518962" y="5801456"/>
                        <a:pt x="3516035" y="5789004"/>
                        <a:pt x="3507241" y="5781675"/>
                      </a:cubicBezTo>
                      <a:cubicBezTo>
                        <a:pt x="3496333" y="5772585"/>
                        <a:pt x="3481841" y="5768975"/>
                        <a:pt x="3469141" y="5762625"/>
                      </a:cubicBezTo>
                      <a:cubicBezTo>
                        <a:pt x="3456441" y="5743575"/>
                        <a:pt x="3438281" y="5727195"/>
                        <a:pt x="3431041" y="5705475"/>
                      </a:cubicBezTo>
                      <a:lnTo>
                        <a:pt x="3411991" y="5648325"/>
                      </a:lnTo>
                      <a:cubicBezTo>
                        <a:pt x="3408816" y="5613400"/>
                        <a:pt x="3415055" y="5576282"/>
                        <a:pt x="3402466" y="5543550"/>
                      </a:cubicBezTo>
                      <a:cubicBezTo>
                        <a:pt x="3397369" y="5530297"/>
                        <a:pt x="3376694" y="5531545"/>
                        <a:pt x="3364366" y="5524500"/>
                      </a:cubicBezTo>
                      <a:cubicBezTo>
                        <a:pt x="3354427" y="5518820"/>
                        <a:pt x="3346651" y="5509070"/>
                        <a:pt x="3335791" y="5505450"/>
                      </a:cubicBezTo>
                      <a:cubicBezTo>
                        <a:pt x="3317469" y="5499343"/>
                        <a:pt x="3297377" y="5500609"/>
                        <a:pt x="3278641" y="5495925"/>
                      </a:cubicBezTo>
                      <a:cubicBezTo>
                        <a:pt x="3220919" y="5481495"/>
                        <a:pt x="3216216" y="5468660"/>
                        <a:pt x="3154816" y="5457825"/>
                      </a:cubicBezTo>
                      <a:cubicBezTo>
                        <a:pt x="3123393" y="5452280"/>
                        <a:pt x="3091316" y="5451475"/>
                        <a:pt x="3059566" y="5448300"/>
                      </a:cubicBezTo>
                      <a:cubicBezTo>
                        <a:pt x="3053216" y="5438775"/>
                        <a:pt x="3049831" y="5426379"/>
                        <a:pt x="3040516" y="5419725"/>
                      </a:cubicBezTo>
                      <a:cubicBezTo>
                        <a:pt x="3026603" y="5409787"/>
                        <a:pt x="3009111" y="5406082"/>
                        <a:pt x="2992891" y="5400675"/>
                      </a:cubicBezTo>
                      <a:cubicBezTo>
                        <a:pt x="2980472" y="5396535"/>
                        <a:pt x="2967378" y="5394746"/>
                        <a:pt x="2954791" y="5391150"/>
                      </a:cubicBezTo>
                      <a:cubicBezTo>
                        <a:pt x="2945137" y="5388392"/>
                        <a:pt x="2935741" y="5384800"/>
                        <a:pt x="2926216" y="5381625"/>
                      </a:cubicBezTo>
                      <a:cubicBezTo>
                        <a:pt x="2894466" y="5384800"/>
                        <a:pt x="2862057" y="5383975"/>
                        <a:pt x="2830966" y="5391150"/>
                      </a:cubicBezTo>
                      <a:cubicBezTo>
                        <a:pt x="2819812" y="5393724"/>
                        <a:pt x="2812852" y="5405551"/>
                        <a:pt x="2802391" y="5410200"/>
                      </a:cubicBezTo>
                      <a:cubicBezTo>
                        <a:pt x="2784041" y="5418355"/>
                        <a:pt x="2745241" y="5429250"/>
                        <a:pt x="2745241" y="5429250"/>
                      </a:cubicBezTo>
                      <a:cubicBezTo>
                        <a:pt x="2262853" y="5407323"/>
                        <a:pt x="2860357" y="5429250"/>
                        <a:pt x="2211841" y="5429250"/>
                      </a:cubicBezTo>
                      <a:cubicBezTo>
                        <a:pt x="2141919" y="5429250"/>
                        <a:pt x="2072141" y="5422900"/>
                        <a:pt x="2002291" y="5419725"/>
                      </a:cubicBezTo>
                      <a:cubicBezTo>
                        <a:pt x="2005801" y="5395154"/>
                        <a:pt x="2008041" y="5351074"/>
                        <a:pt x="2021341" y="5324475"/>
                      </a:cubicBezTo>
                      <a:cubicBezTo>
                        <a:pt x="2026461" y="5314236"/>
                        <a:pt x="2034041" y="5305425"/>
                        <a:pt x="2040391" y="5295900"/>
                      </a:cubicBezTo>
                      <a:cubicBezTo>
                        <a:pt x="2043566" y="5273675"/>
                        <a:pt x="2045513" y="5251240"/>
                        <a:pt x="2049916" y="5229225"/>
                      </a:cubicBezTo>
                      <a:cubicBezTo>
                        <a:pt x="2051885" y="5219380"/>
                        <a:pt x="2059859" y="5210682"/>
                        <a:pt x="2059441" y="5200650"/>
                      </a:cubicBezTo>
                      <a:cubicBezTo>
                        <a:pt x="2056653" y="5133731"/>
                        <a:pt x="2054619" y="5066073"/>
                        <a:pt x="2040391" y="5000625"/>
                      </a:cubicBezTo>
                      <a:cubicBezTo>
                        <a:pt x="2037959" y="4989439"/>
                        <a:pt x="2021341" y="4987925"/>
                        <a:pt x="2011816" y="4981575"/>
                      </a:cubicBezTo>
                      <a:cubicBezTo>
                        <a:pt x="1973716" y="4987925"/>
                        <a:pt x="1936075" y="4998357"/>
                        <a:pt x="1897516" y="5000625"/>
                      </a:cubicBezTo>
                      <a:cubicBezTo>
                        <a:pt x="1866847" y="5002429"/>
                        <a:pt x="1843434" y="4990482"/>
                        <a:pt x="1821316" y="4972050"/>
                      </a:cubicBezTo>
                      <a:cubicBezTo>
                        <a:pt x="1810968" y="4963426"/>
                        <a:pt x="1803089" y="4952099"/>
                        <a:pt x="1792741" y="4943475"/>
                      </a:cubicBezTo>
                      <a:cubicBezTo>
                        <a:pt x="1783947" y="4936146"/>
                        <a:pt x="1772960" y="4931754"/>
                        <a:pt x="1764166" y="4924425"/>
                      </a:cubicBezTo>
                      <a:cubicBezTo>
                        <a:pt x="1753818" y="4915801"/>
                        <a:pt x="1746799" y="4903322"/>
                        <a:pt x="1735591" y="4895850"/>
                      </a:cubicBezTo>
                      <a:cubicBezTo>
                        <a:pt x="1727237" y="4890281"/>
                        <a:pt x="1715793" y="4891201"/>
                        <a:pt x="1707016" y="4886325"/>
                      </a:cubicBezTo>
                      <a:cubicBezTo>
                        <a:pt x="1687002" y="4875206"/>
                        <a:pt x="1671586" y="4855465"/>
                        <a:pt x="1649866" y="4848225"/>
                      </a:cubicBezTo>
                      <a:cubicBezTo>
                        <a:pt x="1640341" y="4845050"/>
                        <a:pt x="1630519" y="4842655"/>
                        <a:pt x="1621291" y="4838700"/>
                      </a:cubicBezTo>
                      <a:cubicBezTo>
                        <a:pt x="1581719" y="4821740"/>
                        <a:pt x="1573343" y="4808484"/>
                        <a:pt x="1526041" y="4800600"/>
                      </a:cubicBezTo>
                      <a:cubicBezTo>
                        <a:pt x="1506991" y="4797425"/>
                        <a:pt x="1487744" y="4795265"/>
                        <a:pt x="1468891" y="4791075"/>
                      </a:cubicBezTo>
                      <a:cubicBezTo>
                        <a:pt x="1459090" y="4788897"/>
                        <a:pt x="1449970" y="4784308"/>
                        <a:pt x="1440316" y="4781550"/>
                      </a:cubicBezTo>
                      <a:cubicBezTo>
                        <a:pt x="1427729" y="4777954"/>
                        <a:pt x="1414916" y="4775200"/>
                        <a:pt x="1402216" y="4772025"/>
                      </a:cubicBezTo>
                      <a:cubicBezTo>
                        <a:pt x="1310141" y="4775200"/>
                        <a:pt x="1217941" y="4775803"/>
                        <a:pt x="1125991" y="4781550"/>
                      </a:cubicBezTo>
                      <a:cubicBezTo>
                        <a:pt x="1086128" y="4784041"/>
                        <a:pt x="1106258" y="4797653"/>
                        <a:pt x="1068841" y="4810125"/>
                      </a:cubicBezTo>
                      <a:cubicBezTo>
                        <a:pt x="1057793" y="4813808"/>
                        <a:pt x="951474" y="4828001"/>
                        <a:pt x="945016" y="4829175"/>
                      </a:cubicBezTo>
                      <a:cubicBezTo>
                        <a:pt x="918704" y="4833959"/>
                        <a:pt x="902824" y="4840064"/>
                        <a:pt x="878341" y="4848225"/>
                      </a:cubicBezTo>
                      <a:cubicBezTo>
                        <a:pt x="849766" y="4845050"/>
                        <a:pt x="812946" y="4859030"/>
                        <a:pt x="792616" y="4838700"/>
                      </a:cubicBezTo>
                      <a:cubicBezTo>
                        <a:pt x="776741" y="4822825"/>
                        <a:pt x="797738" y="4794040"/>
                        <a:pt x="802141" y="4772025"/>
                      </a:cubicBezTo>
                      <a:cubicBezTo>
                        <a:pt x="808273" y="4741364"/>
                        <a:pt x="818324" y="4736330"/>
                        <a:pt x="830716" y="4705350"/>
                      </a:cubicBezTo>
                      <a:cubicBezTo>
                        <a:pt x="838174" y="4686706"/>
                        <a:pt x="849766" y="4648200"/>
                        <a:pt x="849766" y="4648200"/>
                      </a:cubicBezTo>
                      <a:cubicBezTo>
                        <a:pt x="843416" y="4521200"/>
                        <a:pt x="839566" y="4394050"/>
                        <a:pt x="830716" y="4267200"/>
                      </a:cubicBezTo>
                      <a:cubicBezTo>
                        <a:pt x="830017" y="4257184"/>
                        <a:pt x="826067" y="4247402"/>
                        <a:pt x="821191" y="4238625"/>
                      </a:cubicBezTo>
                      <a:cubicBezTo>
                        <a:pt x="810072" y="4218611"/>
                        <a:pt x="795791" y="4200525"/>
                        <a:pt x="783091" y="4181475"/>
                      </a:cubicBezTo>
                      <a:cubicBezTo>
                        <a:pt x="776741" y="4171950"/>
                        <a:pt x="773199" y="4159769"/>
                        <a:pt x="764041" y="4152900"/>
                      </a:cubicBezTo>
                      <a:lnTo>
                        <a:pt x="725941" y="4124325"/>
                      </a:lnTo>
                      <a:cubicBezTo>
                        <a:pt x="699352" y="4044557"/>
                        <a:pt x="738193" y="4168353"/>
                        <a:pt x="706891" y="3990975"/>
                      </a:cubicBezTo>
                      <a:cubicBezTo>
                        <a:pt x="703401" y="3971200"/>
                        <a:pt x="694191" y="3952875"/>
                        <a:pt x="687841" y="3933825"/>
                      </a:cubicBezTo>
                      <a:cubicBezTo>
                        <a:pt x="684666" y="3924300"/>
                        <a:pt x="687296" y="3909740"/>
                        <a:pt x="678316" y="3905250"/>
                      </a:cubicBezTo>
                      <a:cubicBezTo>
                        <a:pt x="665616" y="3898900"/>
                        <a:pt x="652544" y="3893245"/>
                        <a:pt x="640216" y="3886200"/>
                      </a:cubicBezTo>
                      <a:cubicBezTo>
                        <a:pt x="630277" y="3880520"/>
                        <a:pt x="623035" y="3868253"/>
                        <a:pt x="611641" y="3867150"/>
                      </a:cubicBezTo>
                      <a:cubicBezTo>
                        <a:pt x="523098" y="3858581"/>
                        <a:pt x="433841" y="3860800"/>
                        <a:pt x="344941" y="3857625"/>
                      </a:cubicBezTo>
                      <a:cubicBezTo>
                        <a:pt x="335416" y="3848100"/>
                        <a:pt x="328062" y="3835733"/>
                        <a:pt x="316366" y="3829050"/>
                      </a:cubicBezTo>
                      <a:cubicBezTo>
                        <a:pt x="305000" y="3822555"/>
                        <a:pt x="281862" y="3832112"/>
                        <a:pt x="278266" y="3819525"/>
                      </a:cubicBezTo>
                      <a:cubicBezTo>
                        <a:pt x="260734" y="3758164"/>
                        <a:pt x="267131" y="3692349"/>
                        <a:pt x="259216" y="3629025"/>
                      </a:cubicBezTo>
                      <a:cubicBezTo>
                        <a:pt x="251548" y="3567677"/>
                        <a:pt x="252901" y="3612435"/>
                        <a:pt x="230641" y="3562350"/>
                      </a:cubicBezTo>
                      <a:cubicBezTo>
                        <a:pt x="185301" y="3460335"/>
                        <a:pt x="235654" y="3541294"/>
                        <a:pt x="192541" y="3476625"/>
                      </a:cubicBezTo>
                      <a:cubicBezTo>
                        <a:pt x="149761" y="3326893"/>
                        <a:pt x="193818" y="3492537"/>
                        <a:pt x="163966" y="3343275"/>
                      </a:cubicBezTo>
                      <a:cubicBezTo>
                        <a:pt x="161997" y="3333430"/>
                        <a:pt x="157199" y="3324354"/>
                        <a:pt x="154441" y="3314700"/>
                      </a:cubicBezTo>
                      <a:cubicBezTo>
                        <a:pt x="150845" y="3302113"/>
                        <a:pt x="148512" y="3289187"/>
                        <a:pt x="144916" y="3276600"/>
                      </a:cubicBezTo>
                      <a:cubicBezTo>
                        <a:pt x="127454" y="3215483"/>
                        <a:pt x="139594" y="3282115"/>
                        <a:pt x="116341" y="3181350"/>
                      </a:cubicBezTo>
                      <a:cubicBezTo>
                        <a:pt x="111998" y="3162532"/>
                        <a:pt x="111006" y="3143053"/>
                        <a:pt x="106816" y="3124200"/>
                      </a:cubicBezTo>
                      <a:cubicBezTo>
                        <a:pt x="104638" y="3114399"/>
                        <a:pt x="100049" y="3105279"/>
                        <a:pt x="97291" y="3095625"/>
                      </a:cubicBezTo>
                      <a:cubicBezTo>
                        <a:pt x="94390" y="3085470"/>
                        <a:pt x="84958" y="3041041"/>
                        <a:pt x="78241" y="3028950"/>
                      </a:cubicBezTo>
                      <a:cubicBezTo>
                        <a:pt x="67122" y="3008936"/>
                        <a:pt x="59191" y="2984500"/>
                        <a:pt x="40141" y="2971800"/>
                      </a:cubicBezTo>
                      <a:lnTo>
                        <a:pt x="11566" y="2952750"/>
                      </a:lnTo>
                      <a:cubicBezTo>
                        <a:pt x="8391" y="2943225"/>
                        <a:pt x="-5059" y="2931275"/>
                        <a:pt x="2041" y="2924175"/>
                      </a:cubicBezTo>
                      <a:cubicBezTo>
                        <a:pt x="9141" y="2917075"/>
                        <a:pt x="22262" y="2928131"/>
                        <a:pt x="30616" y="2933700"/>
                      </a:cubicBezTo>
                      <a:cubicBezTo>
                        <a:pt x="41824" y="2941172"/>
                        <a:pt x="49666" y="2952750"/>
                        <a:pt x="59191" y="2962275"/>
                      </a:cubicBezTo>
                      <a:cubicBezTo>
                        <a:pt x="82070" y="2956555"/>
                        <a:pt x="109421" y="2954256"/>
                        <a:pt x="125866" y="2933700"/>
                      </a:cubicBezTo>
                      <a:cubicBezTo>
                        <a:pt x="133839" y="2923734"/>
                        <a:pt x="144180" y="2860199"/>
                        <a:pt x="144916" y="2857500"/>
                      </a:cubicBezTo>
                      <a:cubicBezTo>
                        <a:pt x="159849" y="2802745"/>
                        <a:pt x="155125" y="2798598"/>
                        <a:pt x="202066" y="2771775"/>
                      </a:cubicBezTo>
                      <a:cubicBezTo>
                        <a:pt x="210783" y="2766794"/>
                        <a:pt x="221864" y="2767126"/>
                        <a:pt x="230641" y="2762250"/>
                      </a:cubicBezTo>
                      <a:cubicBezTo>
                        <a:pt x="250655" y="2751131"/>
                        <a:pt x="265441" y="2729117"/>
                        <a:pt x="287791" y="2724150"/>
                      </a:cubicBezTo>
                      <a:cubicBezTo>
                        <a:pt x="316366" y="2717800"/>
                        <a:pt x="344642" y="2709912"/>
                        <a:pt x="373516" y="2705100"/>
                      </a:cubicBezTo>
                      <a:cubicBezTo>
                        <a:pt x="401876" y="2700373"/>
                        <a:pt x="430633" y="2698436"/>
                        <a:pt x="459241" y="2695575"/>
                      </a:cubicBezTo>
                      <a:cubicBezTo>
                        <a:pt x="636879" y="2677811"/>
                        <a:pt x="494641" y="2694722"/>
                        <a:pt x="640216" y="2676525"/>
                      </a:cubicBezTo>
                      <a:lnTo>
                        <a:pt x="659266" y="2619375"/>
                      </a:lnTo>
                      <a:lnTo>
                        <a:pt x="668791" y="2590800"/>
                      </a:lnTo>
                      <a:cubicBezTo>
                        <a:pt x="665616" y="2546350"/>
                        <a:pt x="663931" y="2501768"/>
                        <a:pt x="659266" y="2457450"/>
                      </a:cubicBezTo>
                      <a:cubicBezTo>
                        <a:pt x="657571" y="2441350"/>
                        <a:pt x="651633" y="2425903"/>
                        <a:pt x="649741" y="2409825"/>
                      </a:cubicBezTo>
                      <a:cubicBezTo>
                        <a:pt x="645274" y="2371855"/>
                        <a:pt x="645269" y="2333422"/>
                        <a:pt x="640216" y="2295525"/>
                      </a:cubicBezTo>
                      <a:cubicBezTo>
                        <a:pt x="635863" y="2262878"/>
                        <a:pt x="626236" y="2267565"/>
                        <a:pt x="611641" y="2238375"/>
                      </a:cubicBezTo>
                      <a:cubicBezTo>
                        <a:pt x="558211" y="2131514"/>
                        <a:pt x="662348" y="2310443"/>
                        <a:pt x="583066" y="2171700"/>
                      </a:cubicBezTo>
                      <a:cubicBezTo>
                        <a:pt x="577386" y="2161761"/>
                        <a:pt x="568665" y="2153586"/>
                        <a:pt x="564016" y="2143125"/>
                      </a:cubicBezTo>
                      <a:cubicBezTo>
                        <a:pt x="555861" y="2124775"/>
                        <a:pt x="551316" y="2105025"/>
                        <a:pt x="544966" y="2085975"/>
                      </a:cubicBezTo>
                      <a:cubicBezTo>
                        <a:pt x="541791" y="2076450"/>
                        <a:pt x="541010" y="2065754"/>
                        <a:pt x="535441" y="2057400"/>
                      </a:cubicBezTo>
                      <a:lnTo>
                        <a:pt x="516391" y="2028825"/>
                      </a:lnTo>
                      <a:cubicBezTo>
                        <a:pt x="513216" y="1968500"/>
                        <a:pt x="512335" y="1908010"/>
                        <a:pt x="506866" y="1847850"/>
                      </a:cubicBezTo>
                      <a:cubicBezTo>
                        <a:pt x="505957" y="1837851"/>
                        <a:pt x="502217" y="1828052"/>
                        <a:pt x="497341" y="1819275"/>
                      </a:cubicBezTo>
                      <a:cubicBezTo>
                        <a:pt x="486222" y="1799261"/>
                        <a:pt x="466481" y="1783845"/>
                        <a:pt x="459241" y="1762125"/>
                      </a:cubicBezTo>
                      <a:cubicBezTo>
                        <a:pt x="442476" y="1711830"/>
                        <a:pt x="455285" y="1741904"/>
                        <a:pt x="411616" y="1676400"/>
                      </a:cubicBezTo>
                      <a:lnTo>
                        <a:pt x="392566" y="1647825"/>
                      </a:lnTo>
                      <a:cubicBezTo>
                        <a:pt x="389391" y="1631950"/>
                        <a:pt x="386968" y="1615906"/>
                        <a:pt x="383041" y="1600200"/>
                      </a:cubicBezTo>
                      <a:cubicBezTo>
                        <a:pt x="380606" y="1590460"/>
                        <a:pt x="373516" y="1581665"/>
                        <a:pt x="373516" y="1571625"/>
                      </a:cubicBezTo>
                      <a:cubicBezTo>
                        <a:pt x="373516" y="1539717"/>
                        <a:pt x="378528" y="1507963"/>
                        <a:pt x="383041" y="1476375"/>
                      </a:cubicBezTo>
                      <a:cubicBezTo>
                        <a:pt x="384892" y="1463416"/>
                        <a:pt x="384388" y="1448497"/>
                        <a:pt x="392566" y="1438275"/>
                      </a:cubicBezTo>
                      <a:cubicBezTo>
                        <a:pt x="398838" y="1430435"/>
                        <a:pt x="411202" y="1430170"/>
                        <a:pt x="421141" y="1428750"/>
                      </a:cubicBezTo>
                      <a:cubicBezTo>
                        <a:pt x="455858" y="1423790"/>
                        <a:pt x="490991" y="1422400"/>
                        <a:pt x="525916" y="1419225"/>
                      </a:cubicBezTo>
                      <a:cubicBezTo>
                        <a:pt x="661759" y="1392056"/>
                        <a:pt x="588883" y="1402658"/>
                        <a:pt x="744991" y="1390650"/>
                      </a:cubicBezTo>
                      <a:cubicBezTo>
                        <a:pt x="754203" y="1384509"/>
                        <a:pt x="801998" y="1350939"/>
                        <a:pt x="811666" y="1352550"/>
                      </a:cubicBezTo>
                      <a:cubicBezTo>
                        <a:pt x="822958" y="1354432"/>
                        <a:pt x="824366" y="1371600"/>
                        <a:pt x="830716" y="1381125"/>
                      </a:cubicBezTo>
                      <a:cubicBezTo>
                        <a:pt x="833891" y="1428750"/>
                        <a:pt x="834970" y="1476561"/>
                        <a:pt x="840241" y="1524000"/>
                      </a:cubicBezTo>
                      <a:cubicBezTo>
                        <a:pt x="841350" y="1533979"/>
                        <a:pt x="847588" y="1542774"/>
                        <a:pt x="849766" y="1552575"/>
                      </a:cubicBezTo>
                      <a:cubicBezTo>
                        <a:pt x="859426" y="1596047"/>
                        <a:pt x="853971" y="1603663"/>
                        <a:pt x="868816" y="1638300"/>
                      </a:cubicBezTo>
                      <a:cubicBezTo>
                        <a:pt x="874409" y="1651351"/>
                        <a:pt x="878996" y="1665312"/>
                        <a:pt x="887866" y="1676400"/>
                      </a:cubicBezTo>
                      <a:cubicBezTo>
                        <a:pt x="904696" y="1697437"/>
                        <a:pt x="928852" y="1711997"/>
                        <a:pt x="945016" y="1733550"/>
                      </a:cubicBezTo>
                      <a:cubicBezTo>
                        <a:pt x="960025" y="1753562"/>
                        <a:pt x="980735" y="1784917"/>
                        <a:pt x="1002166" y="1800225"/>
                      </a:cubicBezTo>
                      <a:cubicBezTo>
                        <a:pt x="1013720" y="1808478"/>
                        <a:pt x="1027566" y="1812925"/>
                        <a:pt x="1040266" y="1819275"/>
                      </a:cubicBezTo>
                      <a:cubicBezTo>
                        <a:pt x="1046616" y="1828800"/>
                        <a:pt x="1054667" y="1837389"/>
                        <a:pt x="1059316" y="1847850"/>
                      </a:cubicBezTo>
                      <a:cubicBezTo>
                        <a:pt x="1067471" y="1866200"/>
                        <a:pt x="1067227" y="1888292"/>
                        <a:pt x="1078366" y="1905000"/>
                      </a:cubicBezTo>
                      <a:cubicBezTo>
                        <a:pt x="1084716" y="1914525"/>
                        <a:pt x="1092767" y="1923114"/>
                        <a:pt x="1097416" y="1933575"/>
                      </a:cubicBezTo>
                      <a:cubicBezTo>
                        <a:pt x="1105571" y="1951925"/>
                        <a:pt x="1116466" y="1990725"/>
                        <a:pt x="1116466" y="1990725"/>
                      </a:cubicBezTo>
                      <a:cubicBezTo>
                        <a:pt x="1132341" y="1987550"/>
                        <a:pt x="1149297" y="1987775"/>
                        <a:pt x="1164091" y="1981200"/>
                      </a:cubicBezTo>
                      <a:cubicBezTo>
                        <a:pt x="1178598" y="1974753"/>
                        <a:pt x="1189273" y="1961852"/>
                        <a:pt x="1202191" y="1952625"/>
                      </a:cubicBezTo>
                      <a:cubicBezTo>
                        <a:pt x="1211506" y="1945971"/>
                        <a:pt x="1220527" y="1938695"/>
                        <a:pt x="1230766" y="1933575"/>
                      </a:cubicBezTo>
                      <a:cubicBezTo>
                        <a:pt x="1309636" y="1894140"/>
                        <a:pt x="1206024" y="1959595"/>
                        <a:pt x="1287916" y="1905000"/>
                      </a:cubicBezTo>
                      <a:cubicBezTo>
                        <a:pt x="1294266" y="1895475"/>
                        <a:pt x="1297258" y="1882492"/>
                        <a:pt x="1306966" y="1876425"/>
                      </a:cubicBezTo>
                      <a:cubicBezTo>
                        <a:pt x="1323994" y="1865782"/>
                        <a:pt x="1364116" y="1857375"/>
                        <a:pt x="1364116" y="1857375"/>
                      </a:cubicBezTo>
                      <a:cubicBezTo>
                        <a:pt x="1373641" y="1847850"/>
                        <a:pt x="1381483" y="1836272"/>
                        <a:pt x="1392691" y="1828800"/>
                      </a:cubicBezTo>
                      <a:cubicBezTo>
                        <a:pt x="1401045" y="1823231"/>
                        <a:pt x="1414166" y="1826375"/>
                        <a:pt x="1421266" y="1819275"/>
                      </a:cubicBezTo>
                      <a:cubicBezTo>
                        <a:pt x="1428366" y="1812175"/>
                        <a:pt x="1426301" y="1799680"/>
                        <a:pt x="1430791" y="1790700"/>
                      </a:cubicBezTo>
                      <a:cubicBezTo>
                        <a:pt x="1435911" y="1780461"/>
                        <a:pt x="1441746" y="1770220"/>
                        <a:pt x="1449841" y="1762125"/>
                      </a:cubicBezTo>
                      <a:cubicBezTo>
                        <a:pt x="1457936" y="1754030"/>
                        <a:pt x="1467955" y="1747724"/>
                        <a:pt x="1478416" y="1743075"/>
                      </a:cubicBezTo>
                      <a:cubicBezTo>
                        <a:pt x="1496766" y="1734920"/>
                        <a:pt x="1535566" y="1724025"/>
                        <a:pt x="1535566" y="1724025"/>
                      </a:cubicBezTo>
                      <a:cubicBezTo>
                        <a:pt x="1548266" y="1711325"/>
                        <a:pt x="1559298" y="1696701"/>
                        <a:pt x="1573666" y="1685925"/>
                      </a:cubicBezTo>
                      <a:cubicBezTo>
                        <a:pt x="1596879" y="1668515"/>
                        <a:pt x="1615172" y="1667030"/>
                        <a:pt x="1640341" y="1657350"/>
                      </a:cubicBezTo>
                      <a:cubicBezTo>
                        <a:pt x="1788404" y="1600403"/>
                        <a:pt x="1683086" y="1636752"/>
                        <a:pt x="1792741" y="1600200"/>
                      </a:cubicBezTo>
                      <a:cubicBezTo>
                        <a:pt x="1802266" y="1597025"/>
                        <a:pt x="1811438" y="1592471"/>
                        <a:pt x="1821316" y="1590675"/>
                      </a:cubicBezTo>
                      <a:cubicBezTo>
                        <a:pt x="1938971" y="1569283"/>
                        <a:pt x="1891653" y="1580234"/>
                        <a:pt x="1964191" y="1562100"/>
                      </a:cubicBezTo>
                      <a:cubicBezTo>
                        <a:pt x="1967366" y="1552575"/>
                        <a:pt x="1973716" y="1543565"/>
                        <a:pt x="1973716" y="1533525"/>
                      </a:cubicBezTo>
                      <a:cubicBezTo>
                        <a:pt x="1973716" y="1509283"/>
                        <a:pt x="1947217" y="1482318"/>
                        <a:pt x="1935616" y="1466850"/>
                      </a:cubicBezTo>
                      <a:cubicBezTo>
                        <a:pt x="1932441" y="1457325"/>
                        <a:pt x="1932363" y="1446115"/>
                        <a:pt x="1926091" y="1438275"/>
                      </a:cubicBezTo>
                      <a:cubicBezTo>
                        <a:pt x="1918940" y="1429336"/>
                        <a:pt x="1902636" y="1429464"/>
                        <a:pt x="1897516" y="1419225"/>
                      </a:cubicBezTo>
                      <a:cubicBezTo>
                        <a:pt x="1885807" y="1395807"/>
                        <a:pt x="1884816" y="1368425"/>
                        <a:pt x="1878466" y="1343025"/>
                      </a:cubicBezTo>
                      <a:lnTo>
                        <a:pt x="1868941" y="1304925"/>
                      </a:lnTo>
                      <a:cubicBezTo>
                        <a:pt x="1872116" y="1212850"/>
                        <a:pt x="1859349" y="1118824"/>
                        <a:pt x="1878466" y="1028700"/>
                      </a:cubicBezTo>
                      <a:cubicBezTo>
                        <a:pt x="1885223" y="996844"/>
                        <a:pt x="1958323" y="984325"/>
                        <a:pt x="1983241" y="981075"/>
                      </a:cubicBezTo>
                      <a:cubicBezTo>
                        <a:pt x="2040260" y="973638"/>
                        <a:pt x="2097541" y="968375"/>
                        <a:pt x="2154691" y="962025"/>
                      </a:cubicBezTo>
                      <a:cubicBezTo>
                        <a:pt x="2166898" y="958973"/>
                        <a:pt x="2207701" y="949807"/>
                        <a:pt x="2221366" y="942975"/>
                      </a:cubicBezTo>
                      <a:cubicBezTo>
                        <a:pt x="2295224" y="906046"/>
                        <a:pt x="2206692" y="938341"/>
                        <a:pt x="2278516" y="914400"/>
                      </a:cubicBezTo>
                      <a:cubicBezTo>
                        <a:pt x="2288041" y="904875"/>
                        <a:pt x="2298467" y="896173"/>
                        <a:pt x="2307091" y="885825"/>
                      </a:cubicBezTo>
                      <a:cubicBezTo>
                        <a:pt x="2314420" y="877031"/>
                        <a:pt x="2318046" y="865345"/>
                        <a:pt x="2326141" y="857250"/>
                      </a:cubicBezTo>
                      <a:cubicBezTo>
                        <a:pt x="2334236" y="849155"/>
                        <a:pt x="2345191" y="844550"/>
                        <a:pt x="2354716" y="838200"/>
                      </a:cubicBezTo>
                      <a:cubicBezTo>
                        <a:pt x="2415041" y="841375"/>
                        <a:pt x="2475531" y="842256"/>
                        <a:pt x="2535691" y="847725"/>
                      </a:cubicBezTo>
                      <a:cubicBezTo>
                        <a:pt x="2545690" y="848634"/>
                        <a:pt x="2554612" y="854492"/>
                        <a:pt x="2564266" y="857250"/>
                      </a:cubicBezTo>
                      <a:cubicBezTo>
                        <a:pt x="2576853" y="860846"/>
                        <a:pt x="2589666" y="863600"/>
                        <a:pt x="2602366" y="866775"/>
                      </a:cubicBezTo>
                      <a:cubicBezTo>
                        <a:pt x="2615066" y="860425"/>
                        <a:pt x="2635193" y="860908"/>
                        <a:pt x="2640466" y="847725"/>
                      </a:cubicBezTo>
                      <a:cubicBezTo>
                        <a:pt x="2644718" y="837096"/>
                        <a:pt x="2627096" y="829089"/>
                        <a:pt x="2621416" y="819150"/>
                      </a:cubicBezTo>
                      <a:cubicBezTo>
                        <a:pt x="2614371" y="806822"/>
                        <a:pt x="2609411" y="793378"/>
                        <a:pt x="2602366" y="781050"/>
                      </a:cubicBezTo>
                      <a:cubicBezTo>
                        <a:pt x="2596686" y="771111"/>
                        <a:pt x="2588436" y="762714"/>
                        <a:pt x="2583316" y="752475"/>
                      </a:cubicBezTo>
                      <a:cubicBezTo>
                        <a:pt x="2575703" y="737250"/>
                        <a:pt x="2568335" y="700042"/>
                        <a:pt x="2564266" y="685800"/>
                      </a:cubicBezTo>
                      <a:cubicBezTo>
                        <a:pt x="2561508" y="676146"/>
                        <a:pt x="2557916" y="666750"/>
                        <a:pt x="2554741" y="657225"/>
                      </a:cubicBezTo>
                      <a:cubicBezTo>
                        <a:pt x="2551566" y="635000"/>
                        <a:pt x="2549619" y="612565"/>
                        <a:pt x="2545216" y="590550"/>
                      </a:cubicBezTo>
                      <a:cubicBezTo>
                        <a:pt x="2543247" y="580705"/>
                        <a:pt x="2541963" y="569815"/>
                        <a:pt x="2535691" y="561975"/>
                      </a:cubicBezTo>
                      <a:cubicBezTo>
                        <a:pt x="2528540" y="553036"/>
                        <a:pt x="2517835" y="546945"/>
                        <a:pt x="2507116" y="542925"/>
                      </a:cubicBezTo>
                      <a:cubicBezTo>
                        <a:pt x="2491957" y="537241"/>
                        <a:pt x="2475366" y="536575"/>
                        <a:pt x="2459491" y="533400"/>
                      </a:cubicBezTo>
                      <a:lnTo>
                        <a:pt x="2440441" y="504825"/>
                      </a:lnTo>
                      <a:close/>
                    </a:path>
                  </a:pathLst>
                </a:custGeom>
                <a:noFill/>
                <a:ln cmpd="thickThin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72097">
                    <a:defRPr/>
                  </a:pPr>
                  <a:endParaRPr lang="ru-RU" sz="21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5" name="Полилиния 24"/>
              <p:cNvSpPr/>
              <p:nvPr/>
            </p:nvSpPr>
            <p:spPr>
              <a:xfrm>
                <a:off x="3424809" y="103601"/>
                <a:ext cx="3295480" cy="6331448"/>
              </a:xfrm>
              <a:custGeom>
                <a:avLst/>
                <a:gdLst>
                  <a:gd name="connsiteX0" fmla="*/ 146649 w 3295290"/>
                  <a:gd name="connsiteY0" fmla="*/ 0 h 6331975"/>
                  <a:gd name="connsiteX1" fmla="*/ 138022 w 3295290"/>
                  <a:gd name="connsiteY1" fmla="*/ 51758 h 6331975"/>
                  <a:gd name="connsiteX2" fmla="*/ 120770 w 3295290"/>
                  <a:gd name="connsiteY2" fmla="*/ 129396 h 6331975"/>
                  <a:gd name="connsiteX3" fmla="*/ 198407 w 3295290"/>
                  <a:gd name="connsiteY3" fmla="*/ 146649 h 6331975"/>
                  <a:gd name="connsiteX4" fmla="*/ 224287 w 3295290"/>
                  <a:gd name="connsiteY4" fmla="*/ 345057 h 6331975"/>
                  <a:gd name="connsiteX5" fmla="*/ 293298 w 3295290"/>
                  <a:gd name="connsiteY5" fmla="*/ 422694 h 6331975"/>
                  <a:gd name="connsiteX6" fmla="*/ 327804 w 3295290"/>
                  <a:gd name="connsiteY6" fmla="*/ 431321 h 6331975"/>
                  <a:gd name="connsiteX7" fmla="*/ 336430 w 3295290"/>
                  <a:gd name="connsiteY7" fmla="*/ 457200 h 6331975"/>
                  <a:gd name="connsiteX8" fmla="*/ 362309 w 3295290"/>
                  <a:gd name="connsiteY8" fmla="*/ 517585 h 6331975"/>
                  <a:gd name="connsiteX9" fmla="*/ 388188 w 3295290"/>
                  <a:gd name="connsiteY9" fmla="*/ 534838 h 6331975"/>
                  <a:gd name="connsiteX10" fmla="*/ 362309 w 3295290"/>
                  <a:gd name="connsiteY10" fmla="*/ 569343 h 6331975"/>
                  <a:gd name="connsiteX11" fmla="*/ 353683 w 3295290"/>
                  <a:gd name="connsiteY11" fmla="*/ 595223 h 6331975"/>
                  <a:gd name="connsiteX12" fmla="*/ 345056 w 3295290"/>
                  <a:gd name="connsiteY12" fmla="*/ 681487 h 6331975"/>
                  <a:gd name="connsiteX13" fmla="*/ 293298 w 3295290"/>
                  <a:gd name="connsiteY13" fmla="*/ 698740 h 6331975"/>
                  <a:gd name="connsiteX14" fmla="*/ 284671 w 3295290"/>
                  <a:gd name="connsiteY14" fmla="*/ 733245 h 6331975"/>
                  <a:gd name="connsiteX15" fmla="*/ 241539 w 3295290"/>
                  <a:gd name="connsiteY15" fmla="*/ 741872 h 6331975"/>
                  <a:gd name="connsiteX16" fmla="*/ 215660 w 3295290"/>
                  <a:gd name="connsiteY16" fmla="*/ 750498 h 6331975"/>
                  <a:gd name="connsiteX17" fmla="*/ 181155 w 3295290"/>
                  <a:gd name="connsiteY17" fmla="*/ 802257 h 6331975"/>
                  <a:gd name="connsiteX18" fmla="*/ 163902 w 3295290"/>
                  <a:gd name="connsiteY18" fmla="*/ 828136 h 6331975"/>
                  <a:gd name="connsiteX19" fmla="*/ 172528 w 3295290"/>
                  <a:gd name="connsiteY19" fmla="*/ 888521 h 6331975"/>
                  <a:gd name="connsiteX20" fmla="*/ 224287 w 3295290"/>
                  <a:gd name="connsiteY20" fmla="*/ 940279 h 6331975"/>
                  <a:gd name="connsiteX21" fmla="*/ 215660 w 3295290"/>
                  <a:gd name="connsiteY21" fmla="*/ 966158 h 6331975"/>
                  <a:gd name="connsiteX22" fmla="*/ 232913 w 3295290"/>
                  <a:gd name="connsiteY22" fmla="*/ 1078302 h 6331975"/>
                  <a:gd name="connsiteX23" fmla="*/ 198407 w 3295290"/>
                  <a:gd name="connsiteY23" fmla="*/ 1121434 h 6331975"/>
                  <a:gd name="connsiteX24" fmla="*/ 207034 w 3295290"/>
                  <a:gd name="connsiteY24" fmla="*/ 1147313 h 6331975"/>
                  <a:gd name="connsiteX25" fmla="*/ 198407 w 3295290"/>
                  <a:gd name="connsiteY25" fmla="*/ 1250830 h 6331975"/>
                  <a:gd name="connsiteX26" fmla="*/ 155275 w 3295290"/>
                  <a:gd name="connsiteY26" fmla="*/ 1259457 h 6331975"/>
                  <a:gd name="connsiteX27" fmla="*/ 138022 w 3295290"/>
                  <a:gd name="connsiteY27" fmla="*/ 1293962 h 6331975"/>
                  <a:gd name="connsiteX28" fmla="*/ 163902 w 3295290"/>
                  <a:gd name="connsiteY28" fmla="*/ 1414732 h 6331975"/>
                  <a:gd name="connsiteX29" fmla="*/ 189781 w 3295290"/>
                  <a:gd name="connsiteY29" fmla="*/ 1431985 h 6331975"/>
                  <a:gd name="connsiteX30" fmla="*/ 189781 w 3295290"/>
                  <a:gd name="connsiteY30" fmla="*/ 1492370 h 6331975"/>
                  <a:gd name="connsiteX31" fmla="*/ 155275 w 3295290"/>
                  <a:gd name="connsiteY31" fmla="*/ 1544128 h 6331975"/>
                  <a:gd name="connsiteX32" fmla="*/ 146649 w 3295290"/>
                  <a:gd name="connsiteY32" fmla="*/ 1570008 h 6331975"/>
                  <a:gd name="connsiteX33" fmla="*/ 103517 w 3295290"/>
                  <a:gd name="connsiteY33" fmla="*/ 1578634 h 6331975"/>
                  <a:gd name="connsiteX34" fmla="*/ 69011 w 3295290"/>
                  <a:gd name="connsiteY34" fmla="*/ 1595887 h 6331975"/>
                  <a:gd name="connsiteX35" fmla="*/ 43132 w 3295290"/>
                  <a:gd name="connsiteY35" fmla="*/ 1604513 h 6331975"/>
                  <a:gd name="connsiteX36" fmla="*/ 34505 w 3295290"/>
                  <a:gd name="connsiteY36" fmla="*/ 1647645 h 6331975"/>
                  <a:gd name="connsiteX37" fmla="*/ 25879 w 3295290"/>
                  <a:gd name="connsiteY37" fmla="*/ 1673525 h 6331975"/>
                  <a:gd name="connsiteX38" fmla="*/ 8626 w 3295290"/>
                  <a:gd name="connsiteY38" fmla="*/ 1837426 h 6331975"/>
                  <a:gd name="connsiteX39" fmla="*/ 0 w 3295290"/>
                  <a:gd name="connsiteY39" fmla="*/ 1871932 h 6331975"/>
                  <a:gd name="connsiteX40" fmla="*/ 8626 w 3295290"/>
                  <a:gd name="connsiteY40" fmla="*/ 1897811 h 6331975"/>
                  <a:gd name="connsiteX41" fmla="*/ 25879 w 3295290"/>
                  <a:gd name="connsiteY41" fmla="*/ 1923691 h 6331975"/>
                  <a:gd name="connsiteX42" fmla="*/ 34505 w 3295290"/>
                  <a:gd name="connsiteY42" fmla="*/ 1966823 h 6331975"/>
                  <a:gd name="connsiteX43" fmla="*/ 60385 w 3295290"/>
                  <a:gd name="connsiteY43" fmla="*/ 2018581 h 6331975"/>
                  <a:gd name="connsiteX44" fmla="*/ 69011 w 3295290"/>
                  <a:gd name="connsiteY44" fmla="*/ 2294626 h 6331975"/>
                  <a:gd name="connsiteX45" fmla="*/ 86264 w 3295290"/>
                  <a:gd name="connsiteY45" fmla="*/ 2346385 h 6331975"/>
                  <a:gd name="connsiteX46" fmla="*/ 94890 w 3295290"/>
                  <a:gd name="connsiteY46" fmla="*/ 2493034 h 6331975"/>
                  <a:gd name="connsiteX47" fmla="*/ 138022 w 3295290"/>
                  <a:gd name="connsiteY47" fmla="*/ 2570672 h 6331975"/>
                  <a:gd name="connsiteX48" fmla="*/ 163902 w 3295290"/>
                  <a:gd name="connsiteY48" fmla="*/ 2579298 h 6331975"/>
                  <a:gd name="connsiteX49" fmla="*/ 189781 w 3295290"/>
                  <a:gd name="connsiteY49" fmla="*/ 2760453 h 6331975"/>
                  <a:gd name="connsiteX50" fmla="*/ 207034 w 3295290"/>
                  <a:gd name="connsiteY50" fmla="*/ 2812211 h 6331975"/>
                  <a:gd name="connsiteX51" fmla="*/ 258792 w 3295290"/>
                  <a:gd name="connsiteY51" fmla="*/ 2855343 h 6331975"/>
                  <a:gd name="connsiteX52" fmla="*/ 276045 w 3295290"/>
                  <a:gd name="connsiteY52" fmla="*/ 2881223 h 6331975"/>
                  <a:gd name="connsiteX53" fmla="*/ 267419 w 3295290"/>
                  <a:gd name="connsiteY53" fmla="*/ 2907102 h 6331975"/>
                  <a:gd name="connsiteX54" fmla="*/ 258792 w 3295290"/>
                  <a:gd name="connsiteY54" fmla="*/ 2967487 h 6331975"/>
                  <a:gd name="connsiteX55" fmla="*/ 267419 w 3295290"/>
                  <a:gd name="connsiteY55" fmla="*/ 3062377 h 6331975"/>
                  <a:gd name="connsiteX56" fmla="*/ 276045 w 3295290"/>
                  <a:gd name="connsiteY56" fmla="*/ 3096883 h 6331975"/>
                  <a:gd name="connsiteX57" fmla="*/ 301924 w 3295290"/>
                  <a:gd name="connsiteY57" fmla="*/ 3114136 h 6331975"/>
                  <a:gd name="connsiteX58" fmla="*/ 362309 w 3295290"/>
                  <a:gd name="connsiteY58" fmla="*/ 3148641 h 6331975"/>
                  <a:gd name="connsiteX59" fmla="*/ 379562 w 3295290"/>
                  <a:gd name="connsiteY59" fmla="*/ 3174521 h 6331975"/>
                  <a:gd name="connsiteX60" fmla="*/ 396815 w 3295290"/>
                  <a:gd name="connsiteY60" fmla="*/ 3269411 h 6331975"/>
                  <a:gd name="connsiteX61" fmla="*/ 353683 w 3295290"/>
                  <a:gd name="connsiteY61" fmla="*/ 3347049 h 6331975"/>
                  <a:gd name="connsiteX62" fmla="*/ 327804 w 3295290"/>
                  <a:gd name="connsiteY62" fmla="*/ 3355675 h 6331975"/>
                  <a:gd name="connsiteX63" fmla="*/ 319177 w 3295290"/>
                  <a:gd name="connsiteY63" fmla="*/ 3381555 h 6331975"/>
                  <a:gd name="connsiteX64" fmla="*/ 301924 w 3295290"/>
                  <a:gd name="connsiteY64" fmla="*/ 3407434 h 6331975"/>
                  <a:gd name="connsiteX65" fmla="*/ 293298 w 3295290"/>
                  <a:gd name="connsiteY65" fmla="*/ 3459192 h 6331975"/>
                  <a:gd name="connsiteX66" fmla="*/ 284671 w 3295290"/>
                  <a:gd name="connsiteY66" fmla="*/ 3485072 h 6331975"/>
                  <a:gd name="connsiteX67" fmla="*/ 293298 w 3295290"/>
                  <a:gd name="connsiteY67" fmla="*/ 3562709 h 6331975"/>
                  <a:gd name="connsiteX68" fmla="*/ 327804 w 3295290"/>
                  <a:gd name="connsiteY68" fmla="*/ 3571336 h 6331975"/>
                  <a:gd name="connsiteX69" fmla="*/ 345056 w 3295290"/>
                  <a:gd name="connsiteY69" fmla="*/ 3631721 h 6331975"/>
                  <a:gd name="connsiteX70" fmla="*/ 396815 w 3295290"/>
                  <a:gd name="connsiteY70" fmla="*/ 3666226 h 6331975"/>
                  <a:gd name="connsiteX71" fmla="*/ 405441 w 3295290"/>
                  <a:gd name="connsiteY71" fmla="*/ 3692106 h 6331975"/>
                  <a:gd name="connsiteX72" fmla="*/ 370936 w 3295290"/>
                  <a:gd name="connsiteY72" fmla="*/ 3752491 h 6331975"/>
                  <a:gd name="connsiteX73" fmla="*/ 319177 w 3295290"/>
                  <a:gd name="connsiteY73" fmla="*/ 3786996 h 6331975"/>
                  <a:gd name="connsiteX74" fmla="*/ 327804 w 3295290"/>
                  <a:gd name="connsiteY74" fmla="*/ 3864634 h 6331975"/>
                  <a:gd name="connsiteX75" fmla="*/ 310551 w 3295290"/>
                  <a:gd name="connsiteY75" fmla="*/ 3925019 h 6331975"/>
                  <a:gd name="connsiteX76" fmla="*/ 345056 w 3295290"/>
                  <a:gd name="connsiteY76" fmla="*/ 3959525 h 6331975"/>
                  <a:gd name="connsiteX77" fmla="*/ 362309 w 3295290"/>
                  <a:gd name="connsiteY77" fmla="*/ 3985404 h 6331975"/>
                  <a:gd name="connsiteX78" fmla="*/ 336430 w 3295290"/>
                  <a:gd name="connsiteY78" fmla="*/ 4002657 h 6331975"/>
                  <a:gd name="connsiteX79" fmla="*/ 353683 w 3295290"/>
                  <a:gd name="connsiteY79" fmla="*/ 4037162 h 6331975"/>
                  <a:gd name="connsiteX80" fmla="*/ 379562 w 3295290"/>
                  <a:gd name="connsiteY80" fmla="*/ 4088921 h 6331975"/>
                  <a:gd name="connsiteX81" fmla="*/ 405441 w 3295290"/>
                  <a:gd name="connsiteY81" fmla="*/ 4106174 h 6331975"/>
                  <a:gd name="connsiteX82" fmla="*/ 422694 w 3295290"/>
                  <a:gd name="connsiteY82" fmla="*/ 4080294 h 6331975"/>
                  <a:gd name="connsiteX83" fmla="*/ 465826 w 3295290"/>
                  <a:gd name="connsiteY83" fmla="*/ 4123426 h 6331975"/>
                  <a:gd name="connsiteX84" fmla="*/ 491705 w 3295290"/>
                  <a:gd name="connsiteY84" fmla="*/ 4140679 h 6331975"/>
                  <a:gd name="connsiteX85" fmla="*/ 552090 w 3295290"/>
                  <a:gd name="connsiteY85" fmla="*/ 4201064 h 6331975"/>
                  <a:gd name="connsiteX86" fmla="*/ 474453 w 3295290"/>
                  <a:gd name="connsiteY86" fmla="*/ 4235570 h 6331975"/>
                  <a:gd name="connsiteX87" fmla="*/ 448573 w 3295290"/>
                  <a:gd name="connsiteY87" fmla="*/ 4261449 h 6331975"/>
                  <a:gd name="connsiteX88" fmla="*/ 431321 w 3295290"/>
                  <a:gd name="connsiteY88" fmla="*/ 4295955 h 6331975"/>
                  <a:gd name="connsiteX89" fmla="*/ 396815 w 3295290"/>
                  <a:gd name="connsiteY89" fmla="*/ 4347713 h 6331975"/>
                  <a:gd name="connsiteX90" fmla="*/ 362309 w 3295290"/>
                  <a:gd name="connsiteY90" fmla="*/ 4399472 h 6331975"/>
                  <a:gd name="connsiteX91" fmla="*/ 370936 w 3295290"/>
                  <a:gd name="connsiteY91" fmla="*/ 4494362 h 6331975"/>
                  <a:gd name="connsiteX92" fmla="*/ 422694 w 3295290"/>
                  <a:gd name="connsiteY92" fmla="*/ 4511615 h 6331975"/>
                  <a:gd name="connsiteX93" fmla="*/ 439947 w 3295290"/>
                  <a:gd name="connsiteY93" fmla="*/ 4537494 h 6331975"/>
                  <a:gd name="connsiteX94" fmla="*/ 414068 w 3295290"/>
                  <a:gd name="connsiteY94" fmla="*/ 4623758 h 6331975"/>
                  <a:gd name="connsiteX95" fmla="*/ 405441 w 3295290"/>
                  <a:gd name="connsiteY95" fmla="*/ 4649638 h 6331975"/>
                  <a:gd name="connsiteX96" fmla="*/ 414068 w 3295290"/>
                  <a:gd name="connsiteY96" fmla="*/ 4761781 h 6331975"/>
                  <a:gd name="connsiteX97" fmla="*/ 465826 w 3295290"/>
                  <a:gd name="connsiteY97" fmla="*/ 4796287 h 6331975"/>
                  <a:gd name="connsiteX98" fmla="*/ 491705 w 3295290"/>
                  <a:gd name="connsiteY98" fmla="*/ 4813540 h 6331975"/>
                  <a:gd name="connsiteX99" fmla="*/ 500332 w 3295290"/>
                  <a:gd name="connsiteY99" fmla="*/ 4925683 h 6331975"/>
                  <a:gd name="connsiteX100" fmla="*/ 526211 w 3295290"/>
                  <a:gd name="connsiteY100" fmla="*/ 4942936 h 6331975"/>
                  <a:gd name="connsiteX101" fmla="*/ 534838 w 3295290"/>
                  <a:gd name="connsiteY101" fmla="*/ 4968815 h 6331975"/>
                  <a:gd name="connsiteX102" fmla="*/ 526211 w 3295290"/>
                  <a:gd name="connsiteY102" fmla="*/ 5003321 h 6331975"/>
                  <a:gd name="connsiteX103" fmla="*/ 543464 w 3295290"/>
                  <a:gd name="connsiteY103" fmla="*/ 5029200 h 6331975"/>
                  <a:gd name="connsiteX104" fmla="*/ 552090 w 3295290"/>
                  <a:gd name="connsiteY104" fmla="*/ 5055079 h 6331975"/>
                  <a:gd name="connsiteX105" fmla="*/ 586596 w 3295290"/>
                  <a:gd name="connsiteY105" fmla="*/ 5063706 h 6331975"/>
                  <a:gd name="connsiteX106" fmla="*/ 672860 w 3295290"/>
                  <a:gd name="connsiteY106" fmla="*/ 5072332 h 6331975"/>
                  <a:gd name="connsiteX107" fmla="*/ 681487 w 3295290"/>
                  <a:gd name="connsiteY107" fmla="*/ 5106838 h 6331975"/>
                  <a:gd name="connsiteX108" fmla="*/ 690113 w 3295290"/>
                  <a:gd name="connsiteY108" fmla="*/ 5149970 h 6331975"/>
                  <a:gd name="connsiteX109" fmla="*/ 715992 w 3295290"/>
                  <a:gd name="connsiteY109" fmla="*/ 5158596 h 6331975"/>
                  <a:gd name="connsiteX110" fmla="*/ 810883 w 3295290"/>
                  <a:gd name="connsiteY110" fmla="*/ 5167223 h 6331975"/>
                  <a:gd name="connsiteX111" fmla="*/ 828136 w 3295290"/>
                  <a:gd name="connsiteY111" fmla="*/ 5201728 h 6331975"/>
                  <a:gd name="connsiteX112" fmla="*/ 836762 w 3295290"/>
                  <a:gd name="connsiteY112" fmla="*/ 5227608 h 6331975"/>
                  <a:gd name="connsiteX113" fmla="*/ 888521 w 3295290"/>
                  <a:gd name="connsiteY113" fmla="*/ 5236234 h 6331975"/>
                  <a:gd name="connsiteX114" fmla="*/ 931653 w 3295290"/>
                  <a:gd name="connsiteY114" fmla="*/ 5253487 h 6331975"/>
                  <a:gd name="connsiteX115" fmla="*/ 1199071 w 3295290"/>
                  <a:gd name="connsiteY115" fmla="*/ 5279366 h 6331975"/>
                  <a:gd name="connsiteX116" fmla="*/ 1216324 w 3295290"/>
                  <a:gd name="connsiteY116" fmla="*/ 5313872 h 6331975"/>
                  <a:gd name="connsiteX117" fmla="*/ 1224951 w 3295290"/>
                  <a:gd name="connsiteY117" fmla="*/ 5348377 h 6331975"/>
                  <a:gd name="connsiteX118" fmla="*/ 1250830 w 3295290"/>
                  <a:gd name="connsiteY118" fmla="*/ 5374257 h 6331975"/>
                  <a:gd name="connsiteX119" fmla="*/ 1268083 w 3295290"/>
                  <a:gd name="connsiteY119" fmla="*/ 5400136 h 6331975"/>
                  <a:gd name="connsiteX120" fmla="*/ 1276709 w 3295290"/>
                  <a:gd name="connsiteY120" fmla="*/ 5451894 h 6331975"/>
                  <a:gd name="connsiteX121" fmla="*/ 1362973 w 3295290"/>
                  <a:gd name="connsiteY121" fmla="*/ 5477774 h 6331975"/>
                  <a:gd name="connsiteX122" fmla="*/ 1406105 w 3295290"/>
                  <a:gd name="connsiteY122" fmla="*/ 5486400 h 6331975"/>
                  <a:gd name="connsiteX123" fmla="*/ 1414732 w 3295290"/>
                  <a:gd name="connsiteY123" fmla="*/ 5633049 h 6331975"/>
                  <a:gd name="connsiteX124" fmla="*/ 1449238 w 3295290"/>
                  <a:gd name="connsiteY124" fmla="*/ 5650302 h 6331975"/>
                  <a:gd name="connsiteX125" fmla="*/ 1457864 w 3295290"/>
                  <a:gd name="connsiteY125" fmla="*/ 5676181 h 6331975"/>
                  <a:gd name="connsiteX126" fmla="*/ 1492370 w 3295290"/>
                  <a:gd name="connsiteY126" fmla="*/ 5779698 h 6331975"/>
                  <a:gd name="connsiteX127" fmla="*/ 1518249 w 3295290"/>
                  <a:gd name="connsiteY127" fmla="*/ 5796951 h 6331975"/>
                  <a:gd name="connsiteX128" fmla="*/ 1535502 w 3295290"/>
                  <a:gd name="connsiteY128" fmla="*/ 5848709 h 6331975"/>
                  <a:gd name="connsiteX129" fmla="*/ 1526875 w 3295290"/>
                  <a:gd name="connsiteY129" fmla="*/ 5900468 h 6331975"/>
                  <a:gd name="connsiteX130" fmla="*/ 1500996 w 3295290"/>
                  <a:gd name="connsiteY130" fmla="*/ 5960853 h 6331975"/>
                  <a:gd name="connsiteX131" fmla="*/ 1544128 w 3295290"/>
                  <a:gd name="connsiteY131" fmla="*/ 6038491 h 6331975"/>
                  <a:gd name="connsiteX132" fmla="*/ 1570007 w 3295290"/>
                  <a:gd name="connsiteY132" fmla="*/ 6055743 h 6331975"/>
                  <a:gd name="connsiteX133" fmla="*/ 1639019 w 3295290"/>
                  <a:gd name="connsiteY133" fmla="*/ 6047117 h 6331975"/>
                  <a:gd name="connsiteX134" fmla="*/ 1690777 w 3295290"/>
                  <a:gd name="connsiteY134" fmla="*/ 6029864 h 6331975"/>
                  <a:gd name="connsiteX135" fmla="*/ 1751162 w 3295290"/>
                  <a:gd name="connsiteY135" fmla="*/ 6047117 h 6331975"/>
                  <a:gd name="connsiteX136" fmla="*/ 1785668 w 3295290"/>
                  <a:gd name="connsiteY136" fmla="*/ 6064370 h 6331975"/>
                  <a:gd name="connsiteX137" fmla="*/ 1811547 w 3295290"/>
                  <a:gd name="connsiteY137" fmla="*/ 6090249 h 6331975"/>
                  <a:gd name="connsiteX138" fmla="*/ 1889185 w 3295290"/>
                  <a:gd name="connsiteY138" fmla="*/ 6098875 h 6331975"/>
                  <a:gd name="connsiteX139" fmla="*/ 1923690 w 3295290"/>
                  <a:gd name="connsiteY139" fmla="*/ 6107502 h 6331975"/>
                  <a:gd name="connsiteX140" fmla="*/ 2078966 w 3295290"/>
                  <a:gd name="connsiteY140" fmla="*/ 6116128 h 6331975"/>
                  <a:gd name="connsiteX141" fmla="*/ 2104845 w 3295290"/>
                  <a:gd name="connsiteY141" fmla="*/ 6133381 h 6331975"/>
                  <a:gd name="connsiteX142" fmla="*/ 2122098 w 3295290"/>
                  <a:gd name="connsiteY142" fmla="*/ 6159260 h 6331975"/>
                  <a:gd name="connsiteX143" fmla="*/ 2173856 w 3295290"/>
                  <a:gd name="connsiteY143" fmla="*/ 6150634 h 6331975"/>
                  <a:gd name="connsiteX144" fmla="*/ 2294626 w 3295290"/>
                  <a:gd name="connsiteY144" fmla="*/ 6159260 h 6331975"/>
                  <a:gd name="connsiteX145" fmla="*/ 2458528 w 3295290"/>
                  <a:gd name="connsiteY145" fmla="*/ 6159260 h 6331975"/>
                  <a:gd name="connsiteX146" fmla="*/ 2562045 w 3295290"/>
                  <a:gd name="connsiteY146" fmla="*/ 6150634 h 6331975"/>
                  <a:gd name="connsiteX147" fmla="*/ 2587924 w 3295290"/>
                  <a:gd name="connsiteY147" fmla="*/ 6133381 h 6331975"/>
                  <a:gd name="connsiteX148" fmla="*/ 2708694 w 3295290"/>
                  <a:gd name="connsiteY148" fmla="*/ 6150634 h 6331975"/>
                  <a:gd name="connsiteX149" fmla="*/ 2777705 w 3295290"/>
                  <a:gd name="connsiteY149" fmla="*/ 6185140 h 6331975"/>
                  <a:gd name="connsiteX150" fmla="*/ 2794958 w 3295290"/>
                  <a:gd name="connsiteY150" fmla="*/ 6211019 h 6331975"/>
                  <a:gd name="connsiteX151" fmla="*/ 2855343 w 3295290"/>
                  <a:gd name="connsiteY151" fmla="*/ 6245525 h 6331975"/>
                  <a:gd name="connsiteX152" fmla="*/ 2889849 w 3295290"/>
                  <a:gd name="connsiteY152" fmla="*/ 6280030 h 6331975"/>
                  <a:gd name="connsiteX153" fmla="*/ 2967487 w 3295290"/>
                  <a:gd name="connsiteY153" fmla="*/ 6305909 h 6331975"/>
                  <a:gd name="connsiteX154" fmla="*/ 3079630 w 3295290"/>
                  <a:gd name="connsiteY154" fmla="*/ 6314536 h 6331975"/>
                  <a:gd name="connsiteX155" fmla="*/ 3105509 w 3295290"/>
                  <a:gd name="connsiteY155" fmla="*/ 6331789 h 6331975"/>
                  <a:gd name="connsiteX156" fmla="*/ 3131388 w 3295290"/>
                  <a:gd name="connsiteY156" fmla="*/ 6323162 h 6331975"/>
                  <a:gd name="connsiteX157" fmla="*/ 3174521 w 3295290"/>
                  <a:gd name="connsiteY157" fmla="*/ 6314536 h 6331975"/>
                  <a:gd name="connsiteX158" fmla="*/ 3217653 w 3295290"/>
                  <a:gd name="connsiteY158" fmla="*/ 6254151 h 6331975"/>
                  <a:gd name="connsiteX159" fmla="*/ 3226279 w 3295290"/>
                  <a:gd name="connsiteY159" fmla="*/ 6228272 h 6331975"/>
                  <a:gd name="connsiteX160" fmla="*/ 3252158 w 3295290"/>
                  <a:gd name="connsiteY160" fmla="*/ 6211019 h 6331975"/>
                  <a:gd name="connsiteX161" fmla="*/ 3295290 w 3295290"/>
                  <a:gd name="connsiteY161" fmla="*/ 6202392 h 633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295290" h="6331975">
                    <a:moveTo>
                      <a:pt x="146649" y="0"/>
                    </a:moveTo>
                    <a:cubicBezTo>
                      <a:pt x="143773" y="17253"/>
                      <a:pt x="145844" y="36114"/>
                      <a:pt x="138022" y="51758"/>
                    </a:cubicBezTo>
                    <a:cubicBezTo>
                      <a:pt x="125726" y="76349"/>
                      <a:pt x="50859" y="66476"/>
                      <a:pt x="120770" y="129396"/>
                    </a:cubicBezTo>
                    <a:cubicBezTo>
                      <a:pt x="140475" y="147131"/>
                      <a:pt x="172528" y="140898"/>
                      <a:pt x="198407" y="146649"/>
                    </a:cubicBezTo>
                    <a:cubicBezTo>
                      <a:pt x="250330" y="250496"/>
                      <a:pt x="171574" y="81494"/>
                      <a:pt x="224287" y="345057"/>
                    </a:cubicBezTo>
                    <a:cubicBezTo>
                      <a:pt x="229634" y="371790"/>
                      <a:pt x="267952" y="410021"/>
                      <a:pt x="293298" y="422694"/>
                    </a:cubicBezTo>
                    <a:cubicBezTo>
                      <a:pt x="303902" y="427996"/>
                      <a:pt x="316302" y="428445"/>
                      <a:pt x="327804" y="431321"/>
                    </a:cubicBezTo>
                    <a:cubicBezTo>
                      <a:pt x="330679" y="439947"/>
                      <a:pt x="333932" y="448457"/>
                      <a:pt x="336430" y="457200"/>
                    </a:cubicBezTo>
                    <a:cubicBezTo>
                      <a:pt x="344349" y="484918"/>
                      <a:pt x="341296" y="496572"/>
                      <a:pt x="362309" y="517585"/>
                    </a:cubicBezTo>
                    <a:cubicBezTo>
                      <a:pt x="369640" y="524916"/>
                      <a:pt x="379562" y="529087"/>
                      <a:pt x="388188" y="534838"/>
                    </a:cubicBezTo>
                    <a:cubicBezTo>
                      <a:pt x="421692" y="585093"/>
                      <a:pt x="404127" y="541464"/>
                      <a:pt x="362309" y="569343"/>
                    </a:cubicBezTo>
                    <a:cubicBezTo>
                      <a:pt x="354743" y="574387"/>
                      <a:pt x="356558" y="586596"/>
                      <a:pt x="353683" y="595223"/>
                    </a:cubicBezTo>
                    <a:cubicBezTo>
                      <a:pt x="350807" y="623978"/>
                      <a:pt x="359617" y="656525"/>
                      <a:pt x="345056" y="681487"/>
                    </a:cubicBezTo>
                    <a:cubicBezTo>
                      <a:pt x="335893" y="697196"/>
                      <a:pt x="293298" y="698740"/>
                      <a:pt x="293298" y="698740"/>
                    </a:cubicBezTo>
                    <a:cubicBezTo>
                      <a:pt x="290422" y="710242"/>
                      <a:pt x="293779" y="725655"/>
                      <a:pt x="284671" y="733245"/>
                    </a:cubicBezTo>
                    <a:cubicBezTo>
                      <a:pt x="273407" y="742631"/>
                      <a:pt x="255763" y="738316"/>
                      <a:pt x="241539" y="741872"/>
                    </a:cubicBezTo>
                    <a:cubicBezTo>
                      <a:pt x="232718" y="744077"/>
                      <a:pt x="224286" y="747623"/>
                      <a:pt x="215660" y="750498"/>
                    </a:cubicBezTo>
                    <a:lnTo>
                      <a:pt x="181155" y="802257"/>
                    </a:lnTo>
                    <a:lnTo>
                      <a:pt x="163902" y="828136"/>
                    </a:lnTo>
                    <a:cubicBezTo>
                      <a:pt x="166777" y="848264"/>
                      <a:pt x="162888" y="870619"/>
                      <a:pt x="172528" y="888521"/>
                    </a:cubicBezTo>
                    <a:cubicBezTo>
                      <a:pt x="184096" y="910004"/>
                      <a:pt x="224287" y="940279"/>
                      <a:pt x="224287" y="940279"/>
                    </a:cubicBezTo>
                    <a:cubicBezTo>
                      <a:pt x="221411" y="948905"/>
                      <a:pt x="215660" y="957065"/>
                      <a:pt x="215660" y="966158"/>
                    </a:cubicBezTo>
                    <a:cubicBezTo>
                      <a:pt x="215660" y="1032874"/>
                      <a:pt x="218148" y="1034005"/>
                      <a:pt x="232913" y="1078302"/>
                    </a:cubicBezTo>
                    <a:cubicBezTo>
                      <a:pt x="213043" y="1091549"/>
                      <a:pt x="198407" y="1093657"/>
                      <a:pt x="198407" y="1121434"/>
                    </a:cubicBezTo>
                    <a:cubicBezTo>
                      <a:pt x="198407" y="1130527"/>
                      <a:pt x="204158" y="1138687"/>
                      <a:pt x="207034" y="1147313"/>
                    </a:cubicBezTo>
                    <a:cubicBezTo>
                      <a:pt x="204158" y="1181819"/>
                      <a:pt x="212917" y="1219392"/>
                      <a:pt x="198407" y="1250830"/>
                    </a:cubicBezTo>
                    <a:cubicBezTo>
                      <a:pt x="192263" y="1264143"/>
                      <a:pt x="167206" y="1250935"/>
                      <a:pt x="155275" y="1259457"/>
                    </a:cubicBezTo>
                    <a:cubicBezTo>
                      <a:pt x="144811" y="1266931"/>
                      <a:pt x="143773" y="1282460"/>
                      <a:pt x="138022" y="1293962"/>
                    </a:cubicBezTo>
                    <a:cubicBezTo>
                      <a:pt x="142246" y="1340427"/>
                      <a:pt x="130775" y="1381605"/>
                      <a:pt x="163902" y="1414732"/>
                    </a:cubicBezTo>
                    <a:cubicBezTo>
                      <a:pt x="171233" y="1422063"/>
                      <a:pt x="181155" y="1426234"/>
                      <a:pt x="189781" y="1431985"/>
                    </a:cubicBezTo>
                    <a:cubicBezTo>
                      <a:pt x="197274" y="1461957"/>
                      <a:pt x="204717" y="1465486"/>
                      <a:pt x="189781" y="1492370"/>
                    </a:cubicBezTo>
                    <a:cubicBezTo>
                      <a:pt x="179711" y="1510496"/>
                      <a:pt x="155275" y="1544128"/>
                      <a:pt x="155275" y="1544128"/>
                    </a:cubicBezTo>
                    <a:cubicBezTo>
                      <a:pt x="152400" y="1552755"/>
                      <a:pt x="154215" y="1564964"/>
                      <a:pt x="146649" y="1570008"/>
                    </a:cubicBezTo>
                    <a:cubicBezTo>
                      <a:pt x="134450" y="1578141"/>
                      <a:pt x="117427" y="1573998"/>
                      <a:pt x="103517" y="1578634"/>
                    </a:cubicBezTo>
                    <a:cubicBezTo>
                      <a:pt x="91317" y="1582701"/>
                      <a:pt x="80831" y="1590821"/>
                      <a:pt x="69011" y="1595887"/>
                    </a:cubicBezTo>
                    <a:cubicBezTo>
                      <a:pt x="60653" y="1599469"/>
                      <a:pt x="51758" y="1601638"/>
                      <a:pt x="43132" y="1604513"/>
                    </a:cubicBezTo>
                    <a:cubicBezTo>
                      <a:pt x="40256" y="1618890"/>
                      <a:pt x="38061" y="1633421"/>
                      <a:pt x="34505" y="1647645"/>
                    </a:cubicBezTo>
                    <a:cubicBezTo>
                      <a:pt x="32300" y="1656467"/>
                      <a:pt x="27506" y="1664578"/>
                      <a:pt x="25879" y="1673525"/>
                    </a:cubicBezTo>
                    <a:cubicBezTo>
                      <a:pt x="15323" y="1731587"/>
                      <a:pt x="16600" y="1777625"/>
                      <a:pt x="8626" y="1837426"/>
                    </a:cubicBezTo>
                    <a:cubicBezTo>
                      <a:pt x="7059" y="1849178"/>
                      <a:pt x="2875" y="1860430"/>
                      <a:pt x="0" y="1871932"/>
                    </a:cubicBezTo>
                    <a:cubicBezTo>
                      <a:pt x="2875" y="1880558"/>
                      <a:pt x="4560" y="1889678"/>
                      <a:pt x="8626" y="1897811"/>
                    </a:cubicBezTo>
                    <a:cubicBezTo>
                      <a:pt x="13263" y="1907084"/>
                      <a:pt x="22239" y="1913983"/>
                      <a:pt x="25879" y="1923691"/>
                    </a:cubicBezTo>
                    <a:cubicBezTo>
                      <a:pt x="31027" y="1937420"/>
                      <a:pt x="30949" y="1952599"/>
                      <a:pt x="34505" y="1966823"/>
                    </a:cubicBezTo>
                    <a:cubicBezTo>
                      <a:pt x="41648" y="1995393"/>
                      <a:pt x="43519" y="1993282"/>
                      <a:pt x="60385" y="2018581"/>
                    </a:cubicBezTo>
                    <a:cubicBezTo>
                      <a:pt x="63260" y="2110596"/>
                      <a:pt x="61766" y="2202852"/>
                      <a:pt x="69011" y="2294626"/>
                    </a:cubicBezTo>
                    <a:cubicBezTo>
                      <a:pt x="70442" y="2312756"/>
                      <a:pt x="86264" y="2346385"/>
                      <a:pt x="86264" y="2346385"/>
                    </a:cubicBezTo>
                    <a:cubicBezTo>
                      <a:pt x="89139" y="2395268"/>
                      <a:pt x="88557" y="2444478"/>
                      <a:pt x="94890" y="2493034"/>
                    </a:cubicBezTo>
                    <a:cubicBezTo>
                      <a:pt x="99177" y="2525898"/>
                      <a:pt x="110570" y="2552371"/>
                      <a:pt x="138022" y="2570672"/>
                    </a:cubicBezTo>
                    <a:cubicBezTo>
                      <a:pt x="145588" y="2575716"/>
                      <a:pt x="155275" y="2576423"/>
                      <a:pt x="163902" y="2579298"/>
                    </a:cubicBezTo>
                    <a:cubicBezTo>
                      <a:pt x="207112" y="2665718"/>
                      <a:pt x="164948" y="2570062"/>
                      <a:pt x="189781" y="2760453"/>
                    </a:cubicBezTo>
                    <a:cubicBezTo>
                      <a:pt x="192133" y="2778486"/>
                      <a:pt x="194175" y="2799351"/>
                      <a:pt x="207034" y="2812211"/>
                    </a:cubicBezTo>
                    <a:cubicBezTo>
                      <a:pt x="240244" y="2845422"/>
                      <a:pt x="222762" y="2831324"/>
                      <a:pt x="258792" y="2855343"/>
                    </a:cubicBezTo>
                    <a:cubicBezTo>
                      <a:pt x="264543" y="2863970"/>
                      <a:pt x="274340" y="2870996"/>
                      <a:pt x="276045" y="2881223"/>
                    </a:cubicBezTo>
                    <a:cubicBezTo>
                      <a:pt x="277540" y="2890192"/>
                      <a:pt x="269202" y="2898186"/>
                      <a:pt x="267419" y="2907102"/>
                    </a:cubicBezTo>
                    <a:cubicBezTo>
                      <a:pt x="263431" y="2927040"/>
                      <a:pt x="261668" y="2947359"/>
                      <a:pt x="258792" y="2967487"/>
                    </a:cubicBezTo>
                    <a:cubicBezTo>
                      <a:pt x="261668" y="2999117"/>
                      <a:pt x="263221" y="3030895"/>
                      <a:pt x="267419" y="3062377"/>
                    </a:cubicBezTo>
                    <a:cubicBezTo>
                      <a:pt x="268986" y="3074129"/>
                      <a:pt x="269469" y="3087018"/>
                      <a:pt x="276045" y="3096883"/>
                    </a:cubicBezTo>
                    <a:cubicBezTo>
                      <a:pt x="281796" y="3105509"/>
                      <a:pt x="292922" y="3108992"/>
                      <a:pt x="301924" y="3114136"/>
                    </a:cubicBezTo>
                    <a:cubicBezTo>
                      <a:pt x="378550" y="3157923"/>
                      <a:pt x="299249" y="3106603"/>
                      <a:pt x="362309" y="3148641"/>
                    </a:cubicBezTo>
                    <a:cubicBezTo>
                      <a:pt x="368060" y="3157268"/>
                      <a:pt x="374925" y="3165248"/>
                      <a:pt x="379562" y="3174521"/>
                    </a:cubicBezTo>
                    <a:cubicBezTo>
                      <a:pt x="392859" y="3201115"/>
                      <a:pt x="393842" y="3245626"/>
                      <a:pt x="396815" y="3269411"/>
                    </a:cubicBezTo>
                    <a:cubicBezTo>
                      <a:pt x="383954" y="3307993"/>
                      <a:pt x="386887" y="3324913"/>
                      <a:pt x="353683" y="3347049"/>
                    </a:cubicBezTo>
                    <a:cubicBezTo>
                      <a:pt x="346117" y="3352093"/>
                      <a:pt x="336430" y="3352800"/>
                      <a:pt x="327804" y="3355675"/>
                    </a:cubicBezTo>
                    <a:cubicBezTo>
                      <a:pt x="324928" y="3364302"/>
                      <a:pt x="323244" y="3373422"/>
                      <a:pt x="319177" y="3381555"/>
                    </a:cubicBezTo>
                    <a:cubicBezTo>
                      <a:pt x="314540" y="3390828"/>
                      <a:pt x="305203" y="3397598"/>
                      <a:pt x="301924" y="3407434"/>
                    </a:cubicBezTo>
                    <a:cubicBezTo>
                      <a:pt x="296393" y="3424027"/>
                      <a:pt x="297092" y="3442118"/>
                      <a:pt x="293298" y="3459192"/>
                    </a:cubicBezTo>
                    <a:cubicBezTo>
                      <a:pt x="291325" y="3468069"/>
                      <a:pt x="287547" y="3476445"/>
                      <a:pt x="284671" y="3485072"/>
                    </a:cubicBezTo>
                    <a:cubicBezTo>
                      <a:pt x="287547" y="3510951"/>
                      <a:pt x="281653" y="3539420"/>
                      <a:pt x="293298" y="3562709"/>
                    </a:cubicBezTo>
                    <a:cubicBezTo>
                      <a:pt x="298600" y="3573313"/>
                      <a:pt x="320690" y="3561851"/>
                      <a:pt x="327804" y="3571336"/>
                    </a:cubicBezTo>
                    <a:cubicBezTo>
                      <a:pt x="340364" y="3588083"/>
                      <a:pt x="332743" y="3614791"/>
                      <a:pt x="345056" y="3631721"/>
                    </a:cubicBezTo>
                    <a:cubicBezTo>
                      <a:pt x="357252" y="3648490"/>
                      <a:pt x="396815" y="3666226"/>
                      <a:pt x="396815" y="3666226"/>
                    </a:cubicBezTo>
                    <a:cubicBezTo>
                      <a:pt x="399690" y="3674853"/>
                      <a:pt x="406727" y="3683104"/>
                      <a:pt x="405441" y="3692106"/>
                    </a:cubicBezTo>
                    <a:cubicBezTo>
                      <a:pt x="404507" y="3698641"/>
                      <a:pt x="378425" y="3745938"/>
                      <a:pt x="370936" y="3752491"/>
                    </a:cubicBezTo>
                    <a:cubicBezTo>
                      <a:pt x="355331" y="3766145"/>
                      <a:pt x="319177" y="3786996"/>
                      <a:pt x="319177" y="3786996"/>
                    </a:cubicBezTo>
                    <a:cubicBezTo>
                      <a:pt x="322053" y="3812875"/>
                      <a:pt x="327804" y="3838595"/>
                      <a:pt x="327804" y="3864634"/>
                    </a:cubicBezTo>
                    <a:cubicBezTo>
                      <a:pt x="327804" y="3875463"/>
                      <a:pt x="314618" y="3912817"/>
                      <a:pt x="310551" y="3925019"/>
                    </a:cubicBezTo>
                    <a:cubicBezTo>
                      <a:pt x="329371" y="3981481"/>
                      <a:pt x="303232" y="3926065"/>
                      <a:pt x="345056" y="3959525"/>
                    </a:cubicBezTo>
                    <a:cubicBezTo>
                      <a:pt x="353152" y="3966002"/>
                      <a:pt x="356558" y="3976778"/>
                      <a:pt x="362309" y="3985404"/>
                    </a:cubicBezTo>
                    <a:cubicBezTo>
                      <a:pt x="353683" y="3991155"/>
                      <a:pt x="338134" y="3992430"/>
                      <a:pt x="336430" y="4002657"/>
                    </a:cubicBezTo>
                    <a:cubicBezTo>
                      <a:pt x="334316" y="4015341"/>
                      <a:pt x="348617" y="4025342"/>
                      <a:pt x="353683" y="4037162"/>
                    </a:cubicBezTo>
                    <a:cubicBezTo>
                      <a:pt x="364208" y="4061720"/>
                      <a:pt x="358838" y="4068197"/>
                      <a:pt x="379562" y="4088921"/>
                    </a:cubicBezTo>
                    <a:cubicBezTo>
                      <a:pt x="386893" y="4096252"/>
                      <a:pt x="396815" y="4100423"/>
                      <a:pt x="405441" y="4106174"/>
                    </a:cubicBezTo>
                    <a:cubicBezTo>
                      <a:pt x="411192" y="4097547"/>
                      <a:pt x="412467" y="4081999"/>
                      <a:pt x="422694" y="4080294"/>
                    </a:cubicBezTo>
                    <a:cubicBezTo>
                      <a:pt x="467442" y="4072836"/>
                      <a:pt x="451642" y="4105696"/>
                      <a:pt x="465826" y="4123426"/>
                    </a:cubicBezTo>
                    <a:cubicBezTo>
                      <a:pt x="472303" y="4131522"/>
                      <a:pt x="483999" y="4133743"/>
                      <a:pt x="491705" y="4140679"/>
                    </a:cubicBezTo>
                    <a:cubicBezTo>
                      <a:pt x="512863" y="4159722"/>
                      <a:pt x="552090" y="4201064"/>
                      <a:pt x="552090" y="4201064"/>
                    </a:cubicBezTo>
                    <a:cubicBezTo>
                      <a:pt x="514473" y="4213603"/>
                      <a:pt x="501795" y="4212785"/>
                      <a:pt x="474453" y="4235570"/>
                    </a:cubicBezTo>
                    <a:cubicBezTo>
                      <a:pt x="465081" y="4243380"/>
                      <a:pt x="457200" y="4252823"/>
                      <a:pt x="448573" y="4261449"/>
                    </a:cubicBezTo>
                    <a:cubicBezTo>
                      <a:pt x="442822" y="4272951"/>
                      <a:pt x="437937" y="4284928"/>
                      <a:pt x="431321" y="4295955"/>
                    </a:cubicBezTo>
                    <a:cubicBezTo>
                      <a:pt x="420653" y="4313735"/>
                      <a:pt x="403373" y="4328042"/>
                      <a:pt x="396815" y="4347713"/>
                    </a:cubicBezTo>
                    <a:cubicBezTo>
                      <a:pt x="384330" y="4385166"/>
                      <a:pt x="394618" y="4367162"/>
                      <a:pt x="362309" y="4399472"/>
                    </a:cubicBezTo>
                    <a:cubicBezTo>
                      <a:pt x="365185" y="4431102"/>
                      <a:pt x="355878" y="4466398"/>
                      <a:pt x="370936" y="4494362"/>
                    </a:cubicBezTo>
                    <a:cubicBezTo>
                      <a:pt x="379558" y="4510374"/>
                      <a:pt x="422694" y="4511615"/>
                      <a:pt x="422694" y="4511615"/>
                    </a:cubicBezTo>
                    <a:cubicBezTo>
                      <a:pt x="428445" y="4520241"/>
                      <a:pt x="438915" y="4527178"/>
                      <a:pt x="439947" y="4537494"/>
                    </a:cubicBezTo>
                    <a:cubicBezTo>
                      <a:pt x="446484" y="4602862"/>
                      <a:pt x="434120" y="4583654"/>
                      <a:pt x="414068" y="4623758"/>
                    </a:cubicBezTo>
                    <a:cubicBezTo>
                      <a:pt x="410001" y="4631891"/>
                      <a:pt x="408317" y="4641011"/>
                      <a:pt x="405441" y="4649638"/>
                    </a:cubicBezTo>
                    <a:cubicBezTo>
                      <a:pt x="408317" y="4687019"/>
                      <a:pt x="399793" y="4727113"/>
                      <a:pt x="414068" y="4761781"/>
                    </a:cubicBezTo>
                    <a:cubicBezTo>
                      <a:pt x="421963" y="4780954"/>
                      <a:pt x="448573" y="4784785"/>
                      <a:pt x="465826" y="4796287"/>
                    </a:cubicBezTo>
                    <a:lnTo>
                      <a:pt x="491705" y="4813540"/>
                    </a:lnTo>
                    <a:cubicBezTo>
                      <a:pt x="537308" y="4881943"/>
                      <a:pt x="475650" y="4777595"/>
                      <a:pt x="500332" y="4925683"/>
                    </a:cubicBezTo>
                    <a:cubicBezTo>
                      <a:pt x="502036" y="4935910"/>
                      <a:pt x="517585" y="4937185"/>
                      <a:pt x="526211" y="4942936"/>
                    </a:cubicBezTo>
                    <a:cubicBezTo>
                      <a:pt x="529087" y="4951562"/>
                      <a:pt x="534838" y="4959722"/>
                      <a:pt x="534838" y="4968815"/>
                    </a:cubicBezTo>
                    <a:cubicBezTo>
                      <a:pt x="534838" y="4980671"/>
                      <a:pt x="524534" y="4991584"/>
                      <a:pt x="526211" y="5003321"/>
                    </a:cubicBezTo>
                    <a:cubicBezTo>
                      <a:pt x="527677" y="5013584"/>
                      <a:pt x="537713" y="5020574"/>
                      <a:pt x="543464" y="5029200"/>
                    </a:cubicBezTo>
                    <a:cubicBezTo>
                      <a:pt x="546339" y="5037826"/>
                      <a:pt x="544990" y="5049399"/>
                      <a:pt x="552090" y="5055079"/>
                    </a:cubicBezTo>
                    <a:cubicBezTo>
                      <a:pt x="561348" y="5062485"/>
                      <a:pt x="574859" y="5062029"/>
                      <a:pt x="586596" y="5063706"/>
                    </a:cubicBezTo>
                    <a:cubicBezTo>
                      <a:pt x="615204" y="5067793"/>
                      <a:pt x="644105" y="5069457"/>
                      <a:pt x="672860" y="5072332"/>
                    </a:cubicBezTo>
                    <a:cubicBezTo>
                      <a:pt x="675736" y="5083834"/>
                      <a:pt x="678915" y="5095264"/>
                      <a:pt x="681487" y="5106838"/>
                    </a:cubicBezTo>
                    <a:cubicBezTo>
                      <a:pt x="684668" y="5121151"/>
                      <a:pt x="681980" y="5137770"/>
                      <a:pt x="690113" y="5149970"/>
                    </a:cubicBezTo>
                    <a:cubicBezTo>
                      <a:pt x="695157" y="5157536"/>
                      <a:pt x="706990" y="5157310"/>
                      <a:pt x="715992" y="5158596"/>
                    </a:cubicBezTo>
                    <a:cubicBezTo>
                      <a:pt x="747434" y="5163088"/>
                      <a:pt x="779253" y="5164347"/>
                      <a:pt x="810883" y="5167223"/>
                    </a:cubicBezTo>
                    <a:cubicBezTo>
                      <a:pt x="816634" y="5178725"/>
                      <a:pt x="823071" y="5189908"/>
                      <a:pt x="828136" y="5201728"/>
                    </a:cubicBezTo>
                    <a:cubicBezTo>
                      <a:pt x="831718" y="5210086"/>
                      <a:pt x="828867" y="5223096"/>
                      <a:pt x="836762" y="5227608"/>
                    </a:cubicBezTo>
                    <a:cubicBezTo>
                      <a:pt x="851948" y="5236286"/>
                      <a:pt x="871268" y="5233359"/>
                      <a:pt x="888521" y="5236234"/>
                    </a:cubicBezTo>
                    <a:cubicBezTo>
                      <a:pt x="902898" y="5241985"/>
                      <a:pt x="917154" y="5248050"/>
                      <a:pt x="931653" y="5253487"/>
                    </a:cubicBezTo>
                    <a:cubicBezTo>
                      <a:pt x="1020042" y="5286633"/>
                      <a:pt x="1073330" y="5270384"/>
                      <a:pt x="1199071" y="5279366"/>
                    </a:cubicBezTo>
                    <a:cubicBezTo>
                      <a:pt x="1204822" y="5290868"/>
                      <a:pt x="1211809" y="5301831"/>
                      <a:pt x="1216324" y="5313872"/>
                    </a:cubicBezTo>
                    <a:cubicBezTo>
                      <a:pt x="1220487" y="5324973"/>
                      <a:pt x="1219069" y="5338083"/>
                      <a:pt x="1224951" y="5348377"/>
                    </a:cubicBezTo>
                    <a:cubicBezTo>
                      <a:pt x="1231004" y="5358969"/>
                      <a:pt x="1243020" y="5364885"/>
                      <a:pt x="1250830" y="5374257"/>
                    </a:cubicBezTo>
                    <a:cubicBezTo>
                      <a:pt x="1257467" y="5382222"/>
                      <a:pt x="1262332" y="5391510"/>
                      <a:pt x="1268083" y="5400136"/>
                    </a:cubicBezTo>
                    <a:cubicBezTo>
                      <a:pt x="1270958" y="5417389"/>
                      <a:pt x="1265191" y="5438731"/>
                      <a:pt x="1276709" y="5451894"/>
                    </a:cubicBezTo>
                    <a:cubicBezTo>
                      <a:pt x="1281898" y="5457824"/>
                      <a:pt x="1348516" y="5474561"/>
                      <a:pt x="1362973" y="5477774"/>
                    </a:cubicBezTo>
                    <a:cubicBezTo>
                      <a:pt x="1377286" y="5480955"/>
                      <a:pt x="1391728" y="5483525"/>
                      <a:pt x="1406105" y="5486400"/>
                    </a:cubicBezTo>
                    <a:cubicBezTo>
                      <a:pt x="1408981" y="5535283"/>
                      <a:pt x="1402270" y="5585694"/>
                      <a:pt x="1414732" y="5633049"/>
                    </a:cubicBezTo>
                    <a:cubicBezTo>
                      <a:pt x="1418005" y="5645485"/>
                      <a:pt x="1440145" y="5641209"/>
                      <a:pt x="1449238" y="5650302"/>
                    </a:cubicBezTo>
                    <a:cubicBezTo>
                      <a:pt x="1455668" y="5656732"/>
                      <a:pt x="1454989" y="5667555"/>
                      <a:pt x="1457864" y="5676181"/>
                    </a:cubicBezTo>
                    <a:cubicBezTo>
                      <a:pt x="1470419" y="5814290"/>
                      <a:pt x="1435470" y="5751248"/>
                      <a:pt x="1492370" y="5779698"/>
                    </a:cubicBezTo>
                    <a:cubicBezTo>
                      <a:pt x="1501643" y="5784334"/>
                      <a:pt x="1509623" y="5791200"/>
                      <a:pt x="1518249" y="5796951"/>
                    </a:cubicBezTo>
                    <a:cubicBezTo>
                      <a:pt x="1524000" y="5814204"/>
                      <a:pt x="1538492" y="5830771"/>
                      <a:pt x="1535502" y="5848709"/>
                    </a:cubicBezTo>
                    <a:cubicBezTo>
                      <a:pt x="1532626" y="5865962"/>
                      <a:pt x="1530669" y="5883394"/>
                      <a:pt x="1526875" y="5900468"/>
                    </a:cubicBezTo>
                    <a:cubicBezTo>
                      <a:pt x="1521797" y="5923317"/>
                      <a:pt x="1511546" y="5939752"/>
                      <a:pt x="1500996" y="5960853"/>
                    </a:cubicBezTo>
                    <a:cubicBezTo>
                      <a:pt x="1517664" y="6010856"/>
                      <a:pt x="1508370" y="6008693"/>
                      <a:pt x="1544128" y="6038491"/>
                    </a:cubicBezTo>
                    <a:cubicBezTo>
                      <a:pt x="1552092" y="6045128"/>
                      <a:pt x="1561381" y="6049992"/>
                      <a:pt x="1570007" y="6055743"/>
                    </a:cubicBezTo>
                    <a:cubicBezTo>
                      <a:pt x="1593011" y="6052868"/>
                      <a:pt x="1616351" y="6051974"/>
                      <a:pt x="1639019" y="6047117"/>
                    </a:cubicBezTo>
                    <a:cubicBezTo>
                      <a:pt x="1656801" y="6043307"/>
                      <a:pt x="1690777" y="6029864"/>
                      <a:pt x="1690777" y="6029864"/>
                    </a:cubicBezTo>
                    <a:cubicBezTo>
                      <a:pt x="1708282" y="6034240"/>
                      <a:pt x="1733840" y="6039693"/>
                      <a:pt x="1751162" y="6047117"/>
                    </a:cubicBezTo>
                    <a:cubicBezTo>
                      <a:pt x="1762982" y="6052183"/>
                      <a:pt x="1775204" y="6056896"/>
                      <a:pt x="1785668" y="6064370"/>
                    </a:cubicBezTo>
                    <a:cubicBezTo>
                      <a:pt x="1795595" y="6071461"/>
                      <a:pt x="1799974" y="6086391"/>
                      <a:pt x="1811547" y="6090249"/>
                    </a:cubicBezTo>
                    <a:cubicBezTo>
                      <a:pt x="1836249" y="6098483"/>
                      <a:pt x="1863306" y="6096000"/>
                      <a:pt x="1889185" y="6098875"/>
                    </a:cubicBezTo>
                    <a:cubicBezTo>
                      <a:pt x="1900687" y="6101751"/>
                      <a:pt x="1911883" y="6106429"/>
                      <a:pt x="1923690" y="6107502"/>
                    </a:cubicBezTo>
                    <a:cubicBezTo>
                      <a:pt x="1975316" y="6112195"/>
                      <a:pt x="2027649" y="6108797"/>
                      <a:pt x="2078966" y="6116128"/>
                    </a:cubicBezTo>
                    <a:cubicBezTo>
                      <a:pt x="2089229" y="6117594"/>
                      <a:pt x="2096219" y="6127630"/>
                      <a:pt x="2104845" y="6133381"/>
                    </a:cubicBezTo>
                    <a:cubicBezTo>
                      <a:pt x="2110596" y="6142007"/>
                      <a:pt x="2112040" y="6156745"/>
                      <a:pt x="2122098" y="6159260"/>
                    </a:cubicBezTo>
                    <a:cubicBezTo>
                      <a:pt x="2139066" y="6163502"/>
                      <a:pt x="2156365" y="6150634"/>
                      <a:pt x="2173856" y="6150634"/>
                    </a:cubicBezTo>
                    <a:cubicBezTo>
                      <a:pt x="2214215" y="6150634"/>
                      <a:pt x="2254369" y="6156385"/>
                      <a:pt x="2294626" y="6159260"/>
                    </a:cubicBezTo>
                    <a:cubicBezTo>
                      <a:pt x="2369580" y="6196737"/>
                      <a:pt x="2311216" y="6175628"/>
                      <a:pt x="2458528" y="6159260"/>
                    </a:cubicBezTo>
                    <a:cubicBezTo>
                      <a:pt x="2492941" y="6155436"/>
                      <a:pt x="2527539" y="6153509"/>
                      <a:pt x="2562045" y="6150634"/>
                    </a:cubicBezTo>
                    <a:cubicBezTo>
                      <a:pt x="2570671" y="6144883"/>
                      <a:pt x="2577583" y="6134120"/>
                      <a:pt x="2587924" y="6133381"/>
                    </a:cubicBezTo>
                    <a:cubicBezTo>
                      <a:pt x="2650179" y="6128934"/>
                      <a:pt x="2664620" y="6135943"/>
                      <a:pt x="2708694" y="6150634"/>
                    </a:cubicBezTo>
                    <a:cubicBezTo>
                      <a:pt x="2747897" y="6209437"/>
                      <a:pt x="2695059" y="6143816"/>
                      <a:pt x="2777705" y="6185140"/>
                    </a:cubicBezTo>
                    <a:cubicBezTo>
                      <a:pt x="2786978" y="6189777"/>
                      <a:pt x="2787627" y="6203688"/>
                      <a:pt x="2794958" y="6211019"/>
                    </a:cubicBezTo>
                    <a:cubicBezTo>
                      <a:pt x="2818059" y="6234120"/>
                      <a:pt x="2828282" y="6225229"/>
                      <a:pt x="2855343" y="6245525"/>
                    </a:cubicBezTo>
                    <a:cubicBezTo>
                      <a:pt x="2868356" y="6255285"/>
                      <a:pt x="2876836" y="6270270"/>
                      <a:pt x="2889849" y="6280030"/>
                    </a:cubicBezTo>
                    <a:cubicBezTo>
                      <a:pt x="2912034" y="6296669"/>
                      <a:pt x="2940745" y="6302938"/>
                      <a:pt x="2967487" y="6305909"/>
                    </a:cubicBezTo>
                    <a:cubicBezTo>
                      <a:pt x="3004749" y="6310049"/>
                      <a:pt x="3042249" y="6311660"/>
                      <a:pt x="3079630" y="6314536"/>
                    </a:cubicBezTo>
                    <a:cubicBezTo>
                      <a:pt x="3088256" y="6320287"/>
                      <a:pt x="3095282" y="6330085"/>
                      <a:pt x="3105509" y="6331789"/>
                    </a:cubicBezTo>
                    <a:cubicBezTo>
                      <a:pt x="3114478" y="6333284"/>
                      <a:pt x="3122566" y="6325367"/>
                      <a:pt x="3131388" y="6323162"/>
                    </a:cubicBezTo>
                    <a:cubicBezTo>
                      <a:pt x="3145613" y="6319606"/>
                      <a:pt x="3160143" y="6317411"/>
                      <a:pt x="3174521" y="6314536"/>
                    </a:cubicBezTo>
                    <a:cubicBezTo>
                      <a:pt x="3192463" y="6242762"/>
                      <a:pt x="3166593" y="6315423"/>
                      <a:pt x="3217653" y="6254151"/>
                    </a:cubicBezTo>
                    <a:cubicBezTo>
                      <a:pt x="3223474" y="6247166"/>
                      <a:pt x="3220599" y="6235372"/>
                      <a:pt x="3226279" y="6228272"/>
                    </a:cubicBezTo>
                    <a:cubicBezTo>
                      <a:pt x="3232756" y="6220176"/>
                      <a:pt x="3242451" y="6214659"/>
                      <a:pt x="3252158" y="6211019"/>
                    </a:cubicBezTo>
                    <a:cubicBezTo>
                      <a:pt x="3265886" y="6205871"/>
                      <a:pt x="3295290" y="6202392"/>
                      <a:pt x="3295290" y="6202392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72097">
                  <a:defRPr/>
                </a:pPr>
                <a:endParaRPr lang="ru-RU" sz="21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3" name="Полилиния 22"/>
            <p:cNvSpPr/>
            <p:nvPr/>
          </p:nvSpPr>
          <p:spPr>
            <a:xfrm>
              <a:off x="3174774" y="59811"/>
              <a:ext cx="3726575" cy="6319699"/>
            </a:xfrm>
            <a:custGeom>
              <a:avLst/>
              <a:gdLst>
                <a:gd name="connsiteX0" fmla="*/ 172528 w 3726904"/>
                <a:gd name="connsiteY0" fmla="*/ 0 h 6318922"/>
                <a:gd name="connsiteX1" fmla="*/ 215660 w 3726904"/>
                <a:gd name="connsiteY1" fmla="*/ 34506 h 6318922"/>
                <a:gd name="connsiteX2" fmla="*/ 258792 w 3726904"/>
                <a:gd name="connsiteY2" fmla="*/ 103517 h 6318922"/>
                <a:gd name="connsiteX3" fmla="*/ 284671 w 3726904"/>
                <a:gd name="connsiteY3" fmla="*/ 112143 h 6318922"/>
                <a:gd name="connsiteX4" fmla="*/ 301924 w 3726904"/>
                <a:gd name="connsiteY4" fmla="*/ 138023 h 6318922"/>
                <a:gd name="connsiteX5" fmla="*/ 327804 w 3726904"/>
                <a:gd name="connsiteY5" fmla="*/ 163902 h 6318922"/>
                <a:gd name="connsiteX6" fmla="*/ 336430 w 3726904"/>
                <a:gd name="connsiteY6" fmla="*/ 189781 h 6318922"/>
                <a:gd name="connsiteX7" fmla="*/ 345056 w 3726904"/>
                <a:gd name="connsiteY7" fmla="*/ 276045 h 6318922"/>
                <a:gd name="connsiteX8" fmla="*/ 362309 w 3726904"/>
                <a:gd name="connsiteY8" fmla="*/ 319177 h 6318922"/>
                <a:gd name="connsiteX9" fmla="*/ 379562 w 3726904"/>
                <a:gd name="connsiteY9" fmla="*/ 370936 h 6318922"/>
                <a:gd name="connsiteX10" fmla="*/ 396815 w 3726904"/>
                <a:gd name="connsiteY10" fmla="*/ 405441 h 6318922"/>
                <a:gd name="connsiteX11" fmla="*/ 439947 w 3726904"/>
                <a:gd name="connsiteY11" fmla="*/ 508958 h 6318922"/>
                <a:gd name="connsiteX12" fmla="*/ 431321 w 3726904"/>
                <a:gd name="connsiteY12" fmla="*/ 672860 h 6318922"/>
                <a:gd name="connsiteX13" fmla="*/ 388188 w 3726904"/>
                <a:gd name="connsiteY13" fmla="*/ 759124 h 6318922"/>
                <a:gd name="connsiteX14" fmla="*/ 362309 w 3726904"/>
                <a:gd name="connsiteY14" fmla="*/ 785004 h 6318922"/>
                <a:gd name="connsiteX15" fmla="*/ 345056 w 3726904"/>
                <a:gd name="connsiteY15" fmla="*/ 810883 h 6318922"/>
                <a:gd name="connsiteX16" fmla="*/ 319177 w 3726904"/>
                <a:gd name="connsiteY16" fmla="*/ 871268 h 6318922"/>
                <a:gd name="connsiteX17" fmla="*/ 293298 w 3726904"/>
                <a:gd name="connsiteY17" fmla="*/ 948906 h 6318922"/>
                <a:gd name="connsiteX18" fmla="*/ 284671 w 3726904"/>
                <a:gd name="connsiteY18" fmla="*/ 974785 h 6318922"/>
                <a:gd name="connsiteX19" fmla="*/ 258792 w 3726904"/>
                <a:gd name="connsiteY19" fmla="*/ 1026543 h 6318922"/>
                <a:gd name="connsiteX20" fmla="*/ 232913 w 3726904"/>
                <a:gd name="connsiteY20" fmla="*/ 1035170 h 6318922"/>
                <a:gd name="connsiteX21" fmla="*/ 181154 w 3726904"/>
                <a:gd name="connsiteY21" fmla="*/ 1069675 h 6318922"/>
                <a:gd name="connsiteX22" fmla="*/ 155275 w 3726904"/>
                <a:gd name="connsiteY22" fmla="*/ 1086928 h 6318922"/>
                <a:gd name="connsiteX23" fmla="*/ 94890 w 3726904"/>
                <a:gd name="connsiteY23" fmla="*/ 1104181 h 6318922"/>
                <a:gd name="connsiteX24" fmla="*/ 69011 w 3726904"/>
                <a:gd name="connsiteY24" fmla="*/ 1121434 h 6318922"/>
                <a:gd name="connsiteX25" fmla="*/ 34505 w 3726904"/>
                <a:gd name="connsiteY25" fmla="*/ 1173192 h 6318922"/>
                <a:gd name="connsiteX26" fmla="*/ 17253 w 3726904"/>
                <a:gd name="connsiteY26" fmla="*/ 1224951 h 6318922"/>
                <a:gd name="connsiteX27" fmla="*/ 8626 w 3726904"/>
                <a:gd name="connsiteY27" fmla="*/ 1250830 h 6318922"/>
                <a:gd name="connsiteX28" fmla="*/ 0 w 3726904"/>
                <a:gd name="connsiteY28" fmla="*/ 1293962 h 6318922"/>
                <a:gd name="connsiteX29" fmla="*/ 43132 w 3726904"/>
                <a:gd name="connsiteY29" fmla="*/ 1371600 h 6318922"/>
                <a:gd name="connsiteX30" fmla="*/ 60385 w 3726904"/>
                <a:gd name="connsiteY30" fmla="*/ 1406106 h 6318922"/>
                <a:gd name="connsiteX31" fmla="*/ 86264 w 3726904"/>
                <a:gd name="connsiteY31" fmla="*/ 1431985 h 6318922"/>
                <a:gd name="connsiteX32" fmla="*/ 146649 w 3726904"/>
                <a:gd name="connsiteY32" fmla="*/ 1457864 h 6318922"/>
                <a:gd name="connsiteX33" fmla="*/ 163902 w 3726904"/>
                <a:gd name="connsiteY33" fmla="*/ 1483743 h 6318922"/>
                <a:gd name="connsiteX34" fmla="*/ 189781 w 3726904"/>
                <a:gd name="connsiteY34" fmla="*/ 1492370 h 6318922"/>
                <a:gd name="connsiteX35" fmla="*/ 224287 w 3726904"/>
                <a:gd name="connsiteY35" fmla="*/ 1544128 h 6318922"/>
                <a:gd name="connsiteX36" fmla="*/ 215660 w 3726904"/>
                <a:gd name="connsiteY36" fmla="*/ 1604513 h 6318922"/>
                <a:gd name="connsiteX37" fmla="*/ 207034 w 3726904"/>
                <a:gd name="connsiteY37" fmla="*/ 1630392 h 6318922"/>
                <a:gd name="connsiteX38" fmla="*/ 189781 w 3726904"/>
                <a:gd name="connsiteY38" fmla="*/ 1699404 h 6318922"/>
                <a:gd name="connsiteX39" fmla="*/ 181154 w 3726904"/>
                <a:gd name="connsiteY39" fmla="*/ 1768415 h 6318922"/>
                <a:gd name="connsiteX40" fmla="*/ 189781 w 3726904"/>
                <a:gd name="connsiteY40" fmla="*/ 1846053 h 6318922"/>
                <a:gd name="connsiteX41" fmla="*/ 198407 w 3726904"/>
                <a:gd name="connsiteY41" fmla="*/ 1871932 h 6318922"/>
                <a:gd name="connsiteX42" fmla="*/ 224287 w 3726904"/>
                <a:gd name="connsiteY42" fmla="*/ 1897811 h 6318922"/>
                <a:gd name="connsiteX43" fmla="*/ 250166 w 3726904"/>
                <a:gd name="connsiteY43" fmla="*/ 1949570 h 6318922"/>
                <a:gd name="connsiteX44" fmla="*/ 258792 w 3726904"/>
                <a:gd name="connsiteY44" fmla="*/ 2053087 h 6318922"/>
                <a:gd name="connsiteX45" fmla="*/ 267419 w 3726904"/>
                <a:gd name="connsiteY45" fmla="*/ 2104845 h 6318922"/>
                <a:gd name="connsiteX46" fmla="*/ 250166 w 3726904"/>
                <a:gd name="connsiteY46" fmla="*/ 2355011 h 6318922"/>
                <a:gd name="connsiteX47" fmla="*/ 258792 w 3726904"/>
                <a:gd name="connsiteY47" fmla="*/ 2467155 h 6318922"/>
                <a:gd name="connsiteX48" fmla="*/ 284671 w 3726904"/>
                <a:gd name="connsiteY48" fmla="*/ 2596551 h 6318922"/>
                <a:gd name="connsiteX49" fmla="*/ 301924 w 3726904"/>
                <a:gd name="connsiteY49" fmla="*/ 2648309 h 6318922"/>
                <a:gd name="connsiteX50" fmla="*/ 310551 w 3726904"/>
                <a:gd name="connsiteY50" fmla="*/ 2691441 h 6318922"/>
                <a:gd name="connsiteX51" fmla="*/ 345056 w 3726904"/>
                <a:gd name="connsiteY51" fmla="*/ 2708694 h 6318922"/>
                <a:gd name="connsiteX52" fmla="*/ 353683 w 3726904"/>
                <a:gd name="connsiteY52" fmla="*/ 2743200 h 6318922"/>
                <a:gd name="connsiteX53" fmla="*/ 370936 w 3726904"/>
                <a:gd name="connsiteY53" fmla="*/ 2846717 h 6318922"/>
                <a:gd name="connsiteX54" fmla="*/ 379562 w 3726904"/>
                <a:gd name="connsiteY54" fmla="*/ 2872596 h 6318922"/>
                <a:gd name="connsiteX55" fmla="*/ 388188 w 3726904"/>
                <a:gd name="connsiteY55" fmla="*/ 2907102 h 6318922"/>
                <a:gd name="connsiteX56" fmla="*/ 396815 w 3726904"/>
                <a:gd name="connsiteY56" fmla="*/ 2932981 h 6318922"/>
                <a:gd name="connsiteX57" fmla="*/ 414068 w 3726904"/>
                <a:gd name="connsiteY57" fmla="*/ 3010619 h 6318922"/>
                <a:gd name="connsiteX58" fmla="*/ 431321 w 3726904"/>
                <a:gd name="connsiteY58" fmla="*/ 3062377 h 6318922"/>
                <a:gd name="connsiteX59" fmla="*/ 439947 w 3726904"/>
                <a:gd name="connsiteY59" fmla="*/ 3088257 h 6318922"/>
                <a:gd name="connsiteX60" fmla="*/ 457200 w 3726904"/>
                <a:gd name="connsiteY60" fmla="*/ 3114136 h 6318922"/>
                <a:gd name="connsiteX61" fmla="*/ 474453 w 3726904"/>
                <a:gd name="connsiteY61" fmla="*/ 3174521 h 6318922"/>
                <a:gd name="connsiteX62" fmla="*/ 483079 w 3726904"/>
                <a:gd name="connsiteY62" fmla="*/ 3217653 h 6318922"/>
                <a:gd name="connsiteX63" fmla="*/ 500332 w 3726904"/>
                <a:gd name="connsiteY63" fmla="*/ 3243532 h 6318922"/>
                <a:gd name="connsiteX64" fmla="*/ 508958 w 3726904"/>
                <a:gd name="connsiteY64" fmla="*/ 3321170 h 6318922"/>
                <a:gd name="connsiteX65" fmla="*/ 483079 w 3726904"/>
                <a:gd name="connsiteY65" fmla="*/ 3338423 h 6318922"/>
                <a:gd name="connsiteX66" fmla="*/ 465826 w 3726904"/>
                <a:gd name="connsiteY66" fmla="*/ 3390181 h 6318922"/>
                <a:gd name="connsiteX67" fmla="*/ 474453 w 3726904"/>
                <a:gd name="connsiteY67" fmla="*/ 3450566 h 6318922"/>
                <a:gd name="connsiteX68" fmla="*/ 491705 w 3726904"/>
                <a:gd name="connsiteY68" fmla="*/ 3519577 h 6318922"/>
                <a:gd name="connsiteX69" fmla="*/ 508958 w 3726904"/>
                <a:gd name="connsiteY69" fmla="*/ 3640347 h 6318922"/>
                <a:gd name="connsiteX70" fmla="*/ 500332 w 3726904"/>
                <a:gd name="connsiteY70" fmla="*/ 3752490 h 6318922"/>
                <a:gd name="connsiteX71" fmla="*/ 491705 w 3726904"/>
                <a:gd name="connsiteY71" fmla="*/ 3778370 h 6318922"/>
                <a:gd name="connsiteX72" fmla="*/ 483079 w 3726904"/>
                <a:gd name="connsiteY72" fmla="*/ 3847381 h 6318922"/>
                <a:gd name="connsiteX73" fmla="*/ 500332 w 3726904"/>
                <a:gd name="connsiteY73" fmla="*/ 4063041 h 6318922"/>
                <a:gd name="connsiteX74" fmla="*/ 517585 w 3726904"/>
                <a:gd name="connsiteY74" fmla="*/ 4097547 h 6318922"/>
                <a:gd name="connsiteX75" fmla="*/ 543464 w 3726904"/>
                <a:gd name="connsiteY75" fmla="*/ 4114800 h 6318922"/>
                <a:gd name="connsiteX76" fmla="*/ 569343 w 3726904"/>
                <a:gd name="connsiteY76" fmla="*/ 4140679 h 6318922"/>
                <a:gd name="connsiteX77" fmla="*/ 577970 w 3726904"/>
                <a:gd name="connsiteY77" fmla="*/ 4321834 h 6318922"/>
                <a:gd name="connsiteX78" fmla="*/ 595222 w 3726904"/>
                <a:gd name="connsiteY78" fmla="*/ 4787660 h 6318922"/>
                <a:gd name="connsiteX79" fmla="*/ 638354 w 3726904"/>
                <a:gd name="connsiteY79" fmla="*/ 4865298 h 6318922"/>
                <a:gd name="connsiteX80" fmla="*/ 672860 w 3726904"/>
                <a:gd name="connsiteY80" fmla="*/ 4917057 h 6318922"/>
                <a:gd name="connsiteX81" fmla="*/ 690113 w 3726904"/>
                <a:gd name="connsiteY81" fmla="*/ 4951562 h 6318922"/>
                <a:gd name="connsiteX82" fmla="*/ 707366 w 3726904"/>
                <a:gd name="connsiteY82" fmla="*/ 5106838 h 6318922"/>
                <a:gd name="connsiteX83" fmla="*/ 715992 w 3726904"/>
                <a:gd name="connsiteY83" fmla="*/ 5149970 h 6318922"/>
                <a:gd name="connsiteX84" fmla="*/ 750498 w 3726904"/>
                <a:gd name="connsiteY84" fmla="*/ 5175849 h 6318922"/>
                <a:gd name="connsiteX85" fmla="*/ 767751 w 3726904"/>
                <a:gd name="connsiteY85" fmla="*/ 5201728 h 6318922"/>
                <a:gd name="connsiteX86" fmla="*/ 819509 w 3726904"/>
                <a:gd name="connsiteY86" fmla="*/ 5253487 h 6318922"/>
                <a:gd name="connsiteX87" fmla="*/ 845388 w 3726904"/>
                <a:gd name="connsiteY87" fmla="*/ 5279366 h 6318922"/>
                <a:gd name="connsiteX88" fmla="*/ 905773 w 3726904"/>
                <a:gd name="connsiteY88" fmla="*/ 5296619 h 6318922"/>
                <a:gd name="connsiteX89" fmla="*/ 957532 w 3726904"/>
                <a:gd name="connsiteY89" fmla="*/ 5313872 h 6318922"/>
                <a:gd name="connsiteX90" fmla="*/ 1009290 w 3726904"/>
                <a:gd name="connsiteY90" fmla="*/ 5322498 h 6318922"/>
                <a:gd name="connsiteX91" fmla="*/ 1061049 w 3726904"/>
                <a:gd name="connsiteY91" fmla="*/ 5331124 h 6318922"/>
                <a:gd name="connsiteX92" fmla="*/ 1112807 w 3726904"/>
                <a:gd name="connsiteY92" fmla="*/ 5348377 h 6318922"/>
                <a:gd name="connsiteX93" fmla="*/ 1173192 w 3726904"/>
                <a:gd name="connsiteY93" fmla="*/ 5365630 h 6318922"/>
                <a:gd name="connsiteX94" fmla="*/ 1224951 w 3726904"/>
                <a:gd name="connsiteY94" fmla="*/ 5417389 h 6318922"/>
                <a:gd name="connsiteX95" fmla="*/ 1276709 w 3726904"/>
                <a:gd name="connsiteY95" fmla="*/ 5434641 h 6318922"/>
                <a:gd name="connsiteX96" fmla="*/ 1302588 w 3726904"/>
                <a:gd name="connsiteY96" fmla="*/ 5451894 h 6318922"/>
                <a:gd name="connsiteX97" fmla="*/ 1328468 w 3726904"/>
                <a:gd name="connsiteY97" fmla="*/ 5460521 h 6318922"/>
                <a:gd name="connsiteX98" fmla="*/ 1362973 w 3726904"/>
                <a:gd name="connsiteY98" fmla="*/ 5495026 h 6318922"/>
                <a:gd name="connsiteX99" fmla="*/ 1414732 w 3726904"/>
                <a:gd name="connsiteY99" fmla="*/ 5520906 h 6318922"/>
                <a:gd name="connsiteX100" fmla="*/ 1475117 w 3726904"/>
                <a:gd name="connsiteY100" fmla="*/ 5581290 h 6318922"/>
                <a:gd name="connsiteX101" fmla="*/ 1500996 w 3726904"/>
                <a:gd name="connsiteY101" fmla="*/ 5607170 h 6318922"/>
                <a:gd name="connsiteX102" fmla="*/ 1535502 w 3726904"/>
                <a:gd name="connsiteY102" fmla="*/ 5615796 h 6318922"/>
                <a:gd name="connsiteX103" fmla="*/ 1561381 w 3726904"/>
                <a:gd name="connsiteY103" fmla="*/ 5624423 h 6318922"/>
                <a:gd name="connsiteX104" fmla="*/ 1613139 w 3726904"/>
                <a:gd name="connsiteY104" fmla="*/ 5658928 h 6318922"/>
                <a:gd name="connsiteX105" fmla="*/ 1630392 w 3726904"/>
                <a:gd name="connsiteY105" fmla="*/ 5684807 h 6318922"/>
                <a:gd name="connsiteX106" fmla="*/ 1639019 w 3726904"/>
                <a:gd name="connsiteY106" fmla="*/ 5727940 h 6318922"/>
                <a:gd name="connsiteX107" fmla="*/ 1647645 w 3726904"/>
                <a:gd name="connsiteY107" fmla="*/ 5779698 h 6318922"/>
                <a:gd name="connsiteX108" fmla="*/ 1673524 w 3726904"/>
                <a:gd name="connsiteY108" fmla="*/ 5805577 h 6318922"/>
                <a:gd name="connsiteX109" fmla="*/ 1690777 w 3726904"/>
                <a:gd name="connsiteY109" fmla="*/ 5840083 h 6318922"/>
                <a:gd name="connsiteX110" fmla="*/ 1708030 w 3726904"/>
                <a:gd name="connsiteY110" fmla="*/ 5865962 h 6318922"/>
                <a:gd name="connsiteX111" fmla="*/ 1716656 w 3726904"/>
                <a:gd name="connsiteY111" fmla="*/ 5891841 h 6318922"/>
                <a:gd name="connsiteX112" fmla="*/ 1733909 w 3726904"/>
                <a:gd name="connsiteY112" fmla="*/ 5917721 h 6318922"/>
                <a:gd name="connsiteX113" fmla="*/ 1742536 w 3726904"/>
                <a:gd name="connsiteY113" fmla="*/ 6081623 h 6318922"/>
                <a:gd name="connsiteX114" fmla="*/ 1768415 w 3726904"/>
                <a:gd name="connsiteY114" fmla="*/ 6098875 h 6318922"/>
                <a:gd name="connsiteX115" fmla="*/ 1828800 w 3726904"/>
                <a:gd name="connsiteY115" fmla="*/ 6142007 h 6318922"/>
                <a:gd name="connsiteX116" fmla="*/ 1854679 w 3726904"/>
                <a:gd name="connsiteY116" fmla="*/ 6150634 h 6318922"/>
                <a:gd name="connsiteX117" fmla="*/ 1915064 w 3726904"/>
                <a:gd name="connsiteY117" fmla="*/ 6176513 h 6318922"/>
                <a:gd name="connsiteX118" fmla="*/ 2001328 w 3726904"/>
                <a:gd name="connsiteY118" fmla="*/ 6176513 h 6318922"/>
                <a:gd name="connsiteX119" fmla="*/ 2027207 w 3726904"/>
                <a:gd name="connsiteY119" fmla="*/ 6185140 h 6318922"/>
                <a:gd name="connsiteX120" fmla="*/ 2053087 w 3726904"/>
                <a:gd name="connsiteY120" fmla="*/ 6211019 h 6318922"/>
                <a:gd name="connsiteX121" fmla="*/ 2096219 w 3726904"/>
                <a:gd name="connsiteY121" fmla="*/ 6193766 h 6318922"/>
                <a:gd name="connsiteX122" fmla="*/ 2147977 w 3726904"/>
                <a:gd name="connsiteY122" fmla="*/ 6185140 h 6318922"/>
                <a:gd name="connsiteX123" fmla="*/ 2199736 w 3726904"/>
                <a:gd name="connsiteY123" fmla="*/ 6167887 h 6318922"/>
                <a:gd name="connsiteX124" fmla="*/ 2225615 w 3726904"/>
                <a:gd name="connsiteY124" fmla="*/ 6159260 h 6318922"/>
                <a:gd name="connsiteX125" fmla="*/ 2251494 w 3726904"/>
                <a:gd name="connsiteY125" fmla="*/ 6167887 h 6318922"/>
                <a:gd name="connsiteX126" fmla="*/ 2311879 w 3726904"/>
                <a:gd name="connsiteY126" fmla="*/ 6211019 h 6318922"/>
                <a:gd name="connsiteX127" fmla="*/ 2372264 w 3726904"/>
                <a:gd name="connsiteY127" fmla="*/ 6228272 h 6318922"/>
                <a:gd name="connsiteX128" fmla="*/ 2475781 w 3726904"/>
                <a:gd name="connsiteY128" fmla="*/ 6245524 h 6318922"/>
                <a:gd name="connsiteX129" fmla="*/ 2527539 w 3726904"/>
                <a:gd name="connsiteY129" fmla="*/ 6262777 h 6318922"/>
                <a:gd name="connsiteX130" fmla="*/ 2553419 w 3726904"/>
                <a:gd name="connsiteY130" fmla="*/ 6288657 h 6318922"/>
                <a:gd name="connsiteX131" fmla="*/ 2656936 w 3726904"/>
                <a:gd name="connsiteY131" fmla="*/ 6297283 h 6318922"/>
                <a:gd name="connsiteX132" fmla="*/ 2708694 w 3726904"/>
                <a:gd name="connsiteY132" fmla="*/ 6314536 h 6318922"/>
                <a:gd name="connsiteX133" fmla="*/ 3001992 w 3726904"/>
                <a:gd name="connsiteY133" fmla="*/ 6297283 h 6318922"/>
                <a:gd name="connsiteX134" fmla="*/ 3571336 w 3726904"/>
                <a:gd name="connsiteY134" fmla="*/ 6271404 h 6318922"/>
                <a:gd name="connsiteX135" fmla="*/ 3674853 w 3726904"/>
                <a:gd name="connsiteY135" fmla="*/ 6262777 h 631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3726904" h="6318922">
                  <a:moveTo>
                    <a:pt x="172528" y="0"/>
                  </a:moveTo>
                  <a:cubicBezTo>
                    <a:pt x="186905" y="11502"/>
                    <a:pt x="205101" y="19422"/>
                    <a:pt x="215660" y="34506"/>
                  </a:cubicBezTo>
                  <a:cubicBezTo>
                    <a:pt x="258024" y="95025"/>
                    <a:pt x="205335" y="76789"/>
                    <a:pt x="258792" y="103517"/>
                  </a:cubicBezTo>
                  <a:cubicBezTo>
                    <a:pt x="266925" y="107583"/>
                    <a:pt x="276045" y="109268"/>
                    <a:pt x="284671" y="112143"/>
                  </a:cubicBezTo>
                  <a:cubicBezTo>
                    <a:pt x="290422" y="120770"/>
                    <a:pt x="295287" y="130058"/>
                    <a:pt x="301924" y="138023"/>
                  </a:cubicBezTo>
                  <a:cubicBezTo>
                    <a:pt x="309734" y="147395"/>
                    <a:pt x="321037" y="153751"/>
                    <a:pt x="327804" y="163902"/>
                  </a:cubicBezTo>
                  <a:cubicBezTo>
                    <a:pt x="332848" y="171468"/>
                    <a:pt x="333555" y="181155"/>
                    <a:pt x="336430" y="189781"/>
                  </a:cubicBezTo>
                  <a:cubicBezTo>
                    <a:pt x="339305" y="218536"/>
                    <a:pt x="339389" y="247708"/>
                    <a:pt x="345056" y="276045"/>
                  </a:cubicBezTo>
                  <a:cubicBezTo>
                    <a:pt x="348093" y="291229"/>
                    <a:pt x="357017" y="304624"/>
                    <a:pt x="362309" y="319177"/>
                  </a:cubicBezTo>
                  <a:cubicBezTo>
                    <a:pt x="368524" y="336268"/>
                    <a:pt x="371429" y="354670"/>
                    <a:pt x="379562" y="370936"/>
                  </a:cubicBezTo>
                  <a:cubicBezTo>
                    <a:pt x="385313" y="382438"/>
                    <a:pt x="392199" y="393439"/>
                    <a:pt x="396815" y="405441"/>
                  </a:cubicBezTo>
                  <a:cubicBezTo>
                    <a:pt x="436576" y="508820"/>
                    <a:pt x="403532" y="454337"/>
                    <a:pt x="439947" y="508958"/>
                  </a:cubicBezTo>
                  <a:cubicBezTo>
                    <a:pt x="437072" y="563592"/>
                    <a:pt x="436061" y="618356"/>
                    <a:pt x="431321" y="672860"/>
                  </a:cubicBezTo>
                  <a:cubicBezTo>
                    <a:pt x="428538" y="704865"/>
                    <a:pt x="410254" y="737057"/>
                    <a:pt x="388188" y="759124"/>
                  </a:cubicBezTo>
                  <a:cubicBezTo>
                    <a:pt x="379562" y="767751"/>
                    <a:pt x="370119" y="775632"/>
                    <a:pt x="362309" y="785004"/>
                  </a:cubicBezTo>
                  <a:cubicBezTo>
                    <a:pt x="355672" y="792969"/>
                    <a:pt x="350807" y="802257"/>
                    <a:pt x="345056" y="810883"/>
                  </a:cubicBezTo>
                  <a:cubicBezTo>
                    <a:pt x="322239" y="902157"/>
                    <a:pt x="353217" y="794678"/>
                    <a:pt x="319177" y="871268"/>
                  </a:cubicBezTo>
                  <a:cubicBezTo>
                    <a:pt x="319167" y="871291"/>
                    <a:pt x="297615" y="935955"/>
                    <a:pt x="293298" y="948906"/>
                  </a:cubicBezTo>
                  <a:lnTo>
                    <a:pt x="284671" y="974785"/>
                  </a:lnTo>
                  <a:cubicBezTo>
                    <a:pt x="278988" y="991835"/>
                    <a:pt x="273996" y="1014380"/>
                    <a:pt x="258792" y="1026543"/>
                  </a:cubicBezTo>
                  <a:cubicBezTo>
                    <a:pt x="251692" y="1032223"/>
                    <a:pt x="240862" y="1030754"/>
                    <a:pt x="232913" y="1035170"/>
                  </a:cubicBezTo>
                  <a:cubicBezTo>
                    <a:pt x="214787" y="1045240"/>
                    <a:pt x="198407" y="1058173"/>
                    <a:pt x="181154" y="1069675"/>
                  </a:cubicBezTo>
                  <a:cubicBezTo>
                    <a:pt x="172528" y="1075426"/>
                    <a:pt x="165111" y="1083649"/>
                    <a:pt x="155275" y="1086928"/>
                  </a:cubicBezTo>
                  <a:cubicBezTo>
                    <a:pt x="118149" y="1099304"/>
                    <a:pt x="138218" y="1093350"/>
                    <a:pt x="94890" y="1104181"/>
                  </a:cubicBezTo>
                  <a:cubicBezTo>
                    <a:pt x="86264" y="1109932"/>
                    <a:pt x="75838" y="1113632"/>
                    <a:pt x="69011" y="1121434"/>
                  </a:cubicBezTo>
                  <a:cubicBezTo>
                    <a:pt x="55357" y="1137039"/>
                    <a:pt x="34505" y="1173192"/>
                    <a:pt x="34505" y="1173192"/>
                  </a:cubicBezTo>
                  <a:lnTo>
                    <a:pt x="17253" y="1224951"/>
                  </a:lnTo>
                  <a:cubicBezTo>
                    <a:pt x="14378" y="1233577"/>
                    <a:pt x="10409" y="1241914"/>
                    <a:pt x="8626" y="1250830"/>
                  </a:cubicBezTo>
                  <a:lnTo>
                    <a:pt x="0" y="1293962"/>
                  </a:lnTo>
                  <a:cubicBezTo>
                    <a:pt x="16076" y="1390421"/>
                    <a:pt x="-9548" y="1310141"/>
                    <a:pt x="43132" y="1371600"/>
                  </a:cubicBezTo>
                  <a:cubicBezTo>
                    <a:pt x="51501" y="1381364"/>
                    <a:pt x="52911" y="1395642"/>
                    <a:pt x="60385" y="1406106"/>
                  </a:cubicBezTo>
                  <a:cubicBezTo>
                    <a:pt x="67476" y="1416033"/>
                    <a:pt x="76337" y="1424894"/>
                    <a:pt x="86264" y="1431985"/>
                  </a:cubicBezTo>
                  <a:cubicBezTo>
                    <a:pt x="104919" y="1445310"/>
                    <a:pt x="125529" y="1450824"/>
                    <a:pt x="146649" y="1457864"/>
                  </a:cubicBezTo>
                  <a:cubicBezTo>
                    <a:pt x="152400" y="1466490"/>
                    <a:pt x="155806" y="1477266"/>
                    <a:pt x="163902" y="1483743"/>
                  </a:cubicBezTo>
                  <a:cubicBezTo>
                    <a:pt x="171002" y="1489423"/>
                    <a:pt x="183351" y="1485940"/>
                    <a:pt x="189781" y="1492370"/>
                  </a:cubicBezTo>
                  <a:cubicBezTo>
                    <a:pt x="204443" y="1507032"/>
                    <a:pt x="224287" y="1544128"/>
                    <a:pt x="224287" y="1544128"/>
                  </a:cubicBezTo>
                  <a:cubicBezTo>
                    <a:pt x="221411" y="1564256"/>
                    <a:pt x="219648" y="1584575"/>
                    <a:pt x="215660" y="1604513"/>
                  </a:cubicBezTo>
                  <a:cubicBezTo>
                    <a:pt x="213877" y="1613429"/>
                    <a:pt x="209426" y="1621619"/>
                    <a:pt x="207034" y="1630392"/>
                  </a:cubicBezTo>
                  <a:cubicBezTo>
                    <a:pt x="200795" y="1653268"/>
                    <a:pt x="194151" y="1676098"/>
                    <a:pt x="189781" y="1699404"/>
                  </a:cubicBezTo>
                  <a:cubicBezTo>
                    <a:pt x="185509" y="1722190"/>
                    <a:pt x="184030" y="1745411"/>
                    <a:pt x="181154" y="1768415"/>
                  </a:cubicBezTo>
                  <a:cubicBezTo>
                    <a:pt x="184030" y="1794294"/>
                    <a:pt x="185500" y="1820369"/>
                    <a:pt x="189781" y="1846053"/>
                  </a:cubicBezTo>
                  <a:cubicBezTo>
                    <a:pt x="191276" y="1855022"/>
                    <a:pt x="193363" y="1864366"/>
                    <a:pt x="198407" y="1871932"/>
                  </a:cubicBezTo>
                  <a:cubicBezTo>
                    <a:pt x="205174" y="1882083"/>
                    <a:pt x="216477" y="1888439"/>
                    <a:pt x="224287" y="1897811"/>
                  </a:cubicBezTo>
                  <a:cubicBezTo>
                    <a:pt x="242866" y="1920106"/>
                    <a:pt x="241521" y="1923635"/>
                    <a:pt x="250166" y="1949570"/>
                  </a:cubicBezTo>
                  <a:cubicBezTo>
                    <a:pt x="253041" y="1984076"/>
                    <a:pt x="254968" y="2018674"/>
                    <a:pt x="258792" y="2053087"/>
                  </a:cubicBezTo>
                  <a:cubicBezTo>
                    <a:pt x="260724" y="2070471"/>
                    <a:pt x="267419" y="2087354"/>
                    <a:pt x="267419" y="2104845"/>
                  </a:cubicBezTo>
                  <a:cubicBezTo>
                    <a:pt x="267419" y="2311288"/>
                    <a:pt x="281360" y="2261426"/>
                    <a:pt x="250166" y="2355011"/>
                  </a:cubicBezTo>
                  <a:cubicBezTo>
                    <a:pt x="253041" y="2392392"/>
                    <a:pt x="255061" y="2429849"/>
                    <a:pt x="258792" y="2467155"/>
                  </a:cubicBezTo>
                  <a:cubicBezTo>
                    <a:pt x="262919" y="2508427"/>
                    <a:pt x="271646" y="2557477"/>
                    <a:pt x="284671" y="2596551"/>
                  </a:cubicBezTo>
                  <a:cubicBezTo>
                    <a:pt x="290422" y="2613804"/>
                    <a:pt x="298357" y="2630476"/>
                    <a:pt x="301924" y="2648309"/>
                  </a:cubicBezTo>
                  <a:cubicBezTo>
                    <a:pt x="304800" y="2662686"/>
                    <a:pt x="302029" y="2679510"/>
                    <a:pt x="310551" y="2691441"/>
                  </a:cubicBezTo>
                  <a:cubicBezTo>
                    <a:pt x="318025" y="2701905"/>
                    <a:pt x="333554" y="2702943"/>
                    <a:pt x="345056" y="2708694"/>
                  </a:cubicBezTo>
                  <a:cubicBezTo>
                    <a:pt x="347932" y="2720196"/>
                    <a:pt x="351562" y="2731535"/>
                    <a:pt x="353683" y="2743200"/>
                  </a:cubicBezTo>
                  <a:cubicBezTo>
                    <a:pt x="363426" y="2796784"/>
                    <a:pt x="359011" y="2799018"/>
                    <a:pt x="370936" y="2846717"/>
                  </a:cubicBezTo>
                  <a:cubicBezTo>
                    <a:pt x="373141" y="2855538"/>
                    <a:pt x="377064" y="2863853"/>
                    <a:pt x="379562" y="2872596"/>
                  </a:cubicBezTo>
                  <a:cubicBezTo>
                    <a:pt x="382819" y="2883996"/>
                    <a:pt x="384931" y="2895702"/>
                    <a:pt x="388188" y="2907102"/>
                  </a:cubicBezTo>
                  <a:cubicBezTo>
                    <a:pt x="390686" y="2915845"/>
                    <a:pt x="394610" y="2924159"/>
                    <a:pt x="396815" y="2932981"/>
                  </a:cubicBezTo>
                  <a:cubicBezTo>
                    <a:pt x="409134" y="2982254"/>
                    <a:pt x="400779" y="2966324"/>
                    <a:pt x="414068" y="3010619"/>
                  </a:cubicBezTo>
                  <a:cubicBezTo>
                    <a:pt x="419294" y="3028038"/>
                    <a:pt x="425570" y="3045124"/>
                    <a:pt x="431321" y="3062377"/>
                  </a:cubicBezTo>
                  <a:cubicBezTo>
                    <a:pt x="434197" y="3071004"/>
                    <a:pt x="434903" y="3080691"/>
                    <a:pt x="439947" y="3088257"/>
                  </a:cubicBezTo>
                  <a:lnTo>
                    <a:pt x="457200" y="3114136"/>
                  </a:lnTo>
                  <a:cubicBezTo>
                    <a:pt x="466804" y="3142950"/>
                    <a:pt x="467233" y="3142032"/>
                    <a:pt x="474453" y="3174521"/>
                  </a:cubicBezTo>
                  <a:cubicBezTo>
                    <a:pt x="477634" y="3188834"/>
                    <a:pt x="477931" y="3203925"/>
                    <a:pt x="483079" y="3217653"/>
                  </a:cubicBezTo>
                  <a:cubicBezTo>
                    <a:pt x="486719" y="3227361"/>
                    <a:pt x="494581" y="3234906"/>
                    <a:pt x="500332" y="3243532"/>
                  </a:cubicBezTo>
                  <a:cubicBezTo>
                    <a:pt x="503207" y="3269411"/>
                    <a:pt x="513616" y="3295551"/>
                    <a:pt x="508958" y="3321170"/>
                  </a:cubicBezTo>
                  <a:cubicBezTo>
                    <a:pt x="507103" y="3331370"/>
                    <a:pt x="488574" y="3329631"/>
                    <a:pt x="483079" y="3338423"/>
                  </a:cubicBezTo>
                  <a:cubicBezTo>
                    <a:pt x="473440" y="3353845"/>
                    <a:pt x="465826" y="3390181"/>
                    <a:pt x="465826" y="3390181"/>
                  </a:cubicBezTo>
                  <a:cubicBezTo>
                    <a:pt x="468702" y="3410309"/>
                    <a:pt x="470465" y="3430628"/>
                    <a:pt x="474453" y="3450566"/>
                  </a:cubicBezTo>
                  <a:cubicBezTo>
                    <a:pt x="479103" y="3473817"/>
                    <a:pt x="488007" y="3496156"/>
                    <a:pt x="491705" y="3519577"/>
                  </a:cubicBezTo>
                  <a:cubicBezTo>
                    <a:pt x="514384" y="3663210"/>
                    <a:pt x="486501" y="3572975"/>
                    <a:pt x="508958" y="3640347"/>
                  </a:cubicBezTo>
                  <a:cubicBezTo>
                    <a:pt x="506083" y="3677728"/>
                    <a:pt x="504982" y="3715288"/>
                    <a:pt x="500332" y="3752490"/>
                  </a:cubicBezTo>
                  <a:cubicBezTo>
                    <a:pt x="499204" y="3761513"/>
                    <a:pt x="493332" y="3769423"/>
                    <a:pt x="491705" y="3778370"/>
                  </a:cubicBezTo>
                  <a:cubicBezTo>
                    <a:pt x="487558" y="3801179"/>
                    <a:pt x="485954" y="3824377"/>
                    <a:pt x="483079" y="3847381"/>
                  </a:cubicBezTo>
                  <a:cubicBezTo>
                    <a:pt x="485356" y="3897467"/>
                    <a:pt x="472649" y="3998450"/>
                    <a:pt x="500332" y="4063041"/>
                  </a:cubicBezTo>
                  <a:cubicBezTo>
                    <a:pt x="505398" y="4074861"/>
                    <a:pt x="509353" y="4087668"/>
                    <a:pt x="517585" y="4097547"/>
                  </a:cubicBezTo>
                  <a:cubicBezTo>
                    <a:pt x="524222" y="4105512"/>
                    <a:pt x="535499" y="4108163"/>
                    <a:pt x="543464" y="4114800"/>
                  </a:cubicBezTo>
                  <a:cubicBezTo>
                    <a:pt x="552836" y="4122610"/>
                    <a:pt x="560717" y="4132053"/>
                    <a:pt x="569343" y="4140679"/>
                  </a:cubicBezTo>
                  <a:cubicBezTo>
                    <a:pt x="600266" y="4233447"/>
                    <a:pt x="587806" y="4174292"/>
                    <a:pt x="577970" y="4321834"/>
                  </a:cubicBezTo>
                  <a:cubicBezTo>
                    <a:pt x="579180" y="4358138"/>
                    <a:pt x="590779" y="4727679"/>
                    <a:pt x="595222" y="4787660"/>
                  </a:cubicBezTo>
                  <a:cubicBezTo>
                    <a:pt x="597699" y="4821106"/>
                    <a:pt x="627780" y="4833577"/>
                    <a:pt x="638354" y="4865298"/>
                  </a:cubicBezTo>
                  <a:cubicBezTo>
                    <a:pt x="656860" y="4920811"/>
                    <a:pt x="632474" y="4860516"/>
                    <a:pt x="672860" y="4917057"/>
                  </a:cubicBezTo>
                  <a:cubicBezTo>
                    <a:pt x="680334" y="4927521"/>
                    <a:pt x="684362" y="4940060"/>
                    <a:pt x="690113" y="4951562"/>
                  </a:cubicBezTo>
                  <a:cubicBezTo>
                    <a:pt x="710803" y="5034328"/>
                    <a:pt x="690146" y="4943246"/>
                    <a:pt x="707366" y="5106838"/>
                  </a:cubicBezTo>
                  <a:cubicBezTo>
                    <a:pt x="708901" y="5121419"/>
                    <a:pt x="708221" y="5137537"/>
                    <a:pt x="715992" y="5149970"/>
                  </a:cubicBezTo>
                  <a:cubicBezTo>
                    <a:pt x="723612" y="5162162"/>
                    <a:pt x="740332" y="5165683"/>
                    <a:pt x="750498" y="5175849"/>
                  </a:cubicBezTo>
                  <a:cubicBezTo>
                    <a:pt x="757829" y="5183180"/>
                    <a:pt x="760863" y="5193979"/>
                    <a:pt x="767751" y="5201728"/>
                  </a:cubicBezTo>
                  <a:cubicBezTo>
                    <a:pt x="783961" y="5219964"/>
                    <a:pt x="802256" y="5236234"/>
                    <a:pt x="819509" y="5253487"/>
                  </a:cubicBezTo>
                  <a:cubicBezTo>
                    <a:pt x="828135" y="5262113"/>
                    <a:pt x="833658" y="5276015"/>
                    <a:pt x="845388" y="5279366"/>
                  </a:cubicBezTo>
                  <a:cubicBezTo>
                    <a:pt x="865516" y="5285117"/>
                    <a:pt x="885765" y="5290463"/>
                    <a:pt x="905773" y="5296619"/>
                  </a:cubicBezTo>
                  <a:cubicBezTo>
                    <a:pt x="923155" y="5301967"/>
                    <a:pt x="939593" y="5310882"/>
                    <a:pt x="957532" y="5313872"/>
                  </a:cubicBezTo>
                  <a:lnTo>
                    <a:pt x="1009290" y="5322498"/>
                  </a:lnTo>
                  <a:cubicBezTo>
                    <a:pt x="1053386" y="5307800"/>
                    <a:pt x="1018049" y="5312013"/>
                    <a:pt x="1061049" y="5331124"/>
                  </a:cubicBezTo>
                  <a:cubicBezTo>
                    <a:pt x="1077668" y="5338510"/>
                    <a:pt x="1095554" y="5342626"/>
                    <a:pt x="1112807" y="5348377"/>
                  </a:cubicBezTo>
                  <a:cubicBezTo>
                    <a:pt x="1149936" y="5360754"/>
                    <a:pt x="1129863" y="5354798"/>
                    <a:pt x="1173192" y="5365630"/>
                  </a:cubicBezTo>
                  <a:cubicBezTo>
                    <a:pt x="1190445" y="5382883"/>
                    <a:pt x="1201804" y="5409673"/>
                    <a:pt x="1224951" y="5417389"/>
                  </a:cubicBezTo>
                  <a:lnTo>
                    <a:pt x="1276709" y="5434641"/>
                  </a:lnTo>
                  <a:cubicBezTo>
                    <a:pt x="1285335" y="5440392"/>
                    <a:pt x="1293315" y="5447257"/>
                    <a:pt x="1302588" y="5451894"/>
                  </a:cubicBezTo>
                  <a:cubicBezTo>
                    <a:pt x="1310721" y="5455961"/>
                    <a:pt x="1321068" y="5455236"/>
                    <a:pt x="1328468" y="5460521"/>
                  </a:cubicBezTo>
                  <a:cubicBezTo>
                    <a:pt x="1341704" y="5469975"/>
                    <a:pt x="1350623" y="5484440"/>
                    <a:pt x="1362973" y="5495026"/>
                  </a:cubicBezTo>
                  <a:cubicBezTo>
                    <a:pt x="1384256" y="5513268"/>
                    <a:pt x="1389685" y="5512556"/>
                    <a:pt x="1414732" y="5520906"/>
                  </a:cubicBezTo>
                  <a:cubicBezTo>
                    <a:pt x="1434251" y="5579466"/>
                    <a:pt x="1405903" y="5512074"/>
                    <a:pt x="1475117" y="5581290"/>
                  </a:cubicBezTo>
                  <a:cubicBezTo>
                    <a:pt x="1483743" y="5589917"/>
                    <a:pt x="1490404" y="5601117"/>
                    <a:pt x="1500996" y="5607170"/>
                  </a:cubicBezTo>
                  <a:cubicBezTo>
                    <a:pt x="1511290" y="5613052"/>
                    <a:pt x="1524102" y="5612539"/>
                    <a:pt x="1535502" y="5615796"/>
                  </a:cubicBezTo>
                  <a:cubicBezTo>
                    <a:pt x="1544245" y="5618294"/>
                    <a:pt x="1553432" y="5620007"/>
                    <a:pt x="1561381" y="5624423"/>
                  </a:cubicBezTo>
                  <a:cubicBezTo>
                    <a:pt x="1579507" y="5634493"/>
                    <a:pt x="1613139" y="5658928"/>
                    <a:pt x="1613139" y="5658928"/>
                  </a:cubicBezTo>
                  <a:cubicBezTo>
                    <a:pt x="1618890" y="5667554"/>
                    <a:pt x="1626752" y="5675100"/>
                    <a:pt x="1630392" y="5684807"/>
                  </a:cubicBezTo>
                  <a:cubicBezTo>
                    <a:pt x="1635540" y="5698536"/>
                    <a:pt x="1636396" y="5713514"/>
                    <a:pt x="1639019" y="5727940"/>
                  </a:cubicBezTo>
                  <a:cubicBezTo>
                    <a:pt x="1642148" y="5745148"/>
                    <a:pt x="1640541" y="5763715"/>
                    <a:pt x="1647645" y="5779698"/>
                  </a:cubicBezTo>
                  <a:cubicBezTo>
                    <a:pt x="1652600" y="5790846"/>
                    <a:pt x="1666433" y="5795650"/>
                    <a:pt x="1673524" y="5805577"/>
                  </a:cubicBezTo>
                  <a:cubicBezTo>
                    <a:pt x="1680998" y="5816041"/>
                    <a:pt x="1684397" y="5828918"/>
                    <a:pt x="1690777" y="5840083"/>
                  </a:cubicBezTo>
                  <a:cubicBezTo>
                    <a:pt x="1695921" y="5849085"/>
                    <a:pt x="1702279" y="5857336"/>
                    <a:pt x="1708030" y="5865962"/>
                  </a:cubicBezTo>
                  <a:cubicBezTo>
                    <a:pt x="1710905" y="5874588"/>
                    <a:pt x="1712590" y="5883708"/>
                    <a:pt x="1716656" y="5891841"/>
                  </a:cubicBezTo>
                  <a:cubicBezTo>
                    <a:pt x="1721293" y="5901114"/>
                    <a:pt x="1732508" y="5907448"/>
                    <a:pt x="1733909" y="5917721"/>
                  </a:cubicBezTo>
                  <a:cubicBezTo>
                    <a:pt x="1741301" y="5971929"/>
                    <a:pt x="1732299" y="6027880"/>
                    <a:pt x="1742536" y="6081623"/>
                  </a:cubicBezTo>
                  <a:cubicBezTo>
                    <a:pt x="1744476" y="6091807"/>
                    <a:pt x="1759979" y="6092849"/>
                    <a:pt x="1768415" y="6098875"/>
                  </a:cubicBezTo>
                  <a:cubicBezTo>
                    <a:pt x="1777540" y="6105393"/>
                    <a:pt x="1815240" y="6135227"/>
                    <a:pt x="1828800" y="6142007"/>
                  </a:cubicBezTo>
                  <a:cubicBezTo>
                    <a:pt x="1836933" y="6146074"/>
                    <a:pt x="1846321" y="6147052"/>
                    <a:pt x="1854679" y="6150634"/>
                  </a:cubicBezTo>
                  <a:cubicBezTo>
                    <a:pt x="1929284" y="6182608"/>
                    <a:pt x="1854383" y="6156287"/>
                    <a:pt x="1915064" y="6176513"/>
                  </a:cubicBezTo>
                  <a:cubicBezTo>
                    <a:pt x="1965836" y="6151127"/>
                    <a:pt x="1937371" y="6155193"/>
                    <a:pt x="2001328" y="6176513"/>
                  </a:cubicBezTo>
                  <a:lnTo>
                    <a:pt x="2027207" y="6185140"/>
                  </a:lnTo>
                  <a:cubicBezTo>
                    <a:pt x="2035834" y="6193766"/>
                    <a:pt x="2040981" y="6209506"/>
                    <a:pt x="2053087" y="6211019"/>
                  </a:cubicBezTo>
                  <a:cubicBezTo>
                    <a:pt x="2068452" y="6212940"/>
                    <a:pt x="2081280" y="6197840"/>
                    <a:pt x="2096219" y="6193766"/>
                  </a:cubicBezTo>
                  <a:cubicBezTo>
                    <a:pt x="2113093" y="6189164"/>
                    <a:pt x="2130724" y="6188015"/>
                    <a:pt x="2147977" y="6185140"/>
                  </a:cubicBezTo>
                  <a:lnTo>
                    <a:pt x="2199736" y="6167887"/>
                  </a:lnTo>
                  <a:lnTo>
                    <a:pt x="2225615" y="6159260"/>
                  </a:lnTo>
                  <a:cubicBezTo>
                    <a:pt x="2234241" y="6162136"/>
                    <a:pt x="2243361" y="6163820"/>
                    <a:pt x="2251494" y="6167887"/>
                  </a:cubicBezTo>
                  <a:cubicBezTo>
                    <a:pt x="2278194" y="6181238"/>
                    <a:pt x="2284529" y="6195391"/>
                    <a:pt x="2311879" y="6211019"/>
                  </a:cubicBezTo>
                  <a:cubicBezTo>
                    <a:pt x="2320570" y="6215985"/>
                    <a:pt x="2366014" y="6227100"/>
                    <a:pt x="2372264" y="6228272"/>
                  </a:cubicBezTo>
                  <a:cubicBezTo>
                    <a:pt x="2406646" y="6234719"/>
                    <a:pt x="2475781" y="6245524"/>
                    <a:pt x="2475781" y="6245524"/>
                  </a:cubicBezTo>
                  <a:cubicBezTo>
                    <a:pt x="2493034" y="6251275"/>
                    <a:pt x="2514680" y="6249918"/>
                    <a:pt x="2527539" y="6262777"/>
                  </a:cubicBezTo>
                  <a:cubicBezTo>
                    <a:pt x="2536166" y="6271404"/>
                    <a:pt x="2541631" y="6285514"/>
                    <a:pt x="2553419" y="6288657"/>
                  </a:cubicBezTo>
                  <a:cubicBezTo>
                    <a:pt x="2586875" y="6297579"/>
                    <a:pt x="2622430" y="6294408"/>
                    <a:pt x="2656936" y="6297283"/>
                  </a:cubicBezTo>
                  <a:cubicBezTo>
                    <a:pt x="2674189" y="6303034"/>
                    <a:pt x="2690515" y="6314031"/>
                    <a:pt x="2708694" y="6314536"/>
                  </a:cubicBezTo>
                  <a:cubicBezTo>
                    <a:pt x="2919792" y="6320400"/>
                    <a:pt x="2891930" y="6324798"/>
                    <a:pt x="3001992" y="6297283"/>
                  </a:cubicBezTo>
                  <a:cubicBezTo>
                    <a:pt x="3179191" y="6179148"/>
                    <a:pt x="3007520" y="6286851"/>
                    <a:pt x="3571336" y="6271404"/>
                  </a:cubicBezTo>
                  <a:cubicBezTo>
                    <a:pt x="3907107" y="6262205"/>
                    <a:pt x="3580186" y="6262777"/>
                    <a:pt x="3674853" y="6262777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72097">
                <a:defRPr/>
              </a:pPr>
              <a:endParaRPr lang="ru-RU" sz="21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 ХАРАКТЕРИСТИКА </a:t>
            </a:r>
            <a:b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ПРОКОПЬЕВСКОГО ГОРОДСКОГО ОКРУГА</a:t>
            </a:r>
          </a:p>
        </p:txBody>
      </p:sp>
      <p:graphicFrame>
        <p:nvGraphicFramePr>
          <p:cNvPr id="148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126755"/>
              </p:ext>
            </p:extLst>
          </p:nvPr>
        </p:nvGraphicFramePr>
        <p:xfrm>
          <a:off x="55745" y="909781"/>
          <a:ext cx="9793796" cy="1826544"/>
        </p:xfrm>
        <a:graphic>
          <a:graphicData uri="http://schemas.openxmlformats.org/drawingml/2006/table">
            <a:tbl>
              <a:tblPr/>
              <a:tblGrid>
                <a:gridCol w="126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9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7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2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5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59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0796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Территория (тыс.кв.км)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(тыс.чел)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(тыс.чел)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образования (сельсоветы)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Прокопьевский городской округ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0,227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187,9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825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132">
                <a:tc gridSpan="9">
                  <a:txBody>
                    <a:bodyPr/>
                    <a:lstStyle/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администрации: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653000, г.Прокопьевск, пр.Шахтеров,41. 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Координаты : 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r>
                        <a:rPr lang="ru-RU" sz="1100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53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11.70 </a:t>
                      </a:r>
                      <a:r>
                        <a:rPr lang="en-US" sz="1100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 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r>
                        <a:rPr lang="ru-RU" sz="1200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44</a:t>
                      </a:r>
                      <a:r>
                        <a:rPr lang="en-US" sz="1200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56.45</a:t>
                      </a:r>
                      <a:r>
                        <a:rPr lang="en-US" sz="1200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электронной почты: </a:t>
                      </a:r>
                      <a:r>
                        <a:rPr kumimoji="0" lang="en-US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go-</a:t>
                      </a:r>
                      <a:r>
                        <a:rPr kumimoji="0" lang="en-US" alt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prok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@</a:t>
                      </a:r>
                      <a:r>
                        <a:rPr kumimoji="0" lang="en-US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mail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alt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</a:t>
                      </a:r>
                      <a:r>
                        <a:rPr kumimoji="0" lang="en-US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.</a:t>
                      </a:r>
                      <a:r>
                        <a:rPr kumimoji="0" lang="en-US" alt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adm_prkp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@</a:t>
                      </a:r>
                      <a:r>
                        <a:rPr kumimoji="0" lang="en-US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inbox.ru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alt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eddsprok@mail.ru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тел.: 8(3842) 61-09-99,, ЕДДС  112.61-11-79.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Факс: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8(3842) 61-10-44.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9" name="Text Box 1050"/>
          <p:cNvSpPr txBox="1">
            <a:spLocks noChangeArrowheads="1"/>
          </p:cNvSpPr>
          <p:nvPr/>
        </p:nvSpPr>
        <p:spPr bwMode="auto">
          <a:xfrm>
            <a:off x="7346199" y="3340102"/>
            <a:ext cx="2559801" cy="351789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algn="ctr" defTabSz="1211324">
              <a:defRPr sz="1900" b="1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spcAft>
                <a:spcPts val="100"/>
              </a:spcAft>
            </a:pPr>
            <a:r>
              <a:rPr lang="ru-RU" sz="1000" dirty="0"/>
              <a:t>Социально значимые объекты/в том числе с круглосуточным пребыванием людей: 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 общеобразовательные школы – 38/4;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 высшие учебные заведения – 1;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 детские сады – 49;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 учреждения здравоохранения – </a:t>
            </a:r>
            <a:r>
              <a:rPr lang="ru-RU" sz="1000" dirty="0"/>
              <a:t>17/10</a:t>
            </a:r>
            <a:r>
              <a:rPr lang="ru-RU" sz="1000" b="0" dirty="0"/>
              <a:t>,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из них: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муниципальных – </a:t>
            </a:r>
            <a:r>
              <a:rPr lang="ru-RU" sz="1000" dirty="0"/>
              <a:t>0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областного подчинения: 6 (  4 больницы на 1150 коек);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прочих – 2</a:t>
            </a:r>
            <a:r>
              <a:rPr lang="ru-RU" sz="1000" dirty="0"/>
              <a:t>/2</a:t>
            </a:r>
            <a:r>
              <a:rPr lang="ru-RU" sz="1000" b="0" dirty="0"/>
              <a:t> (санатории).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 театры – 1;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 музеи – 1;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ДК культуры-8;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 кинотеатры – 1;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 библиотеки –12;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- объекты религиозного культа (храмы, монастыри) – </a:t>
            </a:r>
            <a:r>
              <a:rPr lang="ru-RU" sz="1000" dirty="0"/>
              <a:t>5</a:t>
            </a:r>
            <a:r>
              <a:rPr lang="ru-RU" sz="1000" b="0" dirty="0"/>
              <a:t> (православные христианские)</a:t>
            </a:r>
          </a:p>
        </p:txBody>
      </p:sp>
      <p:sp>
        <p:nvSpPr>
          <p:cNvPr id="170" name="Text Box 1051"/>
          <p:cNvSpPr txBox="1">
            <a:spLocks noChangeArrowheads="1"/>
          </p:cNvSpPr>
          <p:nvPr/>
        </p:nvSpPr>
        <p:spPr bwMode="auto">
          <a:xfrm>
            <a:off x="7346200" y="2651013"/>
            <a:ext cx="2555212" cy="69871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/>
              <a:t>Потенциально опасные объекты: </a:t>
            </a:r>
            <a:r>
              <a:rPr lang="ru-RU" dirty="0"/>
              <a:t>химически опасных – 0;</a:t>
            </a:r>
          </a:p>
          <a:p>
            <a:r>
              <a:rPr lang="ru-RU" dirty="0"/>
              <a:t>взрывопожароопасных – 8.</a:t>
            </a:r>
          </a:p>
        </p:txBody>
      </p:sp>
      <p:sp>
        <p:nvSpPr>
          <p:cNvPr id="171" name="Text Box 1051"/>
          <p:cNvSpPr txBox="1">
            <a:spLocks noChangeArrowheads="1"/>
          </p:cNvSpPr>
          <p:nvPr/>
        </p:nvSpPr>
        <p:spPr bwMode="auto">
          <a:xfrm>
            <a:off x="0" y="6026878"/>
            <a:ext cx="7346198" cy="807774"/>
          </a:xfrm>
          <a:prstGeom prst="rect">
            <a:avLst/>
          </a:prstGeom>
          <a:solidFill>
            <a:srgbClr val="CCECFF">
              <a:alpha val="54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271463" algn="just"/>
            <a:r>
              <a:rPr lang="ru-RU" b="1" dirty="0"/>
              <a:t>Прокопьевский городской округ образован в 1931 году. </a:t>
            </a:r>
          </a:p>
          <a:p>
            <a:pPr indent="271463" algn="just"/>
            <a:r>
              <a:rPr lang="ru-RU" b="1" dirty="0" err="1" smtClean="0"/>
              <a:t>Прокопеьевский</a:t>
            </a:r>
            <a:r>
              <a:rPr lang="ru-RU" b="1" dirty="0" smtClean="0"/>
              <a:t> </a:t>
            </a:r>
            <a:r>
              <a:rPr lang="ru-RU" b="1" dirty="0"/>
              <a:t>городской округ входит в состав Кемеровской </a:t>
            </a:r>
            <a:r>
              <a:rPr lang="ru-RU" b="1" dirty="0" smtClean="0"/>
              <a:t>области – Кузбасса </a:t>
            </a:r>
            <a:r>
              <a:rPr lang="ru-RU" b="1" dirty="0"/>
              <a:t>Сибирского </a:t>
            </a:r>
            <a:r>
              <a:rPr lang="ru-RU" b="1" dirty="0" smtClean="0"/>
              <a:t>федерального округа.</a:t>
            </a:r>
            <a:endParaRPr lang="ru-RU" b="1" dirty="0"/>
          </a:p>
          <a:p>
            <a:pPr indent="271463" algn="just"/>
            <a:r>
              <a:rPr lang="ru-RU" b="1" dirty="0"/>
              <a:t>Границы города окружены территорией Прокопьевского муниципального </a:t>
            </a:r>
            <a:r>
              <a:rPr lang="ru-RU" b="1" dirty="0" smtClean="0"/>
              <a:t>округа, Киселевского  городского округа.</a:t>
            </a:r>
            <a:endParaRPr lang="ru-RU" b="1" dirty="0"/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7"/>
            <a:ext cx="2311400" cy="365125"/>
          </a:xfrm>
        </p:spPr>
        <p:txBody>
          <a:bodyPr/>
          <a:lstStyle/>
          <a:p>
            <a:pPr defTabSz="1072097"/>
            <a:fld id="{B19B0651-EE4F-4900-A07F-96A6BFA9D0F0}" type="slidenum">
              <a:rPr lang="ru-RU">
                <a:solidFill>
                  <a:srgbClr val="FFFF00"/>
                </a:solidFill>
                <a:latin typeface="Calibri"/>
              </a:rPr>
              <a:pPr defTabSz="1072097"/>
              <a:t>3</a:t>
            </a:fld>
            <a:endParaRPr lang="ru-RU" dirty="0">
              <a:solidFill>
                <a:srgbClr val="FFFF00"/>
              </a:solidFill>
              <a:latin typeface="Calibri"/>
            </a:endParaRPr>
          </a:p>
        </p:txBody>
      </p:sp>
      <p:grpSp>
        <p:nvGrpSpPr>
          <p:cNvPr id="28" name="Group 421"/>
          <p:cNvGrpSpPr>
            <a:grpSpLocks/>
          </p:cNvGrpSpPr>
          <p:nvPr/>
        </p:nvGrpSpPr>
        <p:grpSpPr bwMode="auto">
          <a:xfrm>
            <a:off x="380968" y="2857496"/>
            <a:ext cx="922338" cy="1023938"/>
            <a:chOff x="384" y="4176"/>
            <a:chExt cx="1036" cy="1111"/>
          </a:xfrm>
        </p:grpSpPr>
        <p:sp>
          <p:nvSpPr>
            <p:cNvPr id="29" name="Freeform 422"/>
            <p:cNvSpPr>
              <a:spLocks/>
            </p:cNvSpPr>
            <p:nvPr/>
          </p:nvSpPr>
          <p:spPr bwMode="auto">
            <a:xfrm>
              <a:off x="384" y="4176"/>
              <a:ext cx="999" cy="445"/>
            </a:xfrm>
            <a:custGeom>
              <a:avLst/>
              <a:gdLst>
                <a:gd name="T0" fmla="*/ 2 w 1040"/>
                <a:gd name="T1" fmla="*/ 0 h 552"/>
                <a:gd name="T2" fmla="*/ 12 w 1040"/>
                <a:gd name="T3" fmla="*/ 0 h 552"/>
                <a:gd name="T4" fmla="*/ 124 w 1040"/>
                <a:gd name="T5" fmla="*/ 0 h 552"/>
                <a:gd name="T6" fmla="*/ 158 w 1040"/>
                <a:gd name="T7" fmla="*/ 229 h 552"/>
                <a:gd name="T8" fmla="*/ 0 w 1040"/>
                <a:gd name="T9" fmla="*/ 229 h 552"/>
                <a:gd name="T10" fmla="*/ 2 w 1040"/>
                <a:gd name="T11" fmla="*/ 0 h 5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0"/>
                <a:gd name="T19" fmla="*/ 0 h 552"/>
                <a:gd name="T20" fmla="*/ 1040 w 1040"/>
                <a:gd name="T21" fmla="*/ 552 h 5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0" h="552">
                  <a:moveTo>
                    <a:pt x="2" y="0"/>
                  </a:moveTo>
                  <a:cubicBezTo>
                    <a:pt x="15" y="0"/>
                    <a:pt x="27" y="0"/>
                    <a:pt x="40" y="0"/>
                  </a:cubicBezTo>
                  <a:lnTo>
                    <a:pt x="816" y="0"/>
                  </a:lnTo>
                  <a:lnTo>
                    <a:pt x="1040" y="552"/>
                  </a:lnTo>
                  <a:lnTo>
                    <a:pt x="0" y="552"/>
                  </a:lnTo>
                  <a:lnTo>
                    <a:pt x="2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99"/>
                </a:gs>
                <a:gs pos="50000">
                  <a:srgbClr val="FFFFFF"/>
                </a:gs>
                <a:gs pos="100000">
                  <a:srgbClr val="FF9999"/>
                </a:gs>
              </a:gsLst>
              <a:lin ang="5400000" scaled="1"/>
            </a:gra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lIns="85852" tIns="42926" rIns="85852" bIns="42926">
              <a:spAutoFit/>
            </a:bodyPr>
            <a:lstStyle/>
            <a:p>
              <a:pPr defTabSz="1072097"/>
              <a:endParaRPr lang="ru-RU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Line 423"/>
            <p:cNvSpPr>
              <a:spLocks noChangeShapeType="1"/>
            </p:cNvSpPr>
            <p:nvPr/>
          </p:nvSpPr>
          <p:spPr bwMode="auto">
            <a:xfrm>
              <a:off x="384" y="4304"/>
              <a:ext cx="864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6402" tIns="43201" rIns="86402" bIns="43201">
              <a:spAutoFit/>
            </a:bodyPr>
            <a:lstStyle/>
            <a:p>
              <a:pPr defTabSz="1072097"/>
              <a:endParaRPr lang="ru-RU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Line 424"/>
            <p:cNvSpPr>
              <a:spLocks noChangeShapeType="1"/>
            </p:cNvSpPr>
            <p:nvPr/>
          </p:nvSpPr>
          <p:spPr bwMode="auto">
            <a:xfrm>
              <a:off x="384" y="4608"/>
              <a:ext cx="979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6402" tIns="43201" rIns="86402" bIns="43201">
              <a:spAutoFit/>
            </a:bodyPr>
            <a:lstStyle/>
            <a:p>
              <a:pPr defTabSz="1072097"/>
              <a:endParaRPr lang="ru-RU" sz="21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2" name="Group 425"/>
            <p:cNvGrpSpPr>
              <a:grpSpLocks/>
            </p:cNvGrpSpPr>
            <p:nvPr/>
          </p:nvGrpSpPr>
          <p:grpSpPr bwMode="auto">
            <a:xfrm>
              <a:off x="384" y="4176"/>
              <a:ext cx="1036" cy="1111"/>
              <a:chOff x="-1228" y="3317"/>
              <a:chExt cx="1036" cy="1111"/>
            </a:xfrm>
          </p:grpSpPr>
          <p:sp>
            <p:nvSpPr>
              <p:cNvPr id="33" name="Line 426"/>
              <p:cNvSpPr>
                <a:spLocks noChangeShapeType="1"/>
              </p:cNvSpPr>
              <p:nvPr/>
            </p:nvSpPr>
            <p:spPr bwMode="auto">
              <a:xfrm>
                <a:off x="-422" y="3317"/>
                <a:ext cx="230" cy="55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86402" tIns="43201" rIns="86402" bIns="43201">
                <a:spAutoFit/>
              </a:bodyPr>
              <a:lstStyle/>
              <a:p>
                <a:pPr defTabSz="1072097"/>
                <a:endParaRPr lang="ru-RU" sz="2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Line 427"/>
              <p:cNvSpPr>
                <a:spLocks noChangeShapeType="1"/>
              </p:cNvSpPr>
              <p:nvPr/>
            </p:nvSpPr>
            <p:spPr bwMode="auto">
              <a:xfrm flipH="1">
                <a:off x="-1228" y="3872"/>
                <a:ext cx="1036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86402" tIns="43201" rIns="86402" bIns="43201">
                <a:spAutoFit/>
              </a:bodyPr>
              <a:lstStyle/>
              <a:p>
                <a:pPr defTabSz="1072097"/>
                <a:endParaRPr lang="ru-RU" sz="2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Line 428"/>
              <p:cNvSpPr>
                <a:spLocks noChangeShapeType="1"/>
              </p:cNvSpPr>
              <p:nvPr/>
            </p:nvSpPr>
            <p:spPr bwMode="auto">
              <a:xfrm>
                <a:off x="-1228" y="3317"/>
                <a:ext cx="1" cy="111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86402" tIns="43201" rIns="86402" bIns="43201">
                <a:spAutoFit/>
              </a:bodyPr>
              <a:lstStyle/>
              <a:p>
                <a:pPr defTabSz="1072097"/>
                <a:endParaRPr lang="ru-RU" sz="2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Line 429"/>
              <p:cNvSpPr>
                <a:spLocks noChangeShapeType="1"/>
              </p:cNvSpPr>
              <p:nvPr/>
            </p:nvSpPr>
            <p:spPr bwMode="auto">
              <a:xfrm>
                <a:off x="-1228" y="3317"/>
                <a:ext cx="806" cy="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86402" tIns="43201" rIns="86402" bIns="43201">
                <a:spAutoFit/>
              </a:bodyPr>
              <a:lstStyle/>
              <a:p>
                <a:pPr defTabSz="1072097"/>
                <a:endParaRPr lang="ru-RU" sz="21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7" name="Rectangle 452"/>
          <p:cNvSpPr>
            <a:spLocks noChangeArrowheads="1"/>
          </p:cNvSpPr>
          <p:nvPr/>
        </p:nvSpPr>
        <p:spPr bwMode="auto">
          <a:xfrm>
            <a:off x="595282" y="3000372"/>
            <a:ext cx="3873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02" tIns="38998" rIns="77902" bIns="38998">
            <a:spAutoFit/>
          </a:bodyPr>
          <a:lstStyle>
            <a:lvl1pPr defTabSz="792163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92163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92163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92163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92163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800" b="1" dirty="0">
                <a:solidFill>
                  <a:srgbClr val="000000"/>
                </a:solidFill>
              </a:rPr>
              <a:t>СРЦ</a:t>
            </a:r>
          </a:p>
        </p:txBody>
      </p:sp>
      <p:grpSp>
        <p:nvGrpSpPr>
          <p:cNvPr id="38" name="Group 410"/>
          <p:cNvGrpSpPr>
            <a:grpSpLocks/>
          </p:cNvGrpSpPr>
          <p:nvPr/>
        </p:nvGrpSpPr>
        <p:grpSpPr bwMode="auto">
          <a:xfrm>
            <a:off x="380970" y="3500438"/>
            <a:ext cx="923925" cy="1022350"/>
            <a:chOff x="8688" y="1724"/>
            <a:chExt cx="622" cy="575"/>
          </a:xfrm>
        </p:grpSpPr>
        <p:grpSp>
          <p:nvGrpSpPr>
            <p:cNvPr id="39" name="Group 411"/>
            <p:cNvGrpSpPr>
              <a:grpSpLocks/>
            </p:cNvGrpSpPr>
            <p:nvPr/>
          </p:nvGrpSpPr>
          <p:grpSpPr bwMode="auto">
            <a:xfrm>
              <a:off x="8688" y="1724"/>
              <a:ext cx="622" cy="575"/>
              <a:chOff x="384" y="4176"/>
              <a:chExt cx="1036" cy="1111"/>
            </a:xfrm>
          </p:grpSpPr>
          <p:sp>
            <p:nvSpPr>
              <p:cNvPr id="41" name="Freeform 412"/>
              <p:cNvSpPr>
                <a:spLocks/>
              </p:cNvSpPr>
              <p:nvPr/>
            </p:nvSpPr>
            <p:spPr bwMode="auto">
              <a:xfrm>
                <a:off x="384" y="4176"/>
                <a:ext cx="996" cy="445"/>
              </a:xfrm>
              <a:custGeom>
                <a:avLst/>
                <a:gdLst>
                  <a:gd name="T0" fmla="*/ 2 w 1040"/>
                  <a:gd name="T1" fmla="*/ 0 h 552"/>
                  <a:gd name="T2" fmla="*/ 11 w 1040"/>
                  <a:gd name="T3" fmla="*/ 0 h 552"/>
                  <a:gd name="T4" fmla="*/ 107 w 1040"/>
                  <a:gd name="T5" fmla="*/ 0 h 552"/>
                  <a:gd name="T6" fmla="*/ 136 w 1040"/>
                  <a:gd name="T7" fmla="*/ 250 h 552"/>
                  <a:gd name="T8" fmla="*/ 0 w 1040"/>
                  <a:gd name="T9" fmla="*/ 250 h 552"/>
                  <a:gd name="T10" fmla="*/ 2 w 1040"/>
                  <a:gd name="T11" fmla="*/ 0 h 5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0"/>
                  <a:gd name="T19" fmla="*/ 0 h 552"/>
                  <a:gd name="T20" fmla="*/ 1040 w 1040"/>
                  <a:gd name="T21" fmla="*/ 552 h 5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0" h="552">
                    <a:moveTo>
                      <a:pt x="2" y="0"/>
                    </a:moveTo>
                    <a:cubicBezTo>
                      <a:pt x="15" y="0"/>
                      <a:pt x="27" y="0"/>
                      <a:pt x="40" y="0"/>
                    </a:cubicBezTo>
                    <a:lnTo>
                      <a:pt x="816" y="0"/>
                    </a:lnTo>
                    <a:lnTo>
                      <a:pt x="1040" y="552"/>
                    </a:lnTo>
                    <a:lnTo>
                      <a:pt x="0" y="552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99"/>
                  </a:gs>
                  <a:gs pos="5000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85852" tIns="42926" rIns="85852" bIns="42926">
                <a:spAutoFit/>
              </a:bodyPr>
              <a:lstStyle/>
              <a:p>
                <a:pPr defTabSz="1072097"/>
                <a:endParaRPr lang="ru-RU" sz="2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Line 413"/>
              <p:cNvSpPr>
                <a:spLocks noChangeShapeType="1"/>
              </p:cNvSpPr>
              <p:nvPr/>
            </p:nvSpPr>
            <p:spPr bwMode="auto">
              <a:xfrm>
                <a:off x="384" y="4304"/>
                <a:ext cx="864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86402" tIns="43201" rIns="86402" bIns="43201">
                <a:spAutoFit/>
              </a:bodyPr>
              <a:lstStyle/>
              <a:p>
                <a:pPr defTabSz="1072097"/>
                <a:endParaRPr lang="ru-RU" sz="2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Line 414"/>
              <p:cNvSpPr>
                <a:spLocks noChangeShapeType="1"/>
              </p:cNvSpPr>
              <p:nvPr/>
            </p:nvSpPr>
            <p:spPr bwMode="auto">
              <a:xfrm>
                <a:off x="384" y="4608"/>
                <a:ext cx="979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86402" tIns="43201" rIns="86402" bIns="43201">
                <a:spAutoFit/>
              </a:bodyPr>
              <a:lstStyle/>
              <a:p>
                <a:pPr defTabSz="1072097"/>
                <a:endParaRPr lang="ru-RU" sz="21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44" name="Group 415"/>
              <p:cNvGrpSpPr>
                <a:grpSpLocks/>
              </p:cNvGrpSpPr>
              <p:nvPr/>
            </p:nvGrpSpPr>
            <p:grpSpPr bwMode="auto">
              <a:xfrm>
                <a:off x="384" y="4176"/>
                <a:ext cx="1036" cy="1111"/>
                <a:chOff x="-1228" y="3317"/>
                <a:chExt cx="1036" cy="1111"/>
              </a:xfrm>
            </p:grpSpPr>
            <p:sp>
              <p:nvSpPr>
                <p:cNvPr id="45" name="Line 416"/>
                <p:cNvSpPr>
                  <a:spLocks noChangeShapeType="1"/>
                </p:cNvSpPr>
                <p:nvPr/>
              </p:nvSpPr>
              <p:spPr bwMode="auto">
                <a:xfrm>
                  <a:off x="-422" y="3317"/>
                  <a:ext cx="230" cy="55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86402" tIns="43201" rIns="86402" bIns="43201">
                  <a:spAutoFit/>
                </a:bodyPr>
                <a:lstStyle/>
                <a:p>
                  <a:pPr defTabSz="1072097"/>
                  <a:endParaRPr lang="ru-RU" sz="2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-1228" y="3872"/>
                  <a:ext cx="1036" cy="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86402" tIns="43201" rIns="86402" bIns="43201">
                  <a:spAutoFit/>
                </a:bodyPr>
                <a:lstStyle/>
                <a:p>
                  <a:pPr defTabSz="1072097"/>
                  <a:endParaRPr lang="ru-RU" sz="2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Line 418"/>
                <p:cNvSpPr>
                  <a:spLocks noChangeShapeType="1"/>
                </p:cNvSpPr>
                <p:nvPr/>
              </p:nvSpPr>
              <p:spPr bwMode="auto">
                <a:xfrm>
                  <a:off x="-1228" y="3317"/>
                  <a:ext cx="1" cy="111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86402" tIns="43201" rIns="86402" bIns="43201">
                  <a:spAutoFit/>
                </a:bodyPr>
                <a:lstStyle/>
                <a:p>
                  <a:pPr defTabSz="1072097"/>
                  <a:endParaRPr lang="ru-RU" sz="2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Line 419"/>
                <p:cNvSpPr>
                  <a:spLocks noChangeShapeType="1"/>
                </p:cNvSpPr>
                <p:nvPr/>
              </p:nvSpPr>
              <p:spPr bwMode="auto">
                <a:xfrm>
                  <a:off x="-1228" y="3317"/>
                  <a:ext cx="806" cy="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86402" tIns="43201" rIns="86402" bIns="43201">
                  <a:spAutoFit/>
                </a:bodyPr>
                <a:lstStyle/>
                <a:p>
                  <a:pPr defTabSz="1072097"/>
                  <a:endParaRPr lang="ru-RU" sz="2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40" name="Rectangle 420"/>
            <p:cNvSpPr>
              <a:spLocks noChangeArrowheads="1"/>
            </p:cNvSpPr>
            <p:nvPr/>
          </p:nvSpPr>
          <p:spPr bwMode="auto">
            <a:xfrm>
              <a:off x="8743" y="1804"/>
              <a:ext cx="33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382" tIns="28702" rIns="57382" bIns="28702">
              <a:spAutoFit/>
            </a:bodyPr>
            <a:lstStyle>
              <a:lvl1pPr defTabSz="792163"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92163"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92163"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92163"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92163"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ru-RU" altLang="ru-RU" sz="800" b="1">
                  <a:solidFill>
                    <a:srgbClr val="000000"/>
                  </a:solidFill>
                </a:rPr>
                <a:t>ГУ МЧС</a:t>
              </a:r>
            </a:p>
          </p:txBody>
        </p:sp>
      </p:grpSp>
      <p:sp>
        <p:nvSpPr>
          <p:cNvPr id="49" name="Text Box 194"/>
          <p:cNvSpPr txBox="1">
            <a:spLocks noChangeArrowheads="1"/>
          </p:cNvSpPr>
          <p:nvPr/>
        </p:nvSpPr>
        <p:spPr bwMode="auto">
          <a:xfrm>
            <a:off x="1238224" y="3571878"/>
            <a:ext cx="668338" cy="244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1144" tIns="35595" rIns="71144" bIns="35595">
            <a:spAutoFit/>
          </a:bodyPr>
          <a:lstStyle>
            <a:lvl1pPr defTabSz="53340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3340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3340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3340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3340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1100">
                <a:solidFill>
                  <a:srgbClr val="000000"/>
                </a:solidFill>
              </a:rPr>
              <a:t> км 220</a:t>
            </a:r>
          </a:p>
        </p:txBody>
      </p:sp>
      <p:sp>
        <p:nvSpPr>
          <p:cNvPr id="50" name="Text Box 194"/>
          <p:cNvSpPr txBox="1">
            <a:spLocks noChangeArrowheads="1"/>
          </p:cNvSpPr>
          <p:nvPr/>
        </p:nvSpPr>
        <p:spPr bwMode="auto">
          <a:xfrm>
            <a:off x="1238224" y="2857498"/>
            <a:ext cx="668338" cy="244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1144" tIns="35595" rIns="71144" bIns="35595">
            <a:spAutoFit/>
          </a:bodyPr>
          <a:lstStyle>
            <a:lvl1pPr defTabSz="53340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3340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3340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3340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3340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1100" dirty="0">
                <a:solidFill>
                  <a:srgbClr val="000000"/>
                </a:solidFill>
              </a:rPr>
              <a:t> км 720</a:t>
            </a:r>
          </a:p>
        </p:txBody>
      </p:sp>
      <p:sp>
        <p:nvSpPr>
          <p:cNvPr id="51" name="Rectangle 509"/>
          <p:cNvSpPr>
            <a:spLocks noChangeArrowheads="1"/>
          </p:cNvSpPr>
          <p:nvPr/>
        </p:nvSpPr>
        <p:spPr bwMode="auto">
          <a:xfrm>
            <a:off x="3452802" y="3500440"/>
            <a:ext cx="571504" cy="277117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65162" tIns="32581" rIns="65162" bIns="32581" anchor="ctr"/>
          <a:lstStyle/>
          <a:p>
            <a:pPr algn="ctr" defTabSz="652463"/>
            <a:r>
              <a:rPr lang="ru-RU" sz="800" b="1" dirty="0">
                <a:solidFill>
                  <a:prstClr val="black"/>
                </a:solidFill>
                <a:latin typeface="Arial Unicode MS" pitchFamily="34" charset="-128"/>
              </a:rPr>
              <a:t>КЧС и </a:t>
            </a:r>
          </a:p>
          <a:p>
            <a:pPr algn="ctr" defTabSz="652463"/>
            <a:r>
              <a:rPr lang="ru-RU" sz="800" b="1" dirty="0">
                <a:solidFill>
                  <a:prstClr val="black"/>
                </a:solidFill>
                <a:latin typeface="Arial Unicode MS" pitchFamily="34" charset="-128"/>
              </a:rPr>
              <a:t>ОПБ</a:t>
            </a:r>
          </a:p>
        </p:txBody>
      </p:sp>
      <p:sp>
        <p:nvSpPr>
          <p:cNvPr id="52" name="Line 510"/>
          <p:cNvSpPr>
            <a:spLocks noChangeShapeType="1"/>
          </p:cNvSpPr>
          <p:nvPr/>
        </p:nvSpPr>
        <p:spPr bwMode="auto">
          <a:xfrm>
            <a:off x="3452802" y="3429002"/>
            <a:ext cx="0" cy="22301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072097"/>
            <a:endParaRPr lang="ru-RU" sz="2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Line 510"/>
          <p:cNvSpPr>
            <a:spLocks noChangeShapeType="1"/>
          </p:cNvSpPr>
          <p:nvPr/>
        </p:nvSpPr>
        <p:spPr bwMode="auto">
          <a:xfrm>
            <a:off x="3452802" y="3500440"/>
            <a:ext cx="0" cy="22301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072097"/>
            <a:endParaRPr lang="ru-RU" sz="2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09"/>
          <p:cNvSpPr>
            <a:spLocks noChangeArrowheads="1"/>
          </p:cNvSpPr>
          <p:nvPr/>
        </p:nvSpPr>
        <p:spPr bwMode="auto">
          <a:xfrm>
            <a:off x="3452804" y="3143250"/>
            <a:ext cx="532959" cy="277117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65162" tIns="32581" rIns="65162" bIns="32581" anchor="ctr"/>
          <a:lstStyle/>
          <a:p>
            <a:pPr algn="ctr" defTabSz="652463"/>
            <a:r>
              <a:rPr lang="ru-RU" sz="800" b="1" dirty="0">
                <a:solidFill>
                  <a:prstClr val="black"/>
                </a:solidFill>
                <a:latin typeface="Arial Unicode MS" pitchFamily="34" charset="-128"/>
              </a:rPr>
              <a:t>УГОЧС</a:t>
            </a:r>
          </a:p>
          <a:p>
            <a:pPr algn="ctr" defTabSz="652463"/>
            <a:r>
              <a:rPr lang="ru-RU" sz="800" b="1" dirty="0">
                <a:solidFill>
                  <a:prstClr val="black"/>
                </a:solidFill>
                <a:latin typeface="Arial Unicode MS" pitchFamily="34" charset="-128"/>
              </a:rPr>
              <a:t>ЕДДС</a:t>
            </a:r>
          </a:p>
        </p:txBody>
      </p:sp>
    </p:spTree>
    <p:extLst>
      <p:ext uri="{BB962C8B-B14F-4D97-AF65-F5344CB8AC3E}">
        <p14:creationId xmlns:p14="http://schemas.microsoft.com/office/powerpoint/2010/main" val="34664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то\IMG_04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82" y="857880"/>
            <a:ext cx="431997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ПРОКОПЬЕВСКОГО ГОРОДСКОГО ОКРУГА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5477" y="4042347"/>
            <a:ext cx="4305477" cy="2493243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ctr" defTabSz="1211324"/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ЕДДС-112 МБУ «УГОЧС</a:t>
            </a:r>
          </a:p>
          <a:p>
            <a:pPr algn="ctr" defTabSz="1211324"/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Прокопьевска» размещена </a:t>
            </a:r>
          </a:p>
          <a:p>
            <a:pPr algn="ctr" defTabSz="1211324"/>
            <a:r>
              <a:rPr lang="ru-RU" sz="1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 этаже отдельного здания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1211324"/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/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–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139,7 кв. м.</a:t>
            </a:r>
          </a:p>
          <a:p>
            <a:pPr algn="ctr" defTabSz="1211324"/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зала ОДС –</a:t>
            </a:r>
            <a:r>
              <a:rPr lang="ru-RU" sz="1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30,8 кв. м.</a:t>
            </a:r>
          </a:p>
          <a:p>
            <a:pPr algn="ctr" defTabSz="1211324"/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Ситуационный зал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27,5 </a:t>
            </a:r>
            <a:r>
              <a:rPr lang="ru-RU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73878" y="1052738"/>
            <a:ext cx="5006581" cy="1298576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ctr" defTabSz="1211324">
              <a:defRPr/>
            </a:pPr>
            <a:r>
              <a:rPr lang="ru-RU" sz="1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211324"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653000, </a:t>
            </a:r>
            <a:endParaRPr lang="ru-RU" sz="16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>
              <a:defRPr/>
            </a:pP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Кемеровская область-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узбасс, </a:t>
            </a:r>
            <a:endParaRPr lang="ru-RU" sz="1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Прокопьевск, ул.2-я Кирпичная,7,</a:t>
            </a:r>
          </a:p>
          <a:p>
            <a:pPr algn="ctr" defTabSz="1211324"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8(3846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61-11-79, факс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8(3846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61-10-44</a:t>
            </a:r>
            <a:endParaRPr lang="ru-RU" sz="16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7"/>
            <a:ext cx="2311400" cy="365125"/>
          </a:xfrm>
        </p:spPr>
        <p:txBody>
          <a:bodyPr/>
          <a:lstStyle/>
          <a:p>
            <a:pPr defTabSz="1072097"/>
            <a:fld id="{B19B0651-EE4F-4900-A07F-96A6BFA9D0F0}" type="slidenum">
              <a:rPr lang="ru-RU">
                <a:solidFill>
                  <a:srgbClr val="FFFF00"/>
                </a:solidFill>
                <a:latin typeface="Calibri"/>
              </a:rPr>
              <a:pPr defTabSz="1072097"/>
              <a:t>4</a:t>
            </a:fld>
            <a:endParaRPr lang="ru-RU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9" name="Рисунок 9" descr="P102073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512" y="1124744"/>
            <a:ext cx="720080" cy="10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Скриншот\Скриншот 05-08-2021 0922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354" y="3284985"/>
            <a:ext cx="5090190" cy="3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1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ЧИСЛЕННОСТЬ ДИСПЕТЧЕРСКОГО СОСТАВА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ПРОКОПЬЕВСКОГО ГОРОДСКОГО ОКРУГА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13116"/>
              </p:ext>
            </p:extLst>
          </p:nvPr>
        </p:nvGraphicFramePr>
        <p:xfrm>
          <a:off x="429559" y="2269654"/>
          <a:ext cx="8856984" cy="1222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1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Штатная численность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ЕДДС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дежурной смены (чел.)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 плата (руб.)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заработная плата в городском округе (руб.)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Консолидированный бюджет городского округа (руб.)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28952,92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45637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4011463608340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7"/>
            <a:ext cx="2311400" cy="365125"/>
          </a:xfrm>
        </p:spPr>
        <p:txBody>
          <a:bodyPr/>
          <a:lstStyle/>
          <a:p>
            <a:pPr defTabSz="1072097"/>
            <a:fld id="{B19B0651-EE4F-4900-A07F-96A6BFA9D0F0}" type="slidenum">
              <a:rPr lang="ru-RU">
                <a:solidFill>
                  <a:srgbClr val="FFFF00"/>
                </a:solidFill>
                <a:latin typeface="Calibri"/>
              </a:rPr>
              <a:pPr defTabSz="1072097"/>
              <a:t>5</a:t>
            </a:fld>
            <a:endParaRPr lang="ru-RU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14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ПРОКОПЬЕВСКОГО ГОРОДСКОГО ОКРУГА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90820"/>
              </p:ext>
            </p:extLst>
          </p:nvPr>
        </p:nvGraphicFramePr>
        <p:xfrm>
          <a:off x="272483" y="908720"/>
          <a:ext cx="4680521" cy="119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связи и автоматизации управления,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средства радиосвязи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Телефоны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Радиостанция УКВ диапазона 136-174 МГц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Стационарная 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Motorola GP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-320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-100 %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5097018" y="908720"/>
          <a:ext cx="4680521" cy="119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Оргтехника (компьютеры, принтеры, сканеры)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АРМ оперативного дежурного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Принтер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Сканер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203619"/>
              </p:ext>
            </p:extLst>
          </p:nvPr>
        </p:nvGraphicFramePr>
        <p:xfrm>
          <a:off x="5097018" y="2246395"/>
          <a:ext cx="4680521" cy="764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видеоконференцсвязи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АРМ ВКС в комплекте системный блок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23">
                <a:tc gridSpan="3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62706"/>
              </p:ext>
            </p:extLst>
          </p:nvPr>
        </p:nvGraphicFramePr>
        <p:xfrm>
          <a:off x="272482" y="2246395"/>
          <a:ext cx="4680521" cy="115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оповещения руководящего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состава и населения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МАСЦО «Грифон»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к-т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PVR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-4 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USB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РАСЦО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92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456939"/>
              </p:ext>
            </p:extLst>
          </p:nvPr>
        </p:nvGraphicFramePr>
        <p:xfrm>
          <a:off x="272482" y="3542539"/>
          <a:ext cx="4680521" cy="1078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регистрации (записи) входящих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исходящих переговоров, а также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определения номера звонящего абонента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Управляющий компьютер («Маком-сервер»), (запись)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АОН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9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972477"/>
              </p:ext>
            </p:extLst>
          </p:nvPr>
        </p:nvGraphicFramePr>
        <p:xfrm>
          <a:off x="5097018" y="3233688"/>
          <a:ext cx="4680521" cy="56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Метеостанция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Ea2 BL-508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__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247532"/>
              </p:ext>
            </p:extLst>
          </p:nvPr>
        </p:nvGraphicFramePr>
        <p:xfrm>
          <a:off x="5097018" y="3985812"/>
          <a:ext cx="4680521" cy="56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Приемник ГЛОНАСС или ГЛОНАСС/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GPS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ГЛОНАСС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445865"/>
              </p:ext>
            </p:extLst>
          </p:nvPr>
        </p:nvGraphicFramePr>
        <p:xfrm>
          <a:off x="272479" y="4804460"/>
          <a:ext cx="9505060" cy="197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9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Абонент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Каналы 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Прямой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канал связи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МГТС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ВЦСС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Транкинговая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Спутниковая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Сотовая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Радиосвязь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Интернет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Интернет ЛВС МЧС России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ЦУКС ГУ МЧС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России по Кемеровской области – Кузбассу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5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ЕДДС соседних муниципальных образований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ДДС потенциально опасных объектов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с массовым пребыванием людей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7"/>
            <a:ext cx="2311400" cy="365125"/>
          </a:xfrm>
        </p:spPr>
        <p:txBody>
          <a:bodyPr/>
          <a:lstStyle/>
          <a:p>
            <a:pPr defTabSz="1072097"/>
            <a:fld id="{B19B0651-EE4F-4900-A07F-96A6BFA9D0F0}" type="slidenum">
              <a:rPr lang="ru-RU">
                <a:solidFill>
                  <a:srgbClr val="FFFF00"/>
                </a:solidFill>
                <a:latin typeface="Calibri"/>
              </a:rPr>
              <a:pPr defTabSz="1072097"/>
              <a:t>6</a:t>
            </a:fld>
            <a:endParaRPr lang="ru-RU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43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i-m-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125" y="4572010"/>
            <a:ext cx="2357454" cy="1642473"/>
          </a:xfrm>
          <a:prstGeom prst="rect">
            <a:avLst/>
          </a:prstGeom>
        </p:spPr>
      </p:pic>
      <p:pic>
        <p:nvPicPr>
          <p:cNvPr id="31" name="Рисунок 30" descr="art_278_07_45_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2" y="4572008"/>
            <a:ext cx="2454045" cy="1643074"/>
          </a:xfrm>
          <a:prstGeom prst="rect">
            <a:avLst/>
          </a:prstGeom>
        </p:spPr>
      </p:pic>
      <p:pic>
        <p:nvPicPr>
          <p:cNvPr id="26" name="Рисунок 25" descr="32_bi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510" y="4572008"/>
            <a:ext cx="2205000" cy="1643056"/>
          </a:xfrm>
          <a:prstGeom prst="rect">
            <a:avLst/>
          </a:prstGeom>
        </p:spPr>
      </p:pic>
      <p:pic>
        <p:nvPicPr>
          <p:cNvPr id="41" name="Рисунок 3" descr="C:\Users\OSIP\Desktop\ОФ Красногорская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0110" y="2285117"/>
            <a:ext cx="2195182" cy="129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216" y="2266149"/>
            <a:ext cx="2407211" cy="173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7" descr="Шахту имени Дзержинского оценили в миллиард рублей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62" y="2283387"/>
            <a:ext cx="2316380" cy="169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504488"/>
              </p:ext>
            </p:extLst>
          </p:nvPr>
        </p:nvGraphicFramePr>
        <p:xfrm>
          <a:off x="269007" y="836712"/>
          <a:ext cx="9436523" cy="940730"/>
        </p:xfrm>
        <a:graphic>
          <a:graphicData uri="http://schemas.openxmlformats.org/drawingml/2006/table">
            <a:tbl>
              <a:tblPr/>
              <a:tblGrid>
                <a:gridCol w="1731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gridSpan="5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Потенциально-опасные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Социально-значимые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Критически-важные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6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химически-опасных объектов -0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883192" y="1954877"/>
            <a:ext cx="2424375" cy="268143"/>
          </a:xfrm>
          <a:prstGeom prst="rect">
            <a:avLst/>
          </a:prstGeom>
          <a:noFill/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72097">
              <a:spcBef>
                <a:spcPct val="0"/>
              </a:spcBef>
              <a:buNone/>
              <a:defRPr/>
            </a:pP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ООО «</a:t>
            </a:r>
            <a:r>
              <a:rPr lang="ru-RU" sz="1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ЭнергиЯ</a:t>
            </a: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-НК»</a:t>
            </a:r>
            <a:endParaRPr lang="ru-RU" sz="12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543006" y="1945859"/>
            <a:ext cx="2425897" cy="268143"/>
          </a:xfrm>
          <a:prstGeom prst="rect">
            <a:avLst/>
          </a:prstGeom>
          <a:noFill/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72097">
              <a:spcBef>
                <a:spcPct val="0"/>
              </a:spcBef>
              <a:buNone/>
              <a:defRPr/>
            </a:pP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ООО ОФ «</a:t>
            </a:r>
            <a:r>
              <a:rPr lang="ru-RU" sz="1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Красногорская</a:t>
            </a: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»</a:t>
            </a:r>
            <a:endParaRPr lang="ru-RU" sz="12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3722138" y="1955251"/>
            <a:ext cx="2424376" cy="268143"/>
          </a:xfrm>
          <a:prstGeom prst="rect">
            <a:avLst/>
          </a:prstGeom>
          <a:noFill/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72097">
              <a:spcBef>
                <a:spcPct val="0"/>
              </a:spcBef>
              <a:buNone/>
              <a:defRPr/>
            </a:pP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ООО «Нефтебаза </a:t>
            </a:r>
            <a:r>
              <a:rPr lang="ru-RU" sz="1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Сибойл</a:t>
            </a: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»</a:t>
            </a:r>
            <a:endParaRPr lang="ru-RU" sz="12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85234" y="3475892"/>
            <a:ext cx="2306208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72097">
              <a:spcBef>
                <a:spcPct val="0"/>
              </a:spcBef>
              <a:buNone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653000, г.Прокопьевск,Забутовочная,1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3889578" y="3558509"/>
            <a:ext cx="2361021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72097">
              <a:spcBef>
                <a:spcPct val="0"/>
              </a:spcBef>
              <a:buNone/>
              <a:defRPr/>
            </a:pPr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653011,г.Прокопьевск, ул.Искуства,15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6701439" y="3557942"/>
            <a:ext cx="2213855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72097">
              <a:spcBef>
                <a:spcPct val="0"/>
              </a:spcBef>
              <a:buNone/>
              <a:defRPr/>
            </a:pPr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653045,г.Прокопьевск, ул.Западная,5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4953000" y="4214820"/>
            <a:ext cx="2380240" cy="268143"/>
          </a:xfrm>
          <a:prstGeom prst="rect">
            <a:avLst/>
          </a:prstGeom>
          <a:noFill/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/>
            <a:r>
              <a:rPr lang="ru-RU" dirty="0"/>
              <a:t>ТЦ «Победа»</a:t>
            </a: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2485177" y="4268588"/>
            <a:ext cx="2424500" cy="276706"/>
          </a:xfrm>
          <a:prstGeom prst="rect">
            <a:avLst/>
          </a:prstGeom>
          <a:noFill/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/>
            <a:r>
              <a:rPr lang="ru-RU" dirty="0"/>
              <a:t>ООО ОФ «Коксовая»</a:t>
            </a: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109625" y="4196744"/>
            <a:ext cx="2424500" cy="452809"/>
          </a:xfrm>
          <a:prstGeom prst="rect">
            <a:avLst/>
          </a:prstGeom>
          <a:noFill/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/>
            <a:r>
              <a:rPr lang="ru-RU" dirty="0"/>
              <a:t>ООО «</a:t>
            </a:r>
            <a:r>
              <a:rPr lang="ru-RU" dirty="0" err="1"/>
              <a:t>Прокопьевское</a:t>
            </a:r>
            <a:r>
              <a:rPr lang="ru-RU" dirty="0"/>
              <a:t> транспортное управление»</a:t>
            </a: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7481500" y="3929068"/>
            <a:ext cx="2424500" cy="822141"/>
          </a:xfrm>
          <a:prstGeom prst="rect">
            <a:avLst/>
          </a:prstGeom>
          <a:noFill/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/>
            <a:r>
              <a:rPr lang="ru-RU" dirty="0"/>
              <a:t>Центра организации работы ж/д станции </a:t>
            </a:r>
            <a:r>
              <a:rPr lang="ru-RU" dirty="0" err="1"/>
              <a:t>Беловской</a:t>
            </a:r>
            <a:r>
              <a:rPr lang="ru-RU" dirty="0"/>
              <a:t> дирекции управления движением  филиала ОАО «РЖД»</a:t>
            </a: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2534125" y="6238664"/>
            <a:ext cx="2357120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/>
            <a:r>
              <a:rPr lang="ru-RU" dirty="0">
                <a:solidFill>
                  <a:prstClr val="white"/>
                </a:solidFill>
              </a:rPr>
              <a:t>653000, г.Прокопьевск, пл.Фрунзе,1</a:t>
            </a:r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7510348" y="6238663"/>
            <a:ext cx="2230197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/>
            <a:r>
              <a:rPr lang="ru-RU" dirty="0">
                <a:solidFill>
                  <a:prstClr val="white"/>
                </a:solidFill>
              </a:rPr>
              <a:t>г. Прокопьевск, </a:t>
            </a:r>
          </a:p>
          <a:p>
            <a:pPr defTabSz="1072097"/>
            <a:r>
              <a:rPr lang="ru-RU" dirty="0">
                <a:solidFill>
                  <a:prstClr val="white"/>
                </a:solidFill>
              </a:rPr>
              <a:t>ж/д. ст. Прокопьевск</a:t>
            </a: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4953000" y="6241175"/>
            <a:ext cx="2454044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/>
            <a:r>
              <a:rPr lang="ru-RU" dirty="0">
                <a:solidFill>
                  <a:prstClr val="white"/>
                </a:solidFill>
              </a:rPr>
              <a:t>653000, г.Прокопьевск, ул.Рождественская,1</a:t>
            </a:r>
          </a:p>
        </p:txBody>
      </p:sp>
      <p:sp>
        <p:nvSpPr>
          <p:cNvPr id="28" name="Номер слайда 2"/>
          <p:cNvSpPr txBox="1">
            <a:spLocks/>
          </p:cNvSpPr>
          <p:nvPr/>
        </p:nvSpPr>
        <p:spPr>
          <a:xfrm>
            <a:off x="7594600" y="6492877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19B0651-EE4F-4900-A07F-96A6BFA9D0F0}" type="slidenum">
              <a:rPr lang="ru-RU">
                <a:solidFill>
                  <a:srgbClr val="FFFF00"/>
                </a:solidFill>
                <a:latin typeface="Calibri"/>
              </a:rPr>
              <a:pPr>
                <a:defRPr/>
              </a:pPr>
              <a:t>7</a:t>
            </a:fld>
            <a:endParaRPr lang="ru-RU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093" y="4642847"/>
            <a:ext cx="2172267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238092" y="6215084"/>
            <a:ext cx="2178311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/>
            <a:r>
              <a:rPr lang="ru-RU" dirty="0">
                <a:solidFill>
                  <a:prstClr val="white"/>
                </a:solidFill>
              </a:rPr>
              <a:t>653000,г.Прокопьевск, ул.Энергетическая,1</a:t>
            </a:r>
          </a:p>
        </p:txBody>
      </p:sp>
    </p:spTree>
    <p:extLst>
      <p:ext uri="{BB962C8B-B14F-4D97-AF65-F5344CB8AC3E}">
        <p14:creationId xmlns:p14="http://schemas.microsoft.com/office/powerpoint/2010/main" val="12508610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Заголовок 1"/>
          <p:cNvSpPr txBox="1">
            <a:spLocks/>
          </p:cNvSpPr>
          <p:nvPr/>
        </p:nvSpPr>
        <p:spPr bwMode="auto">
          <a:xfrm>
            <a:off x="0" y="47625"/>
            <a:ext cx="9906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</a:t>
            </a:r>
            <a:endParaRPr lang="ru-RU" alt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ПРОКОПЬЕВСКОГО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ОКРУГА </a:t>
            </a:r>
            <a:endParaRPr lang="ru-RU" alt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ПЕРИОД 2018 -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alt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491" name="Rectangle 4"/>
          <p:cNvSpPr>
            <a:spLocks noChangeArrowheads="1"/>
          </p:cNvSpPr>
          <p:nvPr/>
        </p:nvSpPr>
        <p:spPr bwMode="auto">
          <a:xfrm>
            <a:off x="0" y="-192088"/>
            <a:ext cx="217488" cy="3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endParaRPr lang="ru-RU" alt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492" name="Rectangle 18"/>
          <p:cNvSpPr>
            <a:spLocks noChangeArrowheads="1"/>
          </p:cNvSpPr>
          <p:nvPr/>
        </p:nvSpPr>
        <p:spPr bwMode="auto">
          <a:xfrm>
            <a:off x="0" y="112715"/>
            <a:ext cx="407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indent="188913" defTabSz="1072097">
              <a:tabLst>
                <a:tab pos="3484563" algn="ctr"/>
                <a:tab pos="6969125" algn="r"/>
              </a:tabLst>
            </a:pPr>
            <a:endParaRPr lang="ru-RU" alt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493" name="Rectangle 23"/>
          <p:cNvSpPr>
            <a:spLocks noChangeArrowheads="1"/>
          </p:cNvSpPr>
          <p:nvPr/>
        </p:nvSpPr>
        <p:spPr bwMode="auto">
          <a:xfrm>
            <a:off x="0" y="417515"/>
            <a:ext cx="2174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endParaRPr lang="ru-RU" alt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494" name="TextBox 23"/>
          <p:cNvSpPr txBox="1">
            <a:spLocks noChangeArrowheads="1"/>
          </p:cNvSpPr>
          <p:nvPr/>
        </p:nvSpPr>
        <p:spPr bwMode="auto">
          <a:xfrm>
            <a:off x="1106488" y="1557340"/>
            <a:ext cx="7878762" cy="1571625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07183" tIns="53594" rIns="107183" bIns="53594">
            <a:spAutoFit/>
          </a:bodyPr>
          <a:lstStyle/>
          <a:p>
            <a:pPr indent="523875" algn="just"/>
            <a:r>
              <a:rPr lang="ru-RU" alt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период 2018-2022 года на территории </a:t>
            </a:r>
            <a:r>
              <a:rPr lang="ru-RU" altLang="ru-RU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Прокопьевского</a:t>
            </a:r>
            <a:r>
              <a:rPr lang="ru-RU" alt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городского округа чрезвычайных ситуаций не произошло: </a:t>
            </a:r>
          </a:p>
          <a:p>
            <a:pPr indent="523875" algn="just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523875" algn="just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523875" algn="just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91495" name="Номер слайда 2"/>
          <p:cNvSpPr txBox="1">
            <a:spLocks/>
          </p:cNvSpPr>
          <p:nvPr/>
        </p:nvSpPr>
        <p:spPr bwMode="auto">
          <a:xfrm>
            <a:off x="7594600" y="6492877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 defTabSz="1072097"/>
            <a:fld id="{20534C83-6BF2-454A-BAF5-4696BE4E081E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 defTabSz="1072097"/>
              <a:t>8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191496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123475"/>
              </p:ext>
            </p:extLst>
          </p:nvPr>
        </p:nvGraphicFramePr>
        <p:xfrm>
          <a:off x="1136652" y="4076702"/>
          <a:ext cx="7751763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Лист" r:id="rId3" imgW="7124700" imgH="2067064" progId="Excel.Sheet.8">
                  <p:embed/>
                </p:oleObj>
              </mc:Choice>
              <mc:Fallback>
                <p:oleObj name="Лист" r:id="rId3" imgW="7124700" imgH="2067064" progId="Excel.Sheet.8">
                  <p:embed/>
                  <p:pic>
                    <p:nvPicPr>
                      <p:cNvPr id="191496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2" y="4076702"/>
                        <a:ext cx="7751763" cy="207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7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МЕСТА ПЕРСОНАЛА ДЕЖУРНОЙ СМЕНЫ</a:t>
            </a: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ПРОКОПЬЕВСКОГО ГОРОДСКОГО ОКРУГА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594600" y="6492877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19B0651-EE4F-4900-A07F-96A6BFA9D0F0}" type="slidenum">
              <a:rPr lang="ru-RU">
                <a:solidFill>
                  <a:srgbClr val="FFFF00"/>
                </a:solidFill>
                <a:latin typeface="Calibri"/>
              </a:rPr>
              <a:pPr>
                <a:defRPr/>
              </a:pPr>
              <a:t>9</a:t>
            </a:fld>
            <a:endParaRPr lang="ru-RU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416496" y="3500008"/>
            <a:ext cx="3778804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/>
          <a:p>
            <a:pPr algn="ctr" defTabSz="1072097">
              <a:spcBef>
                <a:spcPct val="0"/>
              </a:spcBef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АРМ оперативного дежурного  ЕДДС</a:t>
            </a: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5234450" y="6510589"/>
            <a:ext cx="4104000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/>
          <a:p>
            <a:pPr algn="ctr" defTabSz="1072097">
              <a:spcBef>
                <a:spcPct val="0"/>
              </a:spcBef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АРМ оператора 112</a:t>
            </a: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4896282" y="3407674"/>
            <a:ext cx="4896544" cy="514365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/>
          <a:p>
            <a:pPr algn="ctr" defTabSz="1072097">
              <a:spcBef>
                <a:spcPct val="0"/>
              </a:spcBef>
            </a:pPr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АРМ оперативного дежурного  ЕДДС и оперативного дежурного системы 112</a:t>
            </a: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253898" y="6520829"/>
            <a:ext cx="4612138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/>
          <a:p>
            <a:pPr algn="ctr" defTabSz="1072097">
              <a:spcBef>
                <a:spcPct val="0"/>
              </a:spcBef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АРМ оперативного дежурного Системы 112</a:t>
            </a:r>
          </a:p>
        </p:txBody>
      </p:sp>
      <p:pic>
        <p:nvPicPr>
          <p:cNvPr id="2051" name="Picture 3" descr="\\Work3\почта 2021\8. август\IMG_20210805_111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70" y="928156"/>
            <a:ext cx="4444571" cy="25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Work3\почта 2021\8. август\IMG_20210805_1114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781" y="3836700"/>
            <a:ext cx="4467059" cy="27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Work3\почта 2021\8. август\IMG_20210805_11100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464" y="3829706"/>
            <a:ext cx="4737572" cy="27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\\Work3\почта 2021\8. август\IMG_20210805_11100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464" y="928156"/>
            <a:ext cx="4737572" cy="25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0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921</Words>
  <Application>Microsoft Office PowerPoint</Application>
  <PresentationFormat>Лист A4 (210x297 мм)</PresentationFormat>
  <Paragraphs>277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Unicode MS</vt:lpstr>
      <vt:lpstr>Calibri</vt:lpstr>
      <vt:lpstr>Calibri Light</vt:lpstr>
      <vt:lpstr>DejaVu Sans</vt:lpstr>
      <vt:lpstr>Times New Roman</vt:lpstr>
      <vt:lpstr>Тема Office</vt:lpstr>
      <vt:lpstr>1_Тема Office</vt:lpstr>
      <vt:lpstr>Лист</vt:lpstr>
      <vt:lpstr>Презентация PowerPoint</vt:lpstr>
      <vt:lpstr>РУКОВОДСТВО МУНИЦИПАЛЬНОГО ОБРАЗОВАНИЯ И ЕДДС</vt:lpstr>
      <vt:lpstr>КРАТКАЯ  ХАРАКТЕРИСТИКА  ПРОКОПЬЕВСКОГО ГОРОДСКОГО ОКРУГА</vt:lpstr>
      <vt:lpstr>РАЗМЕЩЕНИЕ ЕДДС  ПРОКОПЬЕВСКОГО ГОРОДСКОГО ОКРУГА</vt:lpstr>
      <vt:lpstr>ЧИСЛЕННОСТЬ ДИСПЕТЧЕРСКОГО СОСТАВА ЕДДС ПРОКОПЬЕВСКОГО ГОРОДСКОГО ОКРУГА</vt:lpstr>
      <vt:lpstr>ТЕХНИЧЕСКОЕ ОСНАЩЕНИЕ ЕДДС ПРОКОПЬЕВСКОГО ГОРОДСКОГО ОКРУГА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Журкин</dc:creator>
  <cp:lastModifiedBy>Илья Журкин</cp:lastModifiedBy>
  <cp:revision>8</cp:revision>
  <dcterms:created xsi:type="dcterms:W3CDTF">2023-02-16T06:54:49Z</dcterms:created>
  <dcterms:modified xsi:type="dcterms:W3CDTF">2023-02-20T07:14:18Z</dcterms:modified>
</cp:coreProperties>
</file>