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  <p:sldMasterId id="2147483690" r:id="rId4"/>
    <p:sldMasterId id="2147483702" r:id="rId5"/>
  </p:sldMasterIdLst>
  <p:notesMasterIdLst>
    <p:notesMasterId r:id="rId15"/>
  </p:notesMasterIdLst>
  <p:sldIdLst>
    <p:sldId id="256" r:id="rId6"/>
    <p:sldId id="332" r:id="rId7"/>
    <p:sldId id="281" r:id="rId8"/>
    <p:sldId id="316" r:id="rId9"/>
    <p:sldId id="285" r:id="rId10"/>
    <p:sldId id="330" r:id="rId11"/>
    <p:sldId id="319" r:id="rId12"/>
    <p:sldId id="331" r:id="rId13"/>
    <p:sldId id="329" r:id="rId14"/>
  </p:sldIdLst>
  <p:sldSz cx="12801600" cy="9601200" type="A3"/>
  <p:notesSz cx="6797675" cy="9928225"/>
  <p:defaultTextStyle>
    <a:defPPr>
      <a:defRPr lang="ru-RU"/>
    </a:defPPr>
    <a:lvl1pPr marL="0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6062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2126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48188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4252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80319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96381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2443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28514" algn="l" defTabSz="143212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99FF"/>
    <a:srgbClr val="FF66FF"/>
    <a:srgbClr val="FF66CC"/>
    <a:srgbClr val="FF6699"/>
    <a:srgbClr val="0000FF"/>
    <a:srgbClr val="FFFF00"/>
    <a:srgbClr val="000000"/>
    <a:srgbClr val="FF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395" autoAdjust="0"/>
  </p:normalViewPr>
  <p:slideViewPr>
    <p:cSldViewPr>
      <p:cViewPr varScale="1">
        <p:scale>
          <a:sx n="81" d="100"/>
          <a:sy n="81" d="100"/>
        </p:scale>
        <p:origin x="1584" y="10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ЧС на территории </a:t>
            </a:r>
          </a:p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Осинниковского городского</a:t>
            </a:r>
            <a:r>
              <a:rPr lang="ru-RU" sz="18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округа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0811884137527116E-2"/>
          <c:y val="0.42382388122338982"/>
          <c:w val="0.92290988056460399"/>
          <c:h val="0.36186770428015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92CD-4B43-93FF-42429AC513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2CD-4B43-93FF-42429AC513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92CD-4B43-93FF-42429AC513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2CD-4B43-93FF-42429AC513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92CD-4B43-93FF-42429AC5138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92CD-4B43-93FF-42429AC51381}"/>
              </c:ext>
            </c:extLst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CD-4B43-93FF-42429AC51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855232"/>
        <c:axId val="149234816"/>
      </c:barChart>
      <c:catAx>
        <c:axId val="14585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FF0000"/>
            </a:solidFill>
          </a:ln>
        </c:spPr>
        <c:crossAx val="149234816"/>
        <c:crosses val="autoZero"/>
        <c:auto val="1"/>
        <c:lblAlgn val="ctr"/>
        <c:lblOffset val="100"/>
        <c:noMultiLvlLbl val="0"/>
      </c:catAx>
      <c:valAx>
        <c:axId val="149234816"/>
        <c:scaling>
          <c:orientation val="minMax"/>
          <c:max val="3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FF0000"/>
            </a:solidFill>
          </a:ln>
        </c:spPr>
        <c:crossAx val="145855232"/>
        <c:crosses val="autoZero"/>
        <c:crossBetween val="between"/>
        <c:majorUnit val="1"/>
        <c:minorUnit val="0.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16062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32126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48188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64252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580319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296381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12443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28514" algn="l" defTabSz="14321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14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5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9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500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500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354" y="2667009"/>
            <a:ext cx="10754680" cy="21328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352" y="6082995"/>
            <a:ext cx="10754680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0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11" y="909737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5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0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3" y="3298198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400" b="0" i="1" u="none" strike="noStrike" kern="0" cap="none" spc="-13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3400" y="1976176"/>
            <a:ext cx="11734800" cy="192514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78031"/>
            <a:ext cx="11734800" cy="192514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9" y="1976188"/>
            <a:ext cx="5760721" cy="1626599"/>
          </a:xfrm>
        </p:spPr>
        <p:txBody>
          <a:bodyPr/>
          <a:lstStyle>
            <a:lvl1pPr marL="315165" indent="-315165">
              <a:lnSpc>
                <a:spcPct val="90000"/>
              </a:lnSpc>
              <a:defRPr sz="2700"/>
            </a:lvl1pPr>
            <a:lvl2pPr marL="624198" indent="-301676">
              <a:lnSpc>
                <a:spcPct val="90000"/>
              </a:lnSpc>
              <a:defRPr sz="2100"/>
            </a:lvl2pPr>
            <a:lvl3pPr marL="884182" indent="-267338">
              <a:lnSpc>
                <a:spcPct val="90000"/>
              </a:lnSpc>
              <a:defRPr sz="1900"/>
            </a:lvl3pPr>
            <a:lvl4pPr marL="1138030" indent="-253850">
              <a:lnSpc>
                <a:spcPct val="90000"/>
              </a:lnSpc>
              <a:defRPr sz="1700"/>
            </a:lvl4pPr>
            <a:lvl5pPr marL="1405368" indent="-259980">
              <a:lnSpc>
                <a:spcPct val="90000"/>
              </a:lnSpc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90" y="1976188"/>
            <a:ext cx="5760721" cy="1626599"/>
          </a:xfrm>
        </p:spPr>
        <p:txBody>
          <a:bodyPr/>
          <a:lstStyle>
            <a:lvl1pPr marL="322525" indent="-322525">
              <a:lnSpc>
                <a:spcPct val="90000"/>
              </a:lnSpc>
              <a:defRPr sz="2700"/>
            </a:lvl1pPr>
            <a:lvl2pPr marL="624198" indent="-315165">
              <a:lnSpc>
                <a:spcPct val="90000"/>
              </a:lnSpc>
              <a:defRPr sz="2100"/>
            </a:lvl2pPr>
            <a:lvl3pPr marL="891539" indent="-280829">
              <a:lnSpc>
                <a:spcPct val="90000"/>
              </a:lnSpc>
              <a:defRPr sz="1900"/>
            </a:lvl3pPr>
            <a:lvl4pPr marL="1138030" indent="-246493">
              <a:lnSpc>
                <a:spcPct val="90000"/>
              </a:lnSpc>
              <a:defRPr sz="1700"/>
            </a:lvl4pPr>
            <a:lvl5pPr marL="1405368" indent="-253850">
              <a:lnSpc>
                <a:spcPct val="90000"/>
              </a:lnSpc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9" y="2596665"/>
            <a:ext cx="5760721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23817" indent="0">
              <a:buNone/>
              <a:defRPr sz="1900" b="1"/>
            </a:lvl2pPr>
            <a:lvl3pPr marL="847634" indent="0">
              <a:buNone/>
              <a:defRPr sz="1700" b="1"/>
            </a:lvl3pPr>
            <a:lvl4pPr marL="1271453" indent="0">
              <a:buNone/>
              <a:defRPr sz="1500" b="1"/>
            </a:lvl4pPr>
            <a:lvl5pPr marL="1695270" indent="0">
              <a:buNone/>
              <a:defRPr sz="1500" b="1"/>
            </a:lvl5pPr>
            <a:lvl6pPr marL="2119089" indent="0">
              <a:buNone/>
              <a:defRPr sz="1500" b="1"/>
            </a:lvl6pPr>
            <a:lvl7pPr marL="2542905" indent="0">
              <a:buNone/>
              <a:defRPr sz="1500" b="1"/>
            </a:lvl7pPr>
            <a:lvl8pPr marL="2966722" indent="0">
              <a:buNone/>
              <a:defRPr sz="1500" b="1"/>
            </a:lvl8pPr>
            <a:lvl9pPr marL="3390542" indent="0">
              <a:buNone/>
              <a:defRPr sz="15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6" y="3044832"/>
            <a:ext cx="5760721" cy="1441933"/>
          </a:xfrm>
        </p:spPr>
        <p:txBody>
          <a:bodyPr/>
          <a:lstStyle>
            <a:lvl1pPr marL="261205" indent="-261205">
              <a:defRPr sz="2100"/>
            </a:lvl1pPr>
            <a:lvl2pPr marL="521186" indent="-246493">
              <a:defRPr sz="1900"/>
            </a:lvl2pPr>
            <a:lvl3pPr marL="754190" indent="-225641">
              <a:defRPr sz="1700"/>
            </a:lvl3pPr>
            <a:lvl4pPr marL="973702" indent="-212152">
              <a:defRPr sz="1600"/>
            </a:lvl4pPr>
            <a:lvl5pPr marL="1185858" indent="-191307"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4382" y="2596665"/>
            <a:ext cx="5763827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23817" indent="0">
              <a:buNone/>
              <a:defRPr sz="1900" b="1"/>
            </a:lvl2pPr>
            <a:lvl3pPr marL="847634" indent="0">
              <a:buNone/>
              <a:defRPr sz="1700" b="1"/>
            </a:lvl3pPr>
            <a:lvl4pPr marL="1271453" indent="0">
              <a:buNone/>
              <a:defRPr sz="1500" b="1"/>
            </a:lvl4pPr>
            <a:lvl5pPr marL="1695270" indent="0">
              <a:buNone/>
              <a:defRPr sz="1500" b="1"/>
            </a:lvl5pPr>
            <a:lvl6pPr marL="2119089" indent="0">
              <a:buNone/>
              <a:defRPr sz="1500" b="1"/>
            </a:lvl6pPr>
            <a:lvl7pPr marL="2542905" indent="0">
              <a:buNone/>
              <a:defRPr sz="1500" b="1"/>
            </a:lvl7pPr>
            <a:lvl8pPr marL="2966722" indent="0">
              <a:buNone/>
              <a:defRPr sz="1500" b="1"/>
            </a:lvl8pPr>
            <a:lvl9pPr marL="3390542" indent="0">
              <a:buNone/>
              <a:defRPr sz="15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9" y="3044832"/>
            <a:ext cx="5765164" cy="1441933"/>
          </a:xfrm>
        </p:spPr>
        <p:txBody>
          <a:bodyPr/>
          <a:lstStyle>
            <a:lvl1pPr marL="274698" indent="-274698">
              <a:defRPr sz="2100"/>
            </a:lvl1pPr>
            <a:lvl2pPr marL="528544" indent="-253850">
              <a:defRPr sz="1900"/>
            </a:lvl2pPr>
            <a:lvl3pPr marL="761547" indent="-226869">
              <a:defRPr sz="1700"/>
            </a:lvl3pPr>
            <a:lvl4pPr marL="973702" indent="-219514">
              <a:defRPr sz="1600"/>
            </a:lvl4pPr>
            <a:lvl5pPr marL="1185858" indent="-204796"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83"/>
            <a:ext cx="11734800" cy="192514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83"/>
            <a:ext cx="11734800" cy="192514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4" y="8734430"/>
            <a:ext cx="12801601" cy="866775"/>
          </a:xfrm>
          <a:solidFill>
            <a:srgbClr val="FFFF99"/>
          </a:solidFill>
        </p:spPr>
        <p:txBody>
          <a:bodyPr lIns="199535" tIns="99769" rIns="199535" bIns="99769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11" y="909737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5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0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3" y="3298198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400" b="0" i="1" u="none" strike="noStrike" kern="0" cap="none" spc="-13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55" y="6171960"/>
            <a:ext cx="10882049" cy="761747"/>
          </a:xfrm>
        </p:spPr>
        <p:txBody>
          <a:bodyPr/>
          <a:lstStyle>
            <a:lvl1pPr algn="l">
              <a:defRPr sz="5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955" y="5784498"/>
            <a:ext cx="10882049" cy="387799"/>
          </a:xfrm>
        </p:spPr>
        <p:txBody>
          <a:bodyPr anchor="b"/>
          <a:lstStyle>
            <a:lvl1pPr marL="0" indent="0">
              <a:buNone/>
              <a:defRPr sz="2700"/>
            </a:lvl1pPr>
            <a:lvl2pPr marL="568258" indent="0">
              <a:buNone/>
              <a:defRPr sz="2500"/>
            </a:lvl2pPr>
            <a:lvl3pPr marL="1136468" indent="0">
              <a:buNone/>
              <a:defRPr sz="2000"/>
            </a:lvl3pPr>
            <a:lvl4pPr marL="1704656" indent="0">
              <a:buNone/>
              <a:defRPr sz="1900"/>
            </a:lvl4pPr>
            <a:lvl5pPr marL="2273048" indent="0">
              <a:buNone/>
              <a:defRPr sz="1900"/>
            </a:lvl5pPr>
            <a:lvl6pPr marL="2841265" indent="0">
              <a:buNone/>
              <a:defRPr sz="1900"/>
            </a:lvl6pPr>
            <a:lvl7pPr marL="3409352" indent="0">
              <a:buNone/>
              <a:defRPr sz="1900"/>
            </a:lvl7pPr>
            <a:lvl8pPr marL="3977525" indent="0">
              <a:buNone/>
              <a:defRPr sz="1900"/>
            </a:lvl8pPr>
            <a:lvl9pPr marL="4545833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8743319"/>
            <a:ext cx="2987040" cy="666751"/>
          </a:xfrm>
          <a:prstGeom prst="rect">
            <a:avLst/>
          </a:prstGeom>
        </p:spPr>
        <p:txBody>
          <a:bodyPr lIns="143277" tIns="71638" rIns="143277" bIns="71638"/>
          <a:lstStyle>
            <a:lvl1pPr defTabSz="143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8743319"/>
            <a:ext cx="4053840" cy="666751"/>
          </a:xfrm>
          <a:prstGeom prst="rect">
            <a:avLst/>
          </a:prstGeom>
        </p:spPr>
        <p:txBody>
          <a:bodyPr lIns="143277" tIns="71638" rIns="143277" bIns="71638"/>
          <a:lstStyle>
            <a:lvl1pPr defTabSz="143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9"/>
            <a:ext cx="2987040" cy="666751"/>
          </a:xfrm>
          <a:prstGeom prst="rect">
            <a:avLst/>
          </a:prstGeom>
        </p:spPr>
        <p:txBody>
          <a:bodyPr lIns="143277" tIns="71638" rIns="143277" bIns="71638"/>
          <a:lstStyle>
            <a:lvl1pPr defTabSz="1432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05EAF46-E43B-41A6-AED8-C98200BED5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354" y="2667006"/>
            <a:ext cx="10754680" cy="21328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352" y="6082994"/>
            <a:ext cx="10754680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11" y="909730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4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0872" y="3298198"/>
            <a:ext cx="10766160" cy="1938993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500" b="0" i="1" u="none" strike="noStrike" kern="0" cap="none" spc="-11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3400" y="1976176"/>
            <a:ext cx="11734800" cy="166661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78029"/>
            <a:ext cx="11734800" cy="166661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7" y="1976179"/>
            <a:ext cx="5760721" cy="1391150"/>
          </a:xfrm>
        </p:spPr>
        <p:txBody>
          <a:bodyPr/>
          <a:lstStyle>
            <a:lvl1pPr marL="268646" indent="-268646">
              <a:lnSpc>
                <a:spcPct val="90000"/>
              </a:lnSpc>
              <a:defRPr sz="2100"/>
            </a:lvl1pPr>
            <a:lvl2pPr marL="532064" indent="-257146">
              <a:lnSpc>
                <a:spcPct val="90000"/>
              </a:lnSpc>
              <a:defRPr sz="1900"/>
            </a:lvl2pPr>
            <a:lvl3pPr marL="753669" indent="-227877">
              <a:lnSpc>
                <a:spcPct val="90000"/>
              </a:lnSpc>
              <a:defRPr sz="1600"/>
            </a:lvl3pPr>
            <a:lvl4pPr marL="970051" indent="-216379">
              <a:lnSpc>
                <a:spcPct val="90000"/>
              </a:lnSpc>
              <a:defRPr sz="1500"/>
            </a:lvl4pPr>
            <a:lvl5pPr marL="1197927" indent="-221605">
              <a:lnSpc>
                <a:spcPct val="9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7" y="1976179"/>
            <a:ext cx="5760721" cy="1391150"/>
          </a:xfrm>
        </p:spPr>
        <p:txBody>
          <a:bodyPr/>
          <a:lstStyle>
            <a:lvl1pPr marL="274918" indent="-274918">
              <a:lnSpc>
                <a:spcPct val="90000"/>
              </a:lnSpc>
              <a:defRPr sz="2100"/>
            </a:lvl1pPr>
            <a:lvl2pPr marL="532064" indent="-268646">
              <a:lnSpc>
                <a:spcPct val="90000"/>
              </a:lnSpc>
              <a:defRPr sz="1900"/>
            </a:lvl2pPr>
            <a:lvl3pPr marL="759942" indent="-239375">
              <a:lnSpc>
                <a:spcPct val="90000"/>
              </a:lnSpc>
              <a:defRPr sz="1600"/>
            </a:lvl3pPr>
            <a:lvl4pPr marL="970051" indent="-210109">
              <a:lnSpc>
                <a:spcPct val="90000"/>
              </a:lnSpc>
              <a:defRPr sz="1500"/>
            </a:lvl4pPr>
            <a:lvl5pPr marL="1197927" indent="-216379">
              <a:lnSpc>
                <a:spcPct val="9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5"/>
            <a:ext cx="10881360" cy="190690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606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21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481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64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803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963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124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7285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7" y="2654830"/>
            <a:ext cx="5760721" cy="2769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361259" indent="0">
              <a:buNone/>
              <a:defRPr sz="1600" b="1"/>
            </a:lvl2pPr>
            <a:lvl3pPr marL="722517" indent="0">
              <a:buNone/>
              <a:defRPr sz="1500" b="1"/>
            </a:lvl3pPr>
            <a:lvl4pPr marL="1083778" indent="0">
              <a:buNone/>
              <a:defRPr sz="1200" b="1"/>
            </a:lvl4pPr>
            <a:lvl5pPr marL="1445039" indent="0">
              <a:buNone/>
              <a:defRPr sz="1200" b="1"/>
            </a:lvl5pPr>
            <a:lvl6pPr marL="1806298" indent="0">
              <a:buNone/>
              <a:defRPr sz="1200" b="1"/>
            </a:lvl6pPr>
            <a:lvl7pPr marL="2167559" indent="0">
              <a:buNone/>
              <a:defRPr sz="1200" b="1"/>
            </a:lvl7pPr>
            <a:lvl8pPr marL="2528815" indent="0">
              <a:buNone/>
              <a:defRPr sz="1200" b="1"/>
            </a:lvl8pPr>
            <a:lvl9pPr marL="2890075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5" y="3044829"/>
            <a:ext cx="5760721" cy="1337904"/>
          </a:xfrm>
        </p:spPr>
        <p:txBody>
          <a:bodyPr/>
          <a:lstStyle>
            <a:lvl1pPr marL="222650" indent="-222650">
              <a:defRPr sz="1900"/>
            </a:lvl1pPr>
            <a:lvl2pPr marL="444257" indent="-210109">
              <a:defRPr sz="1600"/>
            </a:lvl2pPr>
            <a:lvl3pPr marL="642867" indent="-192338">
              <a:defRPr sz="1500"/>
            </a:lvl3pPr>
            <a:lvl4pPr marL="829979" indent="-180839">
              <a:defRPr sz="1500"/>
            </a:lvl4pPr>
            <a:lvl5pPr marL="1010816" indent="-163069"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4381" y="2654830"/>
            <a:ext cx="5763827" cy="2769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361259" indent="0">
              <a:buNone/>
              <a:defRPr sz="1600" b="1"/>
            </a:lvl2pPr>
            <a:lvl3pPr marL="722517" indent="0">
              <a:buNone/>
              <a:defRPr sz="1500" b="1"/>
            </a:lvl3pPr>
            <a:lvl4pPr marL="1083778" indent="0">
              <a:buNone/>
              <a:defRPr sz="1200" b="1"/>
            </a:lvl4pPr>
            <a:lvl5pPr marL="1445039" indent="0">
              <a:buNone/>
              <a:defRPr sz="1200" b="1"/>
            </a:lvl5pPr>
            <a:lvl6pPr marL="1806298" indent="0">
              <a:buNone/>
              <a:defRPr sz="1200" b="1"/>
            </a:lvl6pPr>
            <a:lvl7pPr marL="2167559" indent="0">
              <a:buNone/>
              <a:defRPr sz="1200" b="1"/>
            </a:lvl7pPr>
            <a:lvl8pPr marL="2528815" indent="0">
              <a:buNone/>
              <a:defRPr sz="1200" b="1"/>
            </a:lvl8pPr>
            <a:lvl9pPr marL="2890075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9" y="3044829"/>
            <a:ext cx="5765164" cy="1337904"/>
          </a:xfrm>
        </p:spPr>
        <p:txBody>
          <a:bodyPr/>
          <a:lstStyle>
            <a:lvl1pPr marL="234150" indent="-234150">
              <a:defRPr sz="1900"/>
            </a:lvl1pPr>
            <a:lvl2pPr marL="450531" indent="-216379">
              <a:defRPr sz="1600"/>
            </a:lvl2pPr>
            <a:lvl3pPr marL="649140" indent="-193384">
              <a:defRPr sz="1500"/>
            </a:lvl3pPr>
            <a:lvl4pPr marL="829979" indent="-187111">
              <a:defRPr sz="1500"/>
            </a:lvl4pPr>
            <a:lvl5pPr marL="1010816" indent="-174566"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77"/>
            <a:ext cx="11734800" cy="1666610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77"/>
            <a:ext cx="11734800" cy="1666610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1" y="8734433"/>
            <a:ext cx="12801601" cy="866775"/>
          </a:xfrm>
          <a:solidFill>
            <a:srgbClr val="FFFF99"/>
          </a:solidFill>
        </p:spPr>
        <p:txBody>
          <a:bodyPr wrap="square" lIns="170083" tIns="85042" rIns="170083" bIns="85042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11" y="909730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4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0872" y="3298198"/>
            <a:ext cx="10766160" cy="1938993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500" b="0" i="1" u="none" strike="noStrike" kern="0" cap="none" spc="-11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51" y="6171963"/>
            <a:ext cx="10882049" cy="6509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951" y="5862055"/>
            <a:ext cx="10882049" cy="29084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4378" indent="0">
              <a:buNone/>
              <a:defRPr sz="2100"/>
            </a:lvl2pPr>
            <a:lvl3pPr marL="968720" indent="0">
              <a:buNone/>
              <a:defRPr sz="1700"/>
            </a:lvl3pPr>
            <a:lvl4pPr marL="1453039" indent="0">
              <a:buNone/>
              <a:defRPr sz="1600"/>
            </a:lvl4pPr>
            <a:lvl5pPr marL="1937532" indent="0">
              <a:buNone/>
              <a:defRPr sz="1600"/>
            </a:lvl5pPr>
            <a:lvl6pPr marL="2421877" indent="0">
              <a:buNone/>
              <a:defRPr sz="1600"/>
            </a:lvl6pPr>
            <a:lvl7pPr marL="2906110" indent="0">
              <a:buNone/>
              <a:defRPr sz="1600"/>
            </a:lvl7pPr>
            <a:lvl8pPr marL="3390419" indent="0">
              <a:buNone/>
              <a:defRPr sz="1600"/>
            </a:lvl8pPr>
            <a:lvl9pPr marL="387484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9199" y="8743397"/>
            <a:ext cx="2987497" cy="666569"/>
          </a:xfrm>
          <a:prstGeom prst="rect">
            <a:avLst/>
          </a:prstGeom>
          <a:ln/>
        </p:spPr>
        <p:txBody>
          <a:bodyPr lIns="122128" tIns="61065" rIns="122128" bIns="61065"/>
          <a:lstStyle>
            <a:lvl1pPr defTabSz="1433155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4062" y="8743397"/>
            <a:ext cx="4053481" cy="666569"/>
          </a:xfrm>
          <a:prstGeom prst="rect">
            <a:avLst/>
          </a:prstGeom>
          <a:ln/>
        </p:spPr>
        <p:txBody>
          <a:bodyPr lIns="122128" tIns="61065" rIns="122128" bIns="61065"/>
          <a:lstStyle>
            <a:lvl1pPr defTabSz="1433155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909" y="8743397"/>
            <a:ext cx="2987497" cy="666569"/>
          </a:xfrm>
          <a:prstGeom prst="rect">
            <a:avLst/>
          </a:prstGeom>
          <a:ln/>
        </p:spPr>
        <p:txBody>
          <a:bodyPr lIns="122128" tIns="61065" rIns="122128" bIns="61065"/>
          <a:lstStyle>
            <a:lvl1pPr defTabSz="1433155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A93C3AF-1DFA-4AA1-AB43-4D0C476C7921}" type="slidenum">
              <a:rPr lang="ru-RU" sz="2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ru-RU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14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5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9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6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38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5"/>
            <a:ext cx="10881360" cy="190690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606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21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481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64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803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963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124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7285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57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90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60"/>
            <a:ext cx="5656263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6062" indent="0">
              <a:buNone/>
              <a:defRPr sz="3100" b="1"/>
            </a:lvl2pPr>
            <a:lvl3pPr marL="1432126" indent="0">
              <a:buNone/>
              <a:defRPr sz="2800" b="1"/>
            </a:lvl3pPr>
            <a:lvl4pPr marL="2148188" indent="0">
              <a:buNone/>
              <a:defRPr sz="2500" b="1"/>
            </a:lvl4pPr>
            <a:lvl5pPr marL="2864252" indent="0">
              <a:buNone/>
              <a:defRPr sz="2500" b="1"/>
            </a:lvl5pPr>
            <a:lvl6pPr marL="3580319" indent="0">
              <a:buNone/>
              <a:defRPr sz="2500" b="1"/>
            </a:lvl6pPr>
            <a:lvl7pPr marL="4296381" indent="0">
              <a:buNone/>
              <a:defRPr sz="2500" b="1"/>
            </a:lvl7pPr>
            <a:lvl8pPr marL="5012443" indent="0">
              <a:buNone/>
              <a:defRPr sz="2500" b="1"/>
            </a:lvl8pPr>
            <a:lvl9pPr marL="5728514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1" y="2149160"/>
            <a:ext cx="5658486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6062" indent="0">
              <a:buNone/>
              <a:defRPr sz="3100" b="1"/>
            </a:lvl2pPr>
            <a:lvl3pPr marL="1432126" indent="0">
              <a:buNone/>
              <a:defRPr sz="2800" b="1"/>
            </a:lvl3pPr>
            <a:lvl4pPr marL="2148188" indent="0">
              <a:buNone/>
              <a:defRPr sz="2500" b="1"/>
            </a:lvl4pPr>
            <a:lvl5pPr marL="2864252" indent="0">
              <a:buNone/>
              <a:defRPr sz="2500" b="1"/>
            </a:lvl5pPr>
            <a:lvl6pPr marL="3580319" indent="0">
              <a:buNone/>
              <a:defRPr sz="2500" b="1"/>
            </a:lvl6pPr>
            <a:lvl7pPr marL="4296381" indent="0">
              <a:buNone/>
              <a:defRPr sz="2500" b="1"/>
            </a:lvl7pPr>
            <a:lvl8pPr marL="5012443" indent="0">
              <a:buNone/>
              <a:defRPr sz="2500" b="1"/>
            </a:lvl8pPr>
            <a:lvl9pPr marL="5728514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1" y="3044825"/>
            <a:ext cx="5658486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34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19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93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90" y="382272"/>
            <a:ext cx="4211639" cy="162687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86"/>
            <a:ext cx="7156450" cy="8194358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90" y="2009156"/>
            <a:ext cx="4211639" cy="6567488"/>
          </a:xfrm>
        </p:spPr>
        <p:txBody>
          <a:bodyPr/>
          <a:lstStyle>
            <a:lvl1pPr marL="0" indent="0">
              <a:buNone/>
              <a:defRPr sz="2100"/>
            </a:lvl1pPr>
            <a:lvl2pPr marL="716062" indent="0">
              <a:buNone/>
              <a:defRPr sz="1900"/>
            </a:lvl2pPr>
            <a:lvl3pPr marL="1432126" indent="0">
              <a:buNone/>
              <a:defRPr sz="1600"/>
            </a:lvl3pPr>
            <a:lvl4pPr marL="2148188" indent="0">
              <a:buNone/>
              <a:defRPr sz="1500"/>
            </a:lvl4pPr>
            <a:lvl5pPr marL="2864252" indent="0">
              <a:buNone/>
              <a:defRPr sz="1500"/>
            </a:lvl5pPr>
            <a:lvl6pPr marL="3580319" indent="0">
              <a:buNone/>
              <a:defRPr sz="1500"/>
            </a:lvl6pPr>
            <a:lvl7pPr marL="4296381" indent="0">
              <a:buNone/>
              <a:defRPr sz="1500"/>
            </a:lvl7pPr>
            <a:lvl8pPr marL="5012443" indent="0">
              <a:buNone/>
              <a:defRPr sz="1500"/>
            </a:lvl8pPr>
            <a:lvl9pPr marL="572851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14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8" y="6720850"/>
            <a:ext cx="7680960" cy="793435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8" y="857885"/>
            <a:ext cx="7680960" cy="5760720"/>
          </a:xfrm>
        </p:spPr>
        <p:txBody>
          <a:bodyPr/>
          <a:lstStyle>
            <a:lvl1pPr marL="0" indent="0">
              <a:buNone/>
              <a:defRPr sz="5100"/>
            </a:lvl1pPr>
            <a:lvl2pPr marL="716062" indent="0">
              <a:buNone/>
              <a:defRPr sz="4400"/>
            </a:lvl2pPr>
            <a:lvl3pPr marL="1432126" indent="0">
              <a:buNone/>
              <a:defRPr sz="3700"/>
            </a:lvl3pPr>
            <a:lvl4pPr marL="2148188" indent="0">
              <a:buNone/>
              <a:defRPr sz="3100"/>
            </a:lvl4pPr>
            <a:lvl5pPr marL="2864252" indent="0">
              <a:buNone/>
              <a:defRPr sz="3100"/>
            </a:lvl5pPr>
            <a:lvl6pPr marL="3580319" indent="0">
              <a:buNone/>
              <a:defRPr sz="3100"/>
            </a:lvl6pPr>
            <a:lvl7pPr marL="4296381" indent="0">
              <a:buNone/>
              <a:defRPr sz="3100"/>
            </a:lvl7pPr>
            <a:lvl8pPr marL="5012443" indent="0">
              <a:buNone/>
              <a:defRPr sz="3100"/>
            </a:lvl8pPr>
            <a:lvl9pPr marL="5728514" indent="0">
              <a:buNone/>
              <a:defRPr sz="3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8" y="7514289"/>
            <a:ext cx="7680960" cy="1126808"/>
          </a:xfrm>
        </p:spPr>
        <p:txBody>
          <a:bodyPr/>
          <a:lstStyle>
            <a:lvl1pPr marL="0" indent="0">
              <a:buNone/>
              <a:defRPr sz="2100"/>
            </a:lvl1pPr>
            <a:lvl2pPr marL="716062" indent="0">
              <a:buNone/>
              <a:defRPr sz="1900"/>
            </a:lvl2pPr>
            <a:lvl3pPr marL="1432126" indent="0">
              <a:buNone/>
              <a:defRPr sz="1600"/>
            </a:lvl3pPr>
            <a:lvl4pPr marL="2148188" indent="0">
              <a:buNone/>
              <a:defRPr sz="1500"/>
            </a:lvl4pPr>
            <a:lvl5pPr marL="2864252" indent="0">
              <a:buNone/>
              <a:defRPr sz="1500"/>
            </a:lvl5pPr>
            <a:lvl6pPr marL="3580319" indent="0">
              <a:buNone/>
              <a:defRPr sz="1500"/>
            </a:lvl6pPr>
            <a:lvl7pPr marL="4296381" indent="0">
              <a:buNone/>
              <a:defRPr sz="1500"/>
            </a:lvl7pPr>
            <a:lvl8pPr marL="5012443" indent="0">
              <a:buNone/>
              <a:defRPr sz="1500"/>
            </a:lvl8pPr>
            <a:lvl9pPr marL="572851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39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627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500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500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60"/>
            <a:ext cx="5656263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6062" indent="0">
              <a:buNone/>
              <a:defRPr sz="3100" b="1"/>
            </a:lvl2pPr>
            <a:lvl3pPr marL="1432126" indent="0">
              <a:buNone/>
              <a:defRPr sz="2800" b="1"/>
            </a:lvl3pPr>
            <a:lvl4pPr marL="2148188" indent="0">
              <a:buNone/>
              <a:defRPr sz="2500" b="1"/>
            </a:lvl4pPr>
            <a:lvl5pPr marL="2864252" indent="0">
              <a:buNone/>
              <a:defRPr sz="2500" b="1"/>
            </a:lvl5pPr>
            <a:lvl6pPr marL="3580319" indent="0">
              <a:buNone/>
              <a:defRPr sz="2500" b="1"/>
            </a:lvl6pPr>
            <a:lvl7pPr marL="4296381" indent="0">
              <a:buNone/>
              <a:defRPr sz="2500" b="1"/>
            </a:lvl7pPr>
            <a:lvl8pPr marL="5012443" indent="0">
              <a:buNone/>
              <a:defRPr sz="2500" b="1"/>
            </a:lvl8pPr>
            <a:lvl9pPr marL="5728514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1" y="2149160"/>
            <a:ext cx="5658486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6062" indent="0">
              <a:buNone/>
              <a:defRPr sz="3100" b="1"/>
            </a:lvl2pPr>
            <a:lvl3pPr marL="1432126" indent="0">
              <a:buNone/>
              <a:defRPr sz="2800" b="1"/>
            </a:lvl3pPr>
            <a:lvl4pPr marL="2148188" indent="0">
              <a:buNone/>
              <a:defRPr sz="2500" b="1"/>
            </a:lvl4pPr>
            <a:lvl5pPr marL="2864252" indent="0">
              <a:buNone/>
              <a:defRPr sz="2500" b="1"/>
            </a:lvl5pPr>
            <a:lvl6pPr marL="3580319" indent="0">
              <a:buNone/>
              <a:defRPr sz="2500" b="1"/>
            </a:lvl6pPr>
            <a:lvl7pPr marL="4296381" indent="0">
              <a:buNone/>
              <a:defRPr sz="2500" b="1"/>
            </a:lvl7pPr>
            <a:lvl8pPr marL="5012443" indent="0">
              <a:buNone/>
              <a:defRPr sz="2500" b="1"/>
            </a:lvl8pPr>
            <a:lvl9pPr marL="5728514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1" y="3044825"/>
            <a:ext cx="5658486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15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5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7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69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6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54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4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3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13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90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6"/>
            <a:ext cx="10881360" cy="1906905"/>
          </a:xfrm>
        </p:spPr>
        <p:txBody>
          <a:bodyPr anchor="t"/>
          <a:lstStyle>
            <a:lvl1pPr algn="l">
              <a:defRPr sz="607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972">
                <a:solidFill>
                  <a:schemeClr val="tx1">
                    <a:tint val="75000"/>
                  </a:schemeClr>
                </a:solidFill>
              </a:defRPr>
            </a:lvl1pPr>
            <a:lvl2pPr marL="692360" indent="0">
              <a:buNone/>
              <a:defRPr sz="2714">
                <a:solidFill>
                  <a:schemeClr val="tx1">
                    <a:tint val="75000"/>
                  </a:schemeClr>
                </a:solidFill>
              </a:defRPr>
            </a:lvl2pPr>
            <a:lvl3pPr marL="1384721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3pPr>
            <a:lvl4pPr marL="2077080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4pPr>
            <a:lvl5pPr marL="2769442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5pPr>
            <a:lvl6pPr marL="3461807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6pPr>
            <a:lvl7pPr marL="4154166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7pPr>
            <a:lvl8pPr marL="4846526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8pPr>
            <a:lvl9pPr marL="5538893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04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4265"/>
            </a:lvl1pPr>
            <a:lvl2pPr>
              <a:defRPr sz="3618"/>
            </a:lvl2pPr>
            <a:lvl3pPr>
              <a:defRPr sz="2972"/>
            </a:lvl3pPr>
            <a:lvl4pPr>
              <a:defRPr sz="2714"/>
            </a:lvl4pPr>
            <a:lvl5pPr>
              <a:defRPr sz="2714"/>
            </a:lvl5pPr>
            <a:lvl6pPr>
              <a:defRPr sz="2714"/>
            </a:lvl6pPr>
            <a:lvl7pPr>
              <a:defRPr sz="2714"/>
            </a:lvl7pPr>
            <a:lvl8pPr>
              <a:defRPr sz="2714"/>
            </a:lvl8pPr>
            <a:lvl9pPr>
              <a:defRPr sz="2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4265"/>
            </a:lvl1pPr>
            <a:lvl2pPr>
              <a:defRPr sz="3618"/>
            </a:lvl2pPr>
            <a:lvl3pPr>
              <a:defRPr sz="2972"/>
            </a:lvl3pPr>
            <a:lvl4pPr>
              <a:defRPr sz="2714"/>
            </a:lvl4pPr>
            <a:lvl5pPr>
              <a:defRPr sz="2714"/>
            </a:lvl5pPr>
            <a:lvl6pPr>
              <a:defRPr sz="2714"/>
            </a:lvl6pPr>
            <a:lvl7pPr>
              <a:defRPr sz="2714"/>
            </a:lvl7pPr>
            <a:lvl8pPr>
              <a:defRPr sz="2714"/>
            </a:lvl8pPr>
            <a:lvl9pPr>
              <a:defRPr sz="2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19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60"/>
            <a:ext cx="5656263" cy="895668"/>
          </a:xfrm>
        </p:spPr>
        <p:txBody>
          <a:bodyPr anchor="b"/>
          <a:lstStyle>
            <a:lvl1pPr marL="0" indent="0">
              <a:buNone/>
              <a:defRPr sz="3618" b="1"/>
            </a:lvl1pPr>
            <a:lvl2pPr marL="692360" indent="0">
              <a:buNone/>
              <a:defRPr sz="2972" b="1"/>
            </a:lvl2pPr>
            <a:lvl3pPr marL="1384721" indent="0">
              <a:buNone/>
              <a:defRPr sz="2714" b="1"/>
            </a:lvl3pPr>
            <a:lvl4pPr marL="2077080" indent="0">
              <a:buNone/>
              <a:defRPr sz="2455" b="1"/>
            </a:lvl4pPr>
            <a:lvl5pPr marL="2769442" indent="0">
              <a:buNone/>
              <a:defRPr sz="2455" b="1"/>
            </a:lvl5pPr>
            <a:lvl6pPr marL="3461807" indent="0">
              <a:buNone/>
              <a:defRPr sz="2455" b="1"/>
            </a:lvl6pPr>
            <a:lvl7pPr marL="4154166" indent="0">
              <a:buNone/>
              <a:defRPr sz="2455" b="1"/>
            </a:lvl7pPr>
            <a:lvl8pPr marL="4846526" indent="0">
              <a:buNone/>
              <a:defRPr sz="2455" b="1"/>
            </a:lvl8pPr>
            <a:lvl9pPr marL="5538893" indent="0">
              <a:buNone/>
              <a:defRPr sz="24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3618"/>
            </a:lvl1pPr>
            <a:lvl2pPr>
              <a:defRPr sz="2972"/>
            </a:lvl2pPr>
            <a:lvl3pPr>
              <a:defRPr sz="2714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1" y="2149160"/>
            <a:ext cx="5658486" cy="895668"/>
          </a:xfrm>
        </p:spPr>
        <p:txBody>
          <a:bodyPr anchor="b"/>
          <a:lstStyle>
            <a:lvl1pPr marL="0" indent="0">
              <a:buNone/>
              <a:defRPr sz="3618" b="1"/>
            </a:lvl1pPr>
            <a:lvl2pPr marL="692360" indent="0">
              <a:buNone/>
              <a:defRPr sz="2972" b="1"/>
            </a:lvl2pPr>
            <a:lvl3pPr marL="1384721" indent="0">
              <a:buNone/>
              <a:defRPr sz="2714" b="1"/>
            </a:lvl3pPr>
            <a:lvl4pPr marL="2077080" indent="0">
              <a:buNone/>
              <a:defRPr sz="2455" b="1"/>
            </a:lvl4pPr>
            <a:lvl5pPr marL="2769442" indent="0">
              <a:buNone/>
              <a:defRPr sz="2455" b="1"/>
            </a:lvl5pPr>
            <a:lvl6pPr marL="3461807" indent="0">
              <a:buNone/>
              <a:defRPr sz="2455" b="1"/>
            </a:lvl6pPr>
            <a:lvl7pPr marL="4154166" indent="0">
              <a:buNone/>
              <a:defRPr sz="2455" b="1"/>
            </a:lvl7pPr>
            <a:lvl8pPr marL="4846526" indent="0">
              <a:buNone/>
              <a:defRPr sz="2455" b="1"/>
            </a:lvl8pPr>
            <a:lvl9pPr marL="5538893" indent="0">
              <a:buNone/>
              <a:defRPr sz="24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1" y="3044825"/>
            <a:ext cx="5658486" cy="5531803"/>
          </a:xfrm>
        </p:spPr>
        <p:txBody>
          <a:bodyPr/>
          <a:lstStyle>
            <a:lvl1pPr>
              <a:defRPr sz="3618"/>
            </a:lvl1pPr>
            <a:lvl2pPr>
              <a:defRPr sz="2972"/>
            </a:lvl2pPr>
            <a:lvl3pPr>
              <a:defRPr sz="2714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55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90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9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90" y="382274"/>
            <a:ext cx="4211639" cy="1626871"/>
          </a:xfrm>
        </p:spPr>
        <p:txBody>
          <a:bodyPr anchor="b"/>
          <a:lstStyle>
            <a:lvl1pPr algn="l">
              <a:defRPr sz="297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86"/>
            <a:ext cx="7156450" cy="8194358"/>
          </a:xfrm>
        </p:spPr>
        <p:txBody>
          <a:bodyPr/>
          <a:lstStyle>
            <a:lvl1pPr>
              <a:defRPr sz="4911"/>
            </a:lvl1pPr>
            <a:lvl2pPr>
              <a:defRPr sz="4265"/>
            </a:lvl2pPr>
            <a:lvl3pPr>
              <a:defRPr sz="3618"/>
            </a:lvl3pPr>
            <a:lvl4pPr>
              <a:defRPr sz="2972"/>
            </a:lvl4pPr>
            <a:lvl5pPr>
              <a:defRPr sz="2972"/>
            </a:lvl5pPr>
            <a:lvl6pPr>
              <a:defRPr sz="2972"/>
            </a:lvl6pPr>
            <a:lvl7pPr>
              <a:defRPr sz="2972"/>
            </a:lvl7pPr>
            <a:lvl8pPr>
              <a:defRPr sz="2972"/>
            </a:lvl8pPr>
            <a:lvl9pPr>
              <a:defRPr sz="297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90" y="2009156"/>
            <a:ext cx="4211639" cy="6567488"/>
          </a:xfrm>
        </p:spPr>
        <p:txBody>
          <a:bodyPr/>
          <a:lstStyle>
            <a:lvl1pPr marL="0" indent="0">
              <a:buNone/>
              <a:defRPr sz="2068"/>
            </a:lvl1pPr>
            <a:lvl2pPr marL="692360" indent="0">
              <a:buNone/>
              <a:defRPr sz="1809"/>
            </a:lvl2pPr>
            <a:lvl3pPr marL="1384721" indent="0">
              <a:buNone/>
              <a:defRPr sz="1551"/>
            </a:lvl3pPr>
            <a:lvl4pPr marL="2077080" indent="0">
              <a:buNone/>
              <a:defRPr sz="1422"/>
            </a:lvl4pPr>
            <a:lvl5pPr marL="2769442" indent="0">
              <a:buNone/>
              <a:defRPr sz="1422"/>
            </a:lvl5pPr>
            <a:lvl6pPr marL="3461807" indent="0">
              <a:buNone/>
              <a:defRPr sz="1422"/>
            </a:lvl6pPr>
            <a:lvl7pPr marL="4154166" indent="0">
              <a:buNone/>
              <a:defRPr sz="1422"/>
            </a:lvl7pPr>
            <a:lvl8pPr marL="4846526" indent="0">
              <a:buNone/>
              <a:defRPr sz="1422"/>
            </a:lvl8pPr>
            <a:lvl9pPr marL="5538893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72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8" y="6720852"/>
            <a:ext cx="7680960" cy="793435"/>
          </a:xfrm>
        </p:spPr>
        <p:txBody>
          <a:bodyPr anchor="b"/>
          <a:lstStyle>
            <a:lvl1pPr algn="l">
              <a:defRPr sz="297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8" y="857885"/>
            <a:ext cx="7680960" cy="5760720"/>
          </a:xfrm>
        </p:spPr>
        <p:txBody>
          <a:bodyPr/>
          <a:lstStyle>
            <a:lvl1pPr marL="0" indent="0">
              <a:buNone/>
              <a:defRPr sz="4911"/>
            </a:lvl1pPr>
            <a:lvl2pPr marL="692360" indent="0">
              <a:buNone/>
              <a:defRPr sz="4265"/>
            </a:lvl2pPr>
            <a:lvl3pPr marL="1384721" indent="0">
              <a:buNone/>
              <a:defRPr sz="3618"/>
            </a:lvl3pPr>
            <a:lvl4pPr marL="2077080" indent="0">
              <a:buNone/>
              <a:defRPr sz="2972"/>
            </a:lvl4pPr>
            <a:lvl5pPr marL="2769442" indent="0">
              <a:buNone/>
              <a:defRPr sz="2972"/>
            </a:lvl5pPr>
            <a:lvl6pPr marL="3461807" indent="0">
              <a:buNone/>
              <a:defRPr sz="2972"/>
            </a:lvl6pPr>
            <a:lvl7pPr marL="4154166" indent="0">
              <a:buNone/>
              <a:defRPr sz="2972"/>
            </a:lvl7pPr>
            <a:lvl8pPr marL="4846526" indent="0">
              <a:buNone/>
              <a:defRPr sz="2972"/>
            </a:lvl8pPr>
            <a:lvl9pPr marL="5538893" indent="0">
              <a:buNone/>
              <a:defRPr sz="2972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8" y="7514289"/>
            <a:ext cx="7680960" cy="1126808"/>
          </a:xfrm>
        </p:spPr>
        <p:txBody>
          <a:bodyPr/>
          <a:lstStyle>
            <a:lvl1pPr marL="0" indent="0">
              <a:buNone/>
              <a:defRPr sz="2068"/>
            </a:lvl1pPr>
            <a:lvl2pPr marL="692360" indent="0">
              <a:buNone/>
              <a:defRPr sz="1809"/>
            </a:lvl2pPr>
            <a:lvl3pPr marL="1384721" indent="0">
              <a:buNone/>
              <a:defRPr sz="1551"/>
            </a:lvl3pPr>
            <a:lvl4pPr marL="2077080" indent="0">
              <a:buNone/>
              <a:defRPr sz="1422"/>
            </a:lvl4pPr>
            <a:lvl5pPr marL="2769442" indent="0">
              <a:buNone/>
              <a:defRPr sz="1422"/>
            </a:lvl5pPr>
            <a:lvl6pPr marL="3461807" indent="0">
              <a:buNone/>
              <a:defRPr sz="1422"/>
            </a:lvl6pPr>
            <a:lvl7pPr marL="4154166" indent="0">
              <a:buNone/>
              <a:defRPr sz="1422"/>
            </a:lvl7pPr>
            <a:lvl8pPr marL="4846526" indent="0">
              <a:buNone/>
              <a:defRPr sz="1422"/>
            </a:lvl8pPr>
            <a:lvl9pPr marL="5538893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89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501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501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90" y="382272"/>
            <a:ext cx="4211639" cy="162687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86"/>
            <a:ext cx="7156450" cy="8194358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90" y="2009156"/>
            <a:ext cx="4211639" cy="6567488"/>
          </a:xfrm>
        </p:spPr>
        <p:txBody>
          <a:bodyPr/>
          <a:lstStyle>
            <a:lvl1pPr marL="0" indent="0">
              <a:buNone/>
              <a:defRPr sz="2100"/>
            </a:lvl1pPr>
            <a:lvl2pPr marL="716062" indent="0">
              <a:buNone/>
              <a:defRPr sz="1900"/>
            </a:lvl2pPr>
            <a:lvl3pPr marL="1432126" indent="0">
              <a:buNone/>
              <a:defRPr sz="1600"/>
            </a:lvl3pPr>
            <a:lvl4pPr marL="2148188" indent="0">
              <a:buNone/>
              <a:defRPr sz="1500"/>
            </a:lvl4pPr>
            <a:lvl5pPr marL="2864252" indent="0">
              <a:buNone/>
              <a:defRPr sz="1500"/>
            </a:lvl5pPr>
            <a:lvl6pPr marL="3580319" indent="0">
              <a:buNone/>
              <a:defRPr sz="1500"/>
            </a:lvl6pPr>
            <a:lvl7pPr marL="4296381" indent="0">
              <a:buNone/>
              <a:defRPr sz="1500"/>
            </a:lvl7pPr>
            <a:lvl8pPr marL="5012443" indent="0">
              <a:buNone/>
              <a:defRPr sz="1500"/>
            </a:lvl8pPr>
            <a:lvl9pPr marL="572851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8" y="6720850"/>
            <a:ext cx="7680960" cy="793435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8" y="857885"/>
            <a:ext cx="7680960" cy="5760720"/>
          </a:xfrm>
        </p:spPr>
        <p:txBody>
          <a:bodyPr/>
          <a:lstStyle>
            <a:lvl1pPr marL="0" indent="0">
              <a:buNone/>
              <a:defRPr sz="5100"/>
            </a:lvl1pPr>
            <a:lvl2pPr marL="716062" indent="0">
              <a:buNone/>
              <a:defRPr sz="4400"/>
            </a:lvl2pPr>
            <a:lvl3pPr marL="1432126" indent="0">
              <a:buNone/>
              <a:defRPr sz="3700"/>
            </a:lvl3pPr>
            <a:lvl4pPr marL="2148188" indent="0">
              <a:buNone/>
              <a:defRPr sz="3100"/>
            </a:lvl4pPr>
            <a:lvl5pPr marL="2864252" indent="0">
              <a:buNone/>
              <a:defRPr sz="3100"/>
            </a:lvl5pPr>
            <a:lvl6pPr marL="3580319" indent="0">
              <a:buNone/>
              <a:defRPr sz="3100"/>
            </a:lvl6pPr>
            <a:lvl7pPr marL="4296381" indent="0">
              <a:buNone/>
              <a:defRPr sz="3100"/>
            </a:lvl7pPr>
            <a:lvl8pPr marL="5012443" indent="0">
              <a:buNone/>
              <a:defRPr sz="3100"/>
            </a:lvl8pPr>
            <a:lvl9pPr marL="5728514" indent="0">
              <a:buNone/>
              <a:defRPr sz="3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8" y="7514289"/>
            <a:ext cx="7680960" cy="1126808"/>
          </a:xfrm>
        </p:spPr>
        <p:txBody>
          <a:bodyPr/>
          <a:lstStyle>
            <a:lvl1pPr marL="0" indent="0">
              <a:buNone/>
              <a:defRPr sz="2100"/>
            </a:lvl1pPr>
            <a:lvl2pPr marL="716062" indent="0">
              <a:buNone/>
              <a:defRPr sz="1900"/>
            </a:lvl2pPr>
            <a:lvl3pPr marL="1432126" indent="0">
              <a:buNone/>
              <a:defRPr sz="1600"/>
            </a:lvl3pPr>
            <a:lvl4pPr marL="2148188" indent="0">
              <a:buNone/>
              <a:defRPr sz="1500"/>
            </a:lvl4pPr>
            <a:lvl5pPr marL="2864252" indent="0">
              <a:buNone/>
              <a:defRPr sz="1500"/>
            </a:lvl5pPr>
            <a:lvl6pPr marL="3580319" indent="0">
              <a:buNone/>
              <a:defRPr sz="1500"/>
            </a:lvl6pPr>
            <a:lvl7pPr marL="4296381" indent="0">
              <a:buNone/>
              <a:defRPr sz="1500"/>
            </a:lvl7pPr>
            <a:lvl8pPr marL="5012443" indent="0">
              <a:buNone/>
              <a:defRPr sz="1500"/>
            </a:lvl8pPr>
            <a:lvl9pPr marL="572851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  <a:prstGeom prst="rect">
            <a:avLst/>
          </a:prstGeom>
        </p:spPr>
        <p:txBody>
          <a:bodyPr vert="horz" lIns="143213" tIns="71606" rIns="143213" bIns="716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43213" tIns="71606" rIns="143213" bIns="716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 vert="horz" lIns="143213" tIns="71606" rIns="143213" bIns="7160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5" y="8898896"/>
            <a:ext cx="4053840" cy="511175"/>
          </a:xfrm>
          <a:prstGeom prst="rect">
            <a:avLst/>
          </a:prstGeom>
        </p:spPr>
        <p:txBody>
          <a:bodyPr vert="horz" lIns="143213" tIns="71606" rIns="143213" bIns="7160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 vert="horz" lIns="143213" tIns="71606" rIns="143213" bIns="7160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32126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047" indent="-537047" algn="l" defTabSz="1432126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63601" indent="-447538" algn="l" defTabSz="143212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0160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06221" indent="-358031" algn="l" defTabSz="143212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2287" indent="-358031" algn="l" defTabSz="143212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38350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4412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70476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86544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062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2126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188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4252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0319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96381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2443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28514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2263"/>
            <a:ext cx="117348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533400" y="1978031"/>
            <a:ext cx="11734800" cy="19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/>
  <p:txStyles>
    <p:titleStyle>
      <a:lvl1pPr algn="l" defTabSz="84576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 spc="-13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84576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84576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84576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84576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716413" algn="l" defTabSz="84576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432825" algn="l" defTabSz="84576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2149241" algn="l" defTabSz="84576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865654" algn="l" defTabSz="84576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65670" indent="-365670" algn="l" defTabSz="84576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845768" indent="-365670" algn="l" defTabSz="84576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662" indent="-318407" algn="l" defTabSz="84576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7553" indent="-318407" algn="l" defTabSz="84576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497" indent="-310942" algn="l" defTabSz="84576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96" indent="-211909" algn="l" defTabSz="84763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4815" indent="-211909" algn="l" defTabSz="84763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631" indent="-211909" algn="l" defTabSz="84763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2450" indent="-211909" algn="l" defTabSz="84763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817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34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453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5270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089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905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6722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0542" algn="l" defTabSz="8476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2265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978029"/>
            <a:ext cx="11734800" cy="16666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722517" rtl="0" eaLnBrk="1" latinLnBrk="0" hangingPunct="1">
        <a:lnSpc>
          <a:spcPct val="90000"/>
        </a:lnSpc>
        <a:spcBef>
          <a:spcPct val="0"/>
        </a:spcBef>
        <a:buNone/>
        <a:defRPr lang="en-US" sz="3700" b="0" kern="1200" cap="none" spc="-11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13607" indent="-313607" algn="l" defTabSz="722517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2548" indent="-313607" algn="l" defTabSz="722517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759" indent="-272211" algn="l" defTabSz="722517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8224" indent="-273463" algn="l" defTabSz="722517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161" indent="-265937" algn="l" defTabSz="722517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86928" indent="-180629" algn="l" defTabSz="7225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8188" indent="-180629" algn="l" defTabSz="7225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446" indent="-180629" algn="l" defTabSz="7225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708" indent="-180629" algn="l" defTabSz="7225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1259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2517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3778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5039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6298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559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8815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90075" algn="l" defTabSz="7225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  <a:prstGeom prst="rect">
            <a:avLst/>
          </a:prstGeom>
        </p:spPr>
        <p:txBody>
          <a:bodyPr vert="horz" lIns="143213" tIns="71606" rIns="143213" bIns="716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43213" tIns="71606" rIns="143213" bIns="716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 vert="horz" lIns="143213" tIns="71606" rIns="143213" bIns="7160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5" y="8898896"/>
            <a:ext cx="4053840" cy="511175"/>
          </a:xfrm>
          <a:prstGeom prst="rect">
            <a:avLst/>
          </a:prstGeom>
        </p:spPr>
        <p:txBody>
          <a:bodyPr vert="horz" lIns="143213" tIns="71606" rIns="143213" bIns="7160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 vert="horz" lIns="143213" tIns="71606" rIns="143213" bIns="7160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1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432126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047" indent="-537047" algn="l" defTabSz="1432126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63601" indent="-447538" algn="l" defTabSz="143212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0160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06221" indent="-358031" algn="l" defTabSz="143212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2287" indent="-358031" algn="l" defTabSz="143212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38350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4412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70476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86544" indent="-358031" algn="l" defTabSz="14321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062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2126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188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4252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0319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96381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2443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28514" algn="l" defTabSz="143212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  <a:prstGeom prst="rect">
            <a:avLst/>
          </a:prstGeom>
        </p:spPr>
        <p:txBody>
          <a:bodyPr vert="horz" lIns="107152" tIns="53576" rIns="107152" bIns="535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07152" tIns="53576" rIns="107152" bIns="535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8"/>
            <a:ext cx="2987040" cy="511175"/>
          </a:xfrm>
          <a:prstGeom prst="rect">
            <a:avLst/>
          </a:prstGeom>
        </p:spPr>
        <p:txBody>
          <a:bodyPr vert="horz" lIns="107152" tIns="53576" rIns="107152" bIns="53576" rtlCol="0" anchor="ctr"/>
          <a:lstStyle>
            <a:lvl1pPr algn="l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8472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20.02.2023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5" y="8898898"/>
            <a:ext cx="4053840" cy="511175"/>
          </a:xfrm>
          <a:prstGeom prst="rect">
            <a:avLst/>
          </a:prstGeom>
        </p:spPr>
        <p:txBody>
          <a:bodyPr vert="horz" lIns="107152" tIns="53576" rIns="107152" bIns="53576" rtlCol="0" anchor="ctr"/>
          <a:lstStyle>
            <a:lvl1pPr algn="ctr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8472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8"/>
            <a:ext cx="2987040" cy="511175"/>
          </a:xfrm>
          <a:prstGeom prst="rect">
            <a:avLst/>
          </a:prstGeom>
        </p:spPr>
        <p:txBody>
          <a:bodyPr vert="horz" lIns="107152" tIns="53576" rIns="107152" bIns="53576" rtlCol="0" anchor="ctr"/>
          <a:lstStyle>
            <a:lvl1pPr algn="r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8472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8472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1384721" rtl="0" eaLnBrk="1" latinLnBrk="0" hangingPunct="1">
        <a:spcBef>
          <a:spcPct val="0"/>
        </a:spcBef>
        <a:buNone/>
        <a:defRPr sz="6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9271" indent="-519271" algn="l" defTabSz="1384721" rtl="0" eaLnBrk="1" latinLnBrk="0" hangingPunct="1">
        <a:spcBef>
          <a:spcPct val="20000"/>
        </a:spcBef>
        <a:buFont typeface="Arial" pitchFamily="34" charset="0"/>
        <a:buChar char="•"/>
        <a:defRPr sz="4911" kern="1200">
          <a:solidFill>
            <a:schemeClr val="tx1"/>
          </a:solidFill>
          <a:latin typeface="+mn-lt"/>
          <a:ea typeface="+mn-ea"/>
          <a:cs typeface="+mn-cs"/>
        </a:defRPr>
      </a:lvl1pPr>
      <a:lvl2pPr marL="1125084" indent="-432724" algn="l" defTabSz="1384721" rtl="0" eaLnBrk="1" latinLnBrk="0" hangingPunct="1">
        <a:spcBef>
          <a:spcPct val="20000"/>
        </a:spcBef>
        <a:buFont typeface="Arial" pitchFamily="34" charset="0"/>
        <a:buChar char="–"/>
        <a:defRPr sz="4265" kern="1200">
          <a:solidFill>
            <a:schemeClr val="tx1"/>
          </a:solidFill>
          <a:latin typeface="+mn-lt"/>
          <a:ea typeface="+mn-ea"/>
          <a:cs typeface="+mn-cs"/>
        </a:defRPr>
      </a:lvl2pPr>
      <a:lvl3pPr marL="1730904" indent="-346180" algn="l" defTabSz="1384721" rtl="0" eaLnBrk="1" latinLnBrk="0" hangingPunct="1">
        <a:spcBef>
          <a:spcPct val="20000"/>
        </a:spcBef>
        <a:buFont typeface="Arial" pitchFamily="34" charset="0"/>
        <a:buChar char="•"/>
        <a:defRPr sz="3618" kern="1200">
          <a:solidFill>
            <a:schemeClr val="tx1"/>
          </a:solidFill>
          <a:latin typeface="+mn-lt"/>
          <a:ea typeface="+mn-ea"/>
          <a:cs typeface="+mn-cs"/>
        </a:defRPr>
      </a:lvl3pPr>
      <a:lvl4pPr marL="2423263" indent="-346180" algn="l" defTabSz="1384721" rtl="0" eaLnBrk="1" latinLnBrk="0" hangingPunct="1">
        <a:spcBef>
          <a:spcPct val="20000"/>
        </a:spcBef>
        <a:buFont typeface="Arial" pitchFamily="34" charset="0"/>
        <a:buChar char="–"/>
        <a:defRPr sz="2972" kern="1200">
          <a:solidFill>
            <a:schemeClr val="tx1"/>
          </a:solidFill>
          <a:latin typeface="+mn-lt"/>
          <a:ea typeface="+mn-ea"/>
          <a:cs typeface="+mn-cs"/>
        </a:defRPr>
      </a:lvl4pPr>
      <a:lvl5pPr marL="3115625" indent="-346180" algn="l" defTabSz="1384721" rtl="0" eaLnBrk="1" latinLnBrk="0" hangingPunct="1">
        <a:spcBef>
          <a:spcPct val="20000"/>
        </a:spcBef>
        <a:buFont typeface="Arial" pitchFamily="34" charset="0"/>
        <a:buChar char="»"/>
        <a:defRPr sz="2972" kern="1200">
          <a:solidFill>
            <a:schemeClr val="tx1"/>
          </a:solidFill>
          <a:latin typeface="+mn-lt"/>
          <a:ea typeface="+mn-ea"/>
          <a:cs typeface="+mn-cs"/>
        </a:defRPr>
      </a:lvl5pPr>
      <a:lvl6pPr marL="3807986" indent="-346180" algn="l" defTabSz="1384721" rtl="0" eaLnBrk="1" latinLnBrk="0" hangingPunct="1">
        <a:spcBef>
          <a:spcPct val="20000"/>
        </a:spcBef>
        <a:buFont typeface="Arial" pitchFamily="34" charset="0"/>
        <a:buChar char="•"/>
        <a:defRPr sz="2972" kern="1200">
          <a:solidFill>
            <a:schemeClr val="tx1"/>
          </a:solidFill>
          <a:latin typeface="+mn-lt"/>
          <a:ea typeface="+mn-ea"/>
          <a:cs typeface="+mn-cs"/>
        </a:defRPr>
      </a:lvl6pPr>
      <a:lvl7pPr marL="4500346" indent="-346180" algn="l" defTabSz="1384721" rtl="0" eaLnBrk="1" latinLnBrk="0" hangingPunct="1">
        <a:spcBef>
          <a:spcPct val="20000"/>
        </a:spcBef>
        <a:buFont typeface="Arial" pitchFamily="34" charset="0"/>
        <a:buChar char="•"/>
        <a:defRPr sz="2972" kern="1200">
          <a:solidFill>
            <a:schemeClr val="tx1"/>
          </a:solidFill>
          <a:latin typeface="+mn-lt"/>
          <a:ea typeface="+mn-ea"/>
          <a:cs typeface="+mn-cs"/>
        </a:defRPr>
      </a:lvl7pPr>
      <a:lvl8pPr marL="5192707" indent="-346180" algn="l" defTabSz="1384721" rtl="0" eaLnBrk="1" latinLnBrk="0" hangingPunct="1">
        <a:spcBef>
          <a:spcPct val="20000"/>
        </a:spcBef>
        <a:buFont typeface="Arial" pitchFamily="34" charset="0"/>
        <a:buChar char="•"/>
        <a:defRPr sz="2972" kern="1200">
          <a:solidFill>
            <a:schemeClr val="tx1"/>
          </a:solidFill>
          <a:latin typeface="+mn-lt"/>
          <a:ea typeface="+mn-ea"/>
          <a:cs typeface="+mn-cs"/>
        </a:defRPr>
      </a:lvl8pPr>
      <a:lvl9pPr marL="5885072" indent="-346180" algn="l" defTabSz="1384721" rtl="0" eaLnBrk="1" latinLnBrk="0" hangingPunct="1">
        <a:spcBef>
          <a:spcPct val="20000"/>
        </a:spcBef>
        <a:buFont typeface="Arial" pitchFamily="34" charset="0"/>
        <a:buChar char="•"/>
        <a:defRPr sz="29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1pPr>
      <a:lvl2pPr marL="692360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2pPr>
      <a:lvl3pPr marL="1384721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3pPr>
      <a:lvl4pPr marL="2077080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4pPr>
      <a:lvl5pPr marL="2769442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5pPr>
      <a:lvl6pPr marL="3461807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6pPr>
      <a:lvl7pPr marL="4154166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7pPr>
      <a:lvl8pPr marL="4846526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8pPr>
      <a:lvl9pPr marL="5538893" algn="l" defTabSz="138472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371840"/>
            <a:ext cx="12801600" cy="2827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18327" tIns="59163" rIns="118327" bIns="59163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1279065" eaLnBrk="1" hangingPunct="1"/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 defTabSz="1279065" eaLnBrk="1" hangingPunct="1"/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Единой дежурно-диспетчерской службы</a:t>
            </a:r>
          </a:p>
          <a:p>
            <a:pPr algn="ctr" defTabSz="1279065" eaLnBrk="1" hangingPunct="1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Осинниковского 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  <a:p>
            <a:pPr algn="ctr" defTabSz="1279065" eaLnBrk="1" hangingPunct="1"/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Кемеровской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 – Кузбасса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/>
          <p:nvPr/>
        </p:nvPicPr>
        <p:blipFill>
          <a:blip r:embed="rId2" cstate="print"/>
          <a:stretch/>
        </p:blipFill>
        <p:spPr>
          <a:xfrm>
            <a:off x="685760" y="442882"/>
            <a:ext cx="1806480" cy="210816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C:\Users\Petrovna\Desktop\Герб ОСИННИКИ НОВЫЙ цв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518" y="514320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94" t="15926" r="15310" b="8519"/>
          <a:stretch/>
        </p:blipFill>
        <p:spPr>
          <a:xfrm>
            <a:off x="54472" y="-31845"/>
            <a:ext cx="12747128" cy="9601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458" t="79155" r="78207" b="3523"/>
          <a:stretch/>
        </p:blipFill>
        <p:spPr bwMode="auto">
          <a:xfrm>
            <a:off x="1098062" y="6329450"/>
            <a:ext cx="1742008" cy="166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10416551" y="920423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0F0514-C1A8-41FB-B7A8-A8B6B4CA74CF}" type="slidenum">
              <a:rPr lang="ru-RU" altLang="ru-RU" sz="1400">
                <a:solidFill>
                  <a:srgbClr val="FFFF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>
              <a:solidFill>
                <a:srgbClr val="FFFF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6526" y="4092353"/>
            <a:ext cx="9106921" cy="166261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МКУ «Управление по защите населения и территории»</a:t>
            </a:r>
          </a:p>
          <a:p>
            <a:pPr algn="ctr" defTabSz="912813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Осинниковского городского округа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Персиянова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Владимировна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8(38471)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5-13-63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5419" y="1855255"/>
            <a:ext cx="9106921" cy="166261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Осинниковского городского округа –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Романов Игорь Васильевич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8(38471) 4-33-46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5418" y="6329451"/>
            <a:ext cx="9106921" cy="166261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 Осинниковского городского округа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Лупандина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Александровна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8(38471) 5-13-23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305" t="62172" r="78235" b="22151"/>
          <a:stretch/>
        </p:blipFill>
        <p:spPr bwMode="auto">
          <a:xfrm>
            <a:off x="1083298" y="4092354"/>
            <a:ext cx="1756772" cy="16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045" t="20168" r="78426" b="61380"/>
          <a:stretch/>
        </p:blipFill>
        <p:spPr bwMode="auto">
          <a:xfrm>
            <a:off x="1083298" y="1855256"/>
            <a:ext cx="1745682" cy="166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73019"/>
          </a:xfrm>
        </p:spPr>
        <p:txBody>
          <a:bodyPr>
            <a:noAutofit/>
          </a:bodyPr>
          <a:lstStyle/>
          <a:p>
            <a:pPr defTabSz="1658923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ОСИННИКОВСКОГО ГОРОДСКОГО ОКРУ</a:t>
            </a: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endParaRPr lang="ru-RU" sz="2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9758385" y="4586286"/>
            <a:ext cx="3043215" cy="501491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13" tIns="71606" rIns="143213" bIns="71606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34"/>
              </a:spcAft>
            </a:pPr>
            <a:r>
              <a:rPr lang="ru-RU" sz="1400" dirty="0" smtClean="0"/>
              <a:t>Социально значимые объекты/в том числе с круглосуточным пребыванием людей: </a:t>
            </a:r>
            <a:endParaRPr lang="ru-RU" sz="140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 общеобразовательные школы – </a:t>
            </a:r>
            <a:r>
              <a:rPr lang="ru-RU" sz="1400" b="0" dirty="0" smtClean="0"/>
              <a:t>8;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 высшие учебные заведения – </a:t>
            </a:r>
            <a:r>
              <a:rPr lang="ru-RU" sz="1400" b="0" dirty="0" smtClean="0"/>
              <a:t>0;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 детские сады – 1</a:t>
            </a:r>
            <a:r>
              <a:rPr lang="ru-RU" sz="1400" b="0" dirty="0" smtClean="0"/>
              <a:t>8</a:t>
            </a:r>
            <a:r>
              <a:rPr lang="ru-RU" sz="1400" b="0" dirty="0"/>
              <a:t>;</a:t>
            </a:r>
          </a:p>
          <a:p>
            <a:pPr algn="l">
              <a:spcAft>
                <a:spcPts val="134"/>
              </a:spcAft>
            </a:pPr>
            <a:r>
              <a:rPr lang="ru-RU" sz="1400" b="0" dirty="0"/>
              <a:t> учреждения здравоохранения – </a:t>
            </a:r>
            <a:r>
              <a:rPr lang="ru-RU" sz="1400" b="0" dirty="0" smtClean="0"/>
              <a:t>4,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из них:</a:t>
            </a:r>
          </a:p>
          <a:p>
            <a:pPr algn="l">
              <a:spcAft>
                <a:spcPts val="134"/>
              </a:spcAft>
            </a:pPr>
            <a:r>
              <a:rPr lang="ru-RU" sz="1400" b="0" dirty="0"/>
              <a:t>муниципальных – </a:t>
            </a:r>
            <a:r>
              <a:rPr lang="ru-RU" sz="1400" b="0" dirty="0" smtClean="0"/>
              <a:t>4 ( 4 </a:t>
            </a:r>
            <a:r>
              <a:rPr lang="ru-RU" sz="1400" b="0" dirty="0"/>
              <a:t>больниц на </a:t>
            </a:r>
            <a:r>
              <a:rPr lang="ru-RU" sz="1400" b="0" dirty="0" smtClean="0"/>
              <a:t>132 коек</a:t>
            </a:r>
            <a:r>
              <a:rPr lang="ru-RU" sz="1400" b="0" dirty="0"/>
              <a:t>);</a:t>
            </a:r>
          </a:p>
          <a:p>
            <a:pPr algn="l">
              <a:spcAft>
                <a:spcPts val="134"/>
              </a:spcAft>
            </a:pPr>
            <a:r>
              <a:rPr lang="ru-RU" sz="1400" b="0" dirty="0"/>
              <a:t>областного подчинения: </a:t>
            </a:r>
            <a:r>
              <a:rPr lang="ru-RU" sz="1400" b="0" dirty="0" smtClean="0"/>
              <a:t>0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прочих – </a:t>
            </a:r>
            <a:r>
              <a:rPr lang="ru-RU" sz="1400" b="0" dirty="0" smtClean="0"/>
              <a:t>0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 театры – 0</a:t>
            </a:r>
            <a:r>
              <a:rPr lang="ru-RU" sz="1400" b="0" dirty="0" smtClean="0"/>
              <a:t>;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 музеи – </a:t>
            </a:r>
            <a:r>
              <a:rPr lang="ru-RU" sz="1400" b="0" dirty="0" smtClean="0"/>
              <a:t>1;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 кинотеатры – </a:t>
            </a:r>
            <a:r>
              <a:rPr lang="ru-RU" sz="1400" b="0" dirty="0" smtClean="0"/>
              <a:t>1;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 библиотеки – </a:t>
            </a:r>
            <a:r>
              <a:rPr lang="ru-RU" sz="1400" b="0" dirty="0" smtClean="0"/>
              <a:t>2;</a:t>
            </a:r>
            <a:endParaRPr lang="ru-RU" sz="1400" b="0" dirty="0"/>
          </a:p>
          <a:p>
            <a:pPr algn="l">
              <a:spcAft>
                <a:spcPts val="134"/>
              </a:spcAft>
            </a:pPr>
            <a:r>
              <a:rPr lang="ru-RU" sz="1400" b="0" dirty="0"/>
              <a:t>- объекты религиозного </a:t>
            </a:r>
            <a:r>
              <a:rPr lang="ru-RU" sz="1400" b="0" dirty="0" smtClean="0"/>
              <a:t>культа:  </a:t>
            </a:r>
          </a:p>
          <a:p>
            <a:pPr algn="l">
              <a:spcAft>
                <a:spcPts val="134"/>
              </a:spcAft>
            </a:pPr>
            <a:r>
              <a:rPr lang="ru-RU" sz="1400" b="0" dirty="0" smtClean="0"/>
              <a:t>храм-1, церкви-3 </a:t>
            </a:r>
            <a:r>
              <a:rPr lang="ru-RU" sz="1400" b="0" dirty="0"/>
              <a:t>(</a:t>
            </a:r>
            <a:r>
              <a:rPr lang="ru-RU" sz="1400" b="0" dirty="0" smtClean="0"/>
              <a:t>православные)</a:t>
            </a:r>
          </a:p>
          <a:p>
            <a:pPr algn="l">
              <a:spcAft>
                <a:spcPts val="134"/>
              </a:spcAft>
            </a:pPr>
            <a:r>
              <a:rPr lang="ru-RU" sz="1400" b="0" dirty="0" smtClean="0"/>
              <a:t>Мечеть-1 (мусульманская)</a:t>
            </a:r>
            <a:endParaRPr lang="ru-RU" sz="1400" b="0" dirty="0"/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9758386" y="3657592"/>
            <a:ext cx="3043214" cy="92869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13" tIns="71606" rIns="143213" bIns="71606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/>
              <a:t>Потенциально опасные </a:t>
            </a:r>
            <a:r>
              <a:rPr lang="ru-RU" sz="1400" b="1" dirty="0" smtClean="0"/>
              <a:t>объекты: </a:t>
            </a:r>
            <a:r>
              <a:rPr lang="ru-RU" sz="1400" dirty="0" smtClean="0"/>
              <a:t>химически опасных </a:t>
            </a:r>
            <a:r>
              <a:rPr lang="ru-RU" sz="1400" dirty="0"/>
              <a:t>– </a:t>
            </a:r>
            <a:r>
              <a:rPr lang="ru-RU" sz="1400" dirty="0" smtClean="0"/>
              <a:t>3;</a:t>
            </a:r>
            <a:endParaRPr lang="ru-RU" sz="1400" dirty="0"/>
          </a:p>
          <a:p>
            <a:r>
              <a:rPr lang="ru-RU" sz="1400" dirty="0" smtClean="0"/>
              <a:t>взрывопожароопасных </a:t>
            </a:r>
            <a:r>
              <a:rPr lang="ru-RU" sz="1400" dirty="0"/>
              <a:t>– </a:t>
            </a:r>
            <a:r>
              <a:rPr lang="ru-RU" sz="1400" dirty="0" smtClean="0"/>
              <a:t>1;</a:t>
            </a:r>
            <a:endParaRPr lang="ru-RU" sz="14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9872" t="2197" r="1563" b="9180"/>
          <a:stretch>
            <a:fillRect/>
          </a:stretch>
        </p:blipFill>
        <p:spPr bwMode="auto">
          <a:xfrm>
            <a:off x="0" y="3657592"/>
            <a:ext cx="9758384" cy="47863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4" name="Group 180"/>
          <p:cNvGrpSpPr>
            <a:grpSpLocks/>
          </p:cNvGrpSpPr>
          <p:nvPr/>
        </p:nvGrpSpPr>
        <p:grpSpPr bwMode="auto">
          <a:xfrm>
            <a:off x="114256" y="4014782"/>
            <a:ext cx="857256" cy="757238"/>
            <a:chOff x="4460" y="2260"/>
            <a:chExt cx="396" cy="308"/>
          </a:xfrm>
        </p:grpSpPr>
        <p:grpSp>
          <p:nvGrpSpPr>
            <p:cNvPr id="45" name="Group 181"/>
            <p:cNvGrpSpPr>
              <a:grpSpLocks/>
            </p:cNvGrpSpPr>
            <p:nvPr/>
          </p:nvGrpSpPr>
          <p:grpSpPr bwMode="auto">
            <a:xfrm>
              <a:off x="4493" y="2260"/>
              <a:ext cx="363" cy="127"/>
              <a:chOff x="3832" y="2404"/>
              <a:chExt cx="363" cy="127"/>
            </a:xfrm>
          </p:grpSpPr>
          <p:sp>
            <p:nvSpPr>
              <p:cNvPr id="51" name="Freeform 182"/>
              <p:cNvSpPr>
                <a:spLocks/>
              </p:cNvSpPr>
              <p:nvPr/>
            </p:nvSpPr>
            <p:spPr bwMode="auto">
              <a:xfrm>
                <a:off x="3832" y="2404"/>
                <a:ext cx="363" cy="127"/>
              </a:xfrm>
              <a:custGeom>
                <a:avLst/>
                <a:gdLst>
                  <a:gd name="T0" fmla="*/ 0 w 1040"/>
                  <a:gd name="T1" fmla="*/ 0 h 552"/>
                  <a:gd name="T2" fmla="*/ 0 w 1040"/>
                  <a:gd name="T3" fmla="*/ 0 h 552"/>
                  <a:gd name="T4" fmla="*/ 0 w 1040"/>
                  <a:gd name="T5" fmla="*/ 0 h 552"/>
                  <a:gd name="T6" fmla="*/ 0 w 1040"/>
                  <a:gd name="T7" fmla="*/ 0 h 552"/>
                  <a:gd name="T8" fmla="*/ 0 w 1040"/>
                  <a:gd name="T9" fmla="*/ 0 h 552"/>
                  <a:gd name="T10" fmla="*/ 0 w 1040"/>
                  <a:gd name="T11" fmla="*/ 0 h 5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0"/>
                  <a:gd name="T19" fmla="*/ 0 h 552"/>
                  <a:gd name="T20" fmla="*/ 1040 w 1040"/>
                  <a:gd name="T21" fmla="*/ 552 h 5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0" h="552">
                    <a:moveTo>
                      <a:pt x="2" y="0"/>
                    </a:moveTo>
                    <a:cubicBezTo>
                      <a:pt x="15" y="0"/>
                      <a:pt x="27" y="0"/>
                      <a:pt x="40" y="0"/>
                    </a:cubicBezTo>
                    <a:lnTo>
                      <a:pt x="816" y="0"/>
                    </a:lnTo>
                    <a:lnTo>
                      <a:pt x="1040" y="552"/>
                    </a:lnTo>
                    <a:lnTo>
                      <a:pt x="0" y="552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/>
                  </a:gs>
                  <a:gs pos="5000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1211" tIns="45602" rIns="91211" bIns="45602"/>
              <a:lstStyle/>
              <a:p>
                <a:pPr defTabSz="912484"/>
                <a:endParaRPr lang="ru-RU" dirty="0"/>
              </a:p>
            </p:txBody>
          </p:sp>
          <p:sp>
            <p:nvSpPr>
              <p:cNvPr id="52" name="Line 183"/>
              <p:cNvSpPr>
                <a:spLocks noChangeShapeType="1"/>
              </p:cNvSpPr>
              <p:nvPr/>
            </p:nvSpPr>
            <p:spPr bwMode="auto">
              <a:xfrm>
                <a:off x="3832" y="2433"/>
                <a:ext cx="302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53" name="Line 184"/>
              <p:cNvSpPr>
                <a:spLocks noChangeShapeType="1"/>
              </p:cNvSpPr>
              <p:nvPr/>
            </p:nvSpPr>
            <p:spPr bwMode="auto">
              <a:xfrm>
                <a:off x="3832" y="2503"/>
                <a:ext cx="342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54" name="Line 185"/>
              <p:cNvSpPr>
                <a:spLocks noChangeShapeType="1"/>
              </p:cNvSpPr>
              <p:nvPr/>
            </p:nvSpPr>
            <p:spPr bwMode="auto">
              <a:xfrm>
                <a:off x="3832" y="2404"/>
                <a:ext cx="282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46" name="Rectangle 186"/>
            <p:cNvSpPr>
              <a:spLocks noChangeArrowheads="1"/>
            </p:cNvSpPr>
            <p:nvPr/>
          </p:nvSpPr>
          <p:spPr bwMode="auto">
            <a:xfrm>
              <a:off x="4527" y="2260"/>
              <a:ext cx="299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5292" tIns="72628" rIns="145292" bIns="72628">
              <a:spAutoFit/>
            </a:bodyPr>
            <a:lstStyle/>
            <a:p>
              <a:pPr defTabSz="1042612"/>
              <a:r>
                <a:rPr lang="ru-RU" sz="800" b="1" dirty="0">
                  <a:latin typeface="Calibri" pitchFamily="34" charset="0"/>
                </a:rPr>
                <a:t>ГУ МЧС</a:t>
              </a:r>
            </a:p>
          </p:txBody>
        </p:sp>
        <p:sp>
          <p:nvSpPr>
            <p:cNvPr id="47" name="Oval 187"/>
            <p:cNvSpPr>
              <a:spLocks noChangeArrowheads="1"/>
            </p:cNvSpPr>
            <p:nvPr/>
          </p:nvSpPr>
          <p:spPr bwMode="auto">
            <a:xfrm>
              <a:off x="4460" y="2505"/>
              <a:ext cx="71" cy="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387" tIns="63696" rIns="127387" bIns="63696" anchor="ctr"/>
            <a:lstStyle/>
            <a:p>
              <a:pPr algn="ctr" defTabSz="90930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48" name="Line 188"/>
            <p:cNvSpPr>
              <a:spLocks noChangeShapeType="1"/>
            </p:cNvSpPr>
            <p:nvPr/>
          </p:nvSpPr>
          <p:spPr bwMode="auto">
            <a:xfrm flipH="1">
              <a:off x="4492" y="2391"/>
              <a:ext cx="36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0" name="Line 189"/>
            <p:cNvSpPr>
              <a:spLocks noChangeShapeType="1"/>
            </p:cNvSpPr>
            <p:nvPr/>
          </p:nvSpPr>
          <p:spPr bwMode="auto">
            <a:xfrm>
              <a:off x="4493" y="2276"/>
              <a:ext cx="1" cy="25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56" name="Group 162"/>
          <p:cNvGrpSpPr>
            <a:grpSpLocks/>
          </p:cNvGrpSpPr>
          <p:nvPr/>
        </p:nvGrpSpPr>
        <p:grpSpPr bwMode="auto">
          <a:xfrm>
            <a:off x="7258056" y="4014782"/>
            <a:ext cx="923199" cy="528316"/>
            <a:chOff x="7880" y="3115"/>
            <a:chExt cx="682" cy="403"/>
          </a:xfrm>
        </p:grpSpPr>
        <p:sp>
          <p:nvSpPr>
            <p:cNvPr id="57" name="Line 163"/>
            <p:cNvSpPr>
              <a:spLocks noChangeShapeType="1"/>
            </p:cNvSpPr>
            <p:nvPr/>
          </p:nvSpPr>
          <p:spPr bwMode="auto">
            <a:xfrm>
              <a:off x="8064" y="3115"/>
              <a:ext cx="0" cy="40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Line 164"/>
            <p:cNvSpPr>
              <a:spLocks noChangeShapeType="1"/>
            </p:cNvSpPr>
            <p:nvPr/>
          </p:nvSpPr>
          <p:spPr bwMode="auto">
            <a:xfrm>
              <a:off x="8064" y="3130"/>
              <a:ext cx="368" cy="4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Line 165"/>
            <p:cNvSpPr>
              <a:spLocks noChangeShapeType="1"/>
            </p:cNvSpPr>
            <p:nvPr/>
          </p:nvSpPr>
          <p:spPr bwMode="auto">
            <a:xfrm flipV="1">
              <a:off x="8064" y="3259"/>
              <a:ext cx="368" cy="4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Line 166"/>
            <p:cNvSpPr>
              <a:spLocks noChangeShapeType="1"/>
            </p:cNvSpPr>
            <p:nvPr/>
          </p:nvSpPr>
          <p:spPr bwMode="auto">
            <a:xfrm>
              <a:off x="8432" y="3173"/>
              <a:ext cx="0" cy="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167"/>
            <p:cNvSpPr txBox="1">
              <a:spLocks noChangeArrowheads="1"/>
            </p:cNvSpPr>
            <p:nvPr/>
          </p:nvSpPr>
          <p:spPr bwMode="auto">
            <a:xfrm>
              <a:off x="7880" y="3115"/>
              <a:ext cx="682" cy="151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lIns="66947" tIns="33471" rIns="66947" bIns="33471">
              <a:spAutoFit/>
            </a:bodyPr>
            <a:lstStyle/>
            <a:p>
              <a:pPr algn="ctr" defTabSz="1039099" eaLnBrk="0" hangingPunct="0"/>
              <a:r>
                <a:rPr lang="ru-RU" sz="1200" b="1" dirty="0" smtClean="0"/>
                <a:t>1 ОП</a:t>
              </a:r>
              <a:endParaRPr lang="ru-RU" sz="1200" b="1" dirty="0"/>
            </a:p>
          </p:txBody>
        </p:sp>
      </p:grpSp>
      <p:grpSp>
        <p:nvGrpSpPr>
          <p:cNvPr id="82" name="Group 162"/>
          <p:cNvGrpSpPr>
            <a:grpSpLocks/>
          </p:cNvGrpSpPr>
          <p:nvPr/>
        </p:nvGrpSpPr>
        <p:grpSpPr bwMode="auto">
          <a:xfrm>
            <a:off x="3971908" y="6300798"/>
            <a:ext cx="923199" cy="500066"/>
            <a:chOff x="7880" y="3115"/>
            <a:chExt cx="682" cy="403"/>
          </a:xfrm>
        </p:grpSpPr>
        <p:sp>
          <p:nvSpPr>
            <p:cNvPr id="90" name="Line 163"/>
            <p:cNvSpPr>
              <a:spLocks noChangeShapeType="1"/>
            </p:cNvSpPr>
            <p:nvPr/>
          </p:nvSpPr>
          <p:spPr bwMode="auto">
            <a:xfrm>
              <a:off x="8064" y="3115"/>
              <a:ext cx="0" cy="40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Line 164"/>
            <p:cNvSpPr>
              <a:spLocks noChangeShapeType="1"/>
            </p:cNvSpPr>
            <p:nvPr/>
          </p:nvSpPr>
          <p:spPr bwMode="auto">
            <a:xfrm>
              <a:off x="8064" y="3130"/>
              <a:ext cx="368" cy="4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Line 165"/>
            <p:cNvSpPr>
              <a:spLocks noChangeShapeType="1"/>
            </p:cNvSpPr>
            <p:nvPr/>
          </p:nvSpPr>
          <p:spPr bwMode="auto">
            <a:xfrm flipV="1">
              <a:off x="8064" y="3259"/>
              <a:ext cx="368" cy="4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Line 166"/>
            <p:cNvSpPr>
              <a:spLocks noChangeShapeType="1"/>
            </p:cNvSpPr>
            <p:nvPr/>
          </p:nvSpPr>
          <p:spPr bwMode="auto">
            <a:xfrm>
              <a:off x="8432" y="3173"/>
              <a:ext cx="0" cy="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Text Box 167"/>
            <p:cNvSpPr txBox="1">
              <a:spLocks noChangeArrowheads="1"/>
            </p:cNvSpPr>
            <p:nvPr/>
          </p:nvSpPr>
          <p:spPr bwMode="auto">
            <a:xfrm>
              <a:off x="7880" y="3115"/>
              <a:ext cx="682" cy="151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66947" tIns="33471" rIns="66947" bIns="33471">
              <a:spAutoFit/>
            </a:bodyPr>
            <a:lstStyle/>
            <a:p>
              <a:pPr algn="ctr" defTabSz="1039099" eaLnBrk="0" hangingPunct="0"/>
              <a:r>
                <a:rPr lang="ru-RU" sz="1200" b="1" dirty="0" smtClean="0"/>
                <a:t>1- ПСЧ</a:t>
              </a:r>
              <a:endParaRPr lang="ru-RU" sz="1200" b="1" dirty="0"/>
            </a:p>
          </p:txBody>
        </p:sp>
      </p:grpSp>
      <p:grpSp>
        <p:nvGrpSpPr>
          <p:cNvPr id="106" name="Group 162"/>
          <p:cNvGrpSpPr>
            <a:grpSpLocks/>
          </p:cNvGrpSpPr>
          <p:nvPr/>
        </p:nvGrpSpPr>
        <p:grpSpPr bwMode="auto">
          <a:xfrm>
            <a:off x="4186222" y="6015046"/>
            <a:ext cx="1214237" cy="571504"/>
            <a:chOff x="8038" y="3115"/>
            <a:chExt cx="897" cy="403"/>
          </a:xfrm>
        </p:grpSpPr>
        <p:sp>
          <p:nvSpPr>
            <p:cNvPr id="107" name="Line 163"/>
            <p:cNvSpPr>
              <a:spLocks noChangeShapeType="1"/>
            </p:cNvSpPr>
            <p:nvPr/>
          </p:nvSpPr>
          <p:spPr bwMode="auto">
            <a:xfrm>
              <a:off x="8064" y="3115"/>
              <a:ext cx="0" cy="40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Line 164"/>
            <p:cNvSpPr>
              <a:spLocks noChangeShapeType="1"/>
            </p:cNvSpPr>
            <p:nvPr/>
          </p:nvSpPr>
          <p:spPr bwMode="auto">
            <a:xfrm>
              <a:off x="8064" y="3130"/>
              <a:ext cx="368" cy="4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Line 165"/>
            <p:cNvSpPr>
              <a:spLocks noChangeShapeType="1"/>
            </p:cNvSpPr>
            <p:nvPr/>
          </p:nvSpPr>
          <p:spPr bwMode="auto">
            <a:xfrm flipV="1">
              <a:off x="8064" y="3259"/>
              <a:ext cx="368" cy="4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Line 166"/>
            <p:cNvSpPr>
              <a:spLocks noChangeShapeType="1"/>
            </p:cNvSpPr>
            <p:nvPr/>
          </p:nvSpPr>
          <p:spPr bwMode="auto">
            <a:xfrm>
              <a:off x="8432" y="3173"/>
              <a:ext cx="0" cy="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Text Box 167"/>
            <p:cNvSpPr txBox="1">
              <a:spLocks noChangeArrowheads="1"/>
            </p:cNvSpPr>
            <p:nvPr/>
          </p:nvSpPr>
          <p:spPr bwMode="auto">
            <a:xfrm>
              <a:off x="8038" y="3115"/>
              <a:ext cx="897" cy="151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66947" tIns="33471" rIns="66947" bIns="33471">
              <a:spAutoFit/>
            </a:bodyPr>
            <a:lstStyle/>
            <a:p>
              <a:pPr algn="ctr" defTabSz="1039099" eaLnBrk="0" hangingPunct="0"/>
              <a:r>
                <a:rPr lang="ru-RU" sz="1200" b="1" dirty="0" smtClean="0"/>
                <a:t>12 ПСО ФПС ГПС </a:t>
              </a:r>
              <a:endParaRPr lang="ru-RU" sz="1200" b="1" dirty="0"/>
            </a:p>
          </p:txBody>
        </p:sp>
      </p:grpSp>
      <p:sp>
        <p:nvSpPr>
          <p:cNvPr id="80" name="CustomShape 16"/>
          <p:cNvSpPr/>
          <p:nvPr/>
        </p:nvSpPr>
        <p:spPr>
          <a:xfrm>
            <a:off x="685760" y="5586418"/>
            <a:ext cx="1785950" cy="285752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  <a:spcAft>
                <a:spcPts val="1213"/>
              </a:spcAft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Новокузнецкий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</a:t>
            </a:r>
            <a:endParaRPr lang="ru-RU" sz="1200" b="1" strike="noStrike" spc="-1" dirty="0">
              <a:latin typeface="Arial"/>
            </a:endParaRPr>
          </a:p>
        </p:txBody>
      </p:sp>
      <p:sp>
        <p:nvSpPr>
          <p:cNvPr id="100" name="CustomShape 16"/>
          <p:cNvSpPr/>
          <p:nvPr/>
        </p:nvSpPr>
        <p:spPr>
          <a:xfrm>
            <a:off x="4329098" y="6943740"/>
            <a:ext cx="1357322" cy="285752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080" rIns="110520" bIns="55080"/>
          <a:lstStyle/>
          <a:p>
            <a:pPr algn="ctr">
              <a:lnSpc>
                <a:spcPct val="100000"/>
              </a:lnSpc>
              <a:spcAft>
                <a:spcPts val="1213"/>
              </a:spcAft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ОСИННИКИ</a:t>
            </a:r>
            <a:endParaRPr lang="ru-RU" sz="1400" b="1" strike="noStrike" spc="-1" dirty="0">
              <a:latin typeface="Arial"/>
            </a:endParaRPr>
          </a:p>
        </p:txBody>
      </p:sp>
      <p:sp>
        <p:nvSpPr>
          <p:cNvPr id="105" name="Полилиния 104"/>
          <p:cNvSpPr/>
          <p:nvPr/>
        </p:nvSpPr>
        <p:spPr>
          <a:xfrm>
            <a:off x="2484438" y="3657600"/>
            <a:ext cx="5978524" cy="4078288"/>
          </a:xfrm>
          <a:custGeom>
            <a:avLst/>
            <a:gdLst>
              <a:gd name="connsiteX0" fmla="*/ 11112 w 5978524"/>
              <a:gd name="connsiteY0" fmla="*/ 2838450 h 4078288"/>
              <a:gd name="connsiteX1" fmla="*/ 134937 w 5978524"/>
              <a:gd name="connsiteY1" fmla="*/ 2581275 h 4078288"/>
              <a:gd name="connsiteX2" fmla="*/ 458787 w 5978524"/>
              <a:gd name="connsiteY2" fmla="*/ 2628900 h 4078288"/>
              <a:gd name="connsiteX3" fmla="*/ 849312 w 5978524"/>
              <a:gd name="connsiteY3" fmla="*/ 2638425 h 4078288"/>
              <a:gd name="connsiteX4" fmla="*/ 1135062 w 5978524"/>
              <a:gd name="connsiteY4" fmla="*/ 2695575 h 4078288"/>
              <a:gd name="connsiteX5" fmla="*/ 1268412 w 5978524"/>
              <a:gd name="connsiteY5" fmla="*/ 2571750 h 4078288"/>
              <a:gd name="connsiteX6" fmla="*/ 1430337 w 5978524"/>
              <a:gd name="connsiteY6" fmla="*/ 2438400 h 4078288"/>
              <a:gd name="connsiteX7" fmla="*/ 1801812 w 5978524"/>
              <a:gd name="connsiteY7" fmla="*/ 2181225 h 4078288"/>
              <a:gd name="connsiteX8" fmla="*/ 2154237 w 5978524"/>
              <a:gd name="connsiteY8" fmla="*/ 2219325 h 4078288"/>
              <a:gd name="connsiteX9" fmla="*/ 2535237 w 5978524"/>
              <a:gd name="connsiteY9" fmla="*/ 2143125 h 4078288"/>
              <a:gd name="connsiteX10" fmla="*/ 3049587 w 5978524"/>
              <a:gd name="connsiteY10" fmla="*/ 2143125 h 4078288"/>
              <a:gd name="connsiteX11" fmla="*/ 3621087 w 5978524"/>
              <a:gd name="connsiteY11" fmla="*/ 2190750 h 4078288"/>
              <a:gd name="connsiteX12" fmla="*/ 3783012 w 5978524"/>
              <a:gd name="connsiteY12" fmla="*/ 2095500 h 4078288"/>
              <a:gd name="connsiteX13" fmla="*/ 3954462 w 5978524"/>
              <a:gd name="connsiteY13" fmla="*/ 1885950 h 4078288"/>
              <a:gd name="connsiteX14" fmla="*/ 4183062 w 5978524"/>
              <a:gd name="connsiteY14" fmla="*/ 1581150 h 4078288"/>
              <a:gd name="connsiteX15" fmla="*/ 4097337 w 5978524"/>
              <a:gd name="connsiteY15" fmla="*/ 1352550 h 4078288"/>
              <a:gd name="connsiteX16" fmla="*/ 4030662 w 5978524"/>
              <a:gd name="connsiteY16" fmla="*/ 1019175 h 4078288"/>
              <a:gd name="connsiteX17" fmla="*/ 4040187 w 5978524"/>
              <a:gd name="connsiteY17" fmla="*/ 762000 h 4078288"/>
              <a:gd name="connsiteX18" fmla="*/ 4468812 w 5978524"/>
              <a:gd name="connsiteY18" fmla="*/ 504825 h 4078288"/>
              <a:gd name="connsiteX19" fmla="*/ 4535487 w 5978524"/>
              <a:gd name="connsiteY19" fmla="*/ 295275 h 4078288"/>
              <a:gd name="connsiteX20" fmla="*/ 4668837 w 5978524"/>
              <a:gd name="connsiteY20" fmla="*/ 114300 h 4078288"/>
              <a:gd name="connsiteX21" fmla="*/ 5335587 w 5978524"/>
              <a:gd name="connsiteY21" fmla="*/ 47625 h 4078288"/>
              <a:gd name="connsiteX22" fmla="*/ 5554662 w 5978524"/>
              <a:gd name="connsiteY22" fmla="*/ 400050 h 4078288"/>
              <a:gd name="connsiteX23" fmla="*/ 5659437 w 5978524"/>
              <a:gd name="connsiteY23" fmla="*/ 666750 h 4078288"/>
              <a:gd name="connsiteX24" fmla="*/ 5888037 w 5978524"/>
              <a:gd name="connsiteY24" fmla="*/ 942975 h 4078288"/>
              <a:gd name="connsiteX25" fmla="*/ 5897562 w 5978524"/>
              <a:gd name="connsiteY25" fmla="*/ 1228725 h 4078288"/>
              <a:gd name="connsiteX26" fmla="*/ 5973762 w 5978524"/>
              <a:gd name="connsiteY26" fmla="*/ 1571625 h 4078288"/>
              <a:gd name="connsiteX27" fmla="*/ 5926137 w 5978524"/>
              <a:gd name="connsiteY27" fmla="*/ 1981200 h 4078288"/>
              <a:gd name="connsiteX28" fmla="*/ 5764212 w 5978524"/>
              <a:gd name="connsiteY28" fmla="*/ 2276475 h 4078288"/>
              <a:gd name="connsiteX29" fmla="*/ 5430837 w 5978524"/>
              <a:gd name="connsiteY29" fmla="*/ 2505075 h 4078288"/>
              <a:gd name="connsiteX30" fmla="*/ 5278437 w 5978524"/>
              <a:gd name="connsiteY30" fmla="*/ 2628900 h 4078288"/>
              <a:gd name="connsiteX31" fmla="*/ 4983162 w 5978524"/>
              <a:gd name="connsiteY31" fmla="*/ 2886075 h 4078288"/>
              <a:gd name="connsiteX32" fmla="*/ 4754562 w 5978524"/>
              <a:gd name="connsiteY32" fmla="*/ 3038475 h 4078288"/>
              <a:gd name="connsiteX33" fmla="*/ 4468812 w 5978524"/>
              <a:gd name="connsiteY33" fmla="*/ 3228975 h 4078288"/>
              <a:gd name="connsiteX34" fmla="*/ 4030662 w 5978524"/>
              <a:gd name="connsiteY34" fmla="*/ 3409950 h 4078288"/>
              <a:gd name="connsiteX35" fmla="*/ 3659187 w 5978524"/>
              <a:gd name="connsiteY35" fmla="*/ 3333750 h 4078288"/>
              <a:gd name="connsiteX36" fmla="*/ 3335337 w 5978524"/>
              <a:gd name="connsiteY36" fmla="*/ 3390900 h 4078288"/>
              <a:gd name="connsiteX37" fmla="*/ 3135312 w 5978524"/>
              <a:gd name="connsiteY37" fmla="*/ 3552825 h 4078288"/>
              <a:gd name="connsiteX38" fmla="*/ 2830512 w 5978524"/>
              <a:gd name="connsiteY38" fmla="*/ 3838575 h 4078288"/>
              <a:gd name="connsiteX39" fmla="*/ 2620962 w 5978524"/>
              <a:gd name="connsiteY39" fmla="*/ 3990975 h 4078288"/>
              <a:gd name="connsiteX40" fmla="*/ 2401887 w 5978524"/>
              <a:gd name="connsiteY40" fmla="*/ 4029075 h 4078288"/>
              <a:gd name="connsiteX41" fmla="*/ 2125662 w 5978524"/>
              <a:gd name="connsiteY41" fmla="*/ 4067175 h 4078288"/>
              <a:gd name="connsiteX42" fmla="*/ 1716087 w 5978524"/>
              <a:gd name="connsiteY42" fmla="*/ 4076700 h 4078288"/>
              <a:gd name="connsiteX43" fmla="*/ 1335087 w 5978524"/>
              <a:gd name="connsiteY43" fmla="*/ 4067175 h 4078288"/>
              <a:gd name="connsiteX44" fmla="*/ 1077912 w 5978524"/>
              <a:gd name="connsiteY44" fmla="*/ 4067175 h 4078288"/>
              <a:gd name="connsiteX45" fmla="*/ 935037 w 5978524"/>
              <a:gd name="connsiteY45" fmla="*/ 4000500 h 4078288"/>
              <a:gd name="connsiteX46" fmla="*/ 963612 w 5978524"/>
              <a:gd name="connsiteY46" fmla="*/ 3790950 h 4078288"/>
              <a:gd name="connsiteX47" fmla="*/ 830262 w 5978524"/>
              <a:gd name="connsiteY47" fmla="*/ 3686175 h 4078288"/>
              <a:gd name="connsiteX48" fmla="*/ 649287 w 5978524"/>
              <a:gd name="connsiteY48" fmla="*/ 3581400 h 4078288"/>
              <a:gd name="connsiteX49" fmla="*/ 468312 w 5978524"/>
              <a:gd name="connsiteY49" fmla="*/ 3409950 h 4078288"/>
              <a:gd name="connsiteX50" fmla="*/ 287337 w 5978524"/>
              <a:gd name="connsiteY50" fmla="*/ 3276600 h 4078288"/>
              <a:gd name="connsiteX51" fmla="*/ 306387 w 5978524"/>
              <a:gd name="connsiteY51" fmla="*/ 3124200 h 4078288"/>
              <a:gd name="connsiteX52" fmla="*/ 220662 w 5978524"/>
              <a:gd name="connsiteY52" fmla="*/ 2962275 h 4078288"/>
              <a:gd name="connsiteX53" fmla="*/ 68262 w 5978524"/>
              <a:gd name="connsiteY53" fmla="*/ 2924175 h 4078288"/>
              <a:gd name="connsiteX54" fmla="*/ 11112 w 5978524"/>
              <a:gd name="connsiteY54" fmla="*/ 2838450 h 40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978524" h="4078288">
                <a:moveTo>
                  <a:pt x="11112" y="2838450"/>
                </a:moveTo>
                <a:cubicBezTo>
                  <a:pt x="22225" y="2781300"/>
                  <a:pt x="60325" y="2616200"/>
                  <a:pt x="134937" y="2581275"/>
                </a:cubicBezTo>
                <a:cubicBezTo>
                  <a:pt x="209549" y="2546350"/>
                  <a:pt x="339725" y="2619375"/>
                  <a:pt x="458787" y="2628900"/>
                </a:cubicBezTo>
                <a:cubicBezTo>
                  <a:pt x="577849" y="2638425"/>
                  <a:pt x="736600" y="2627313"/>
                  <a:pt x="849312" y="2638425"/>
                </a:cubicBezTo>
                <a:cubicBezTo>
                  <a:pt x="962024" y="2649537"/>
                  <a:pt x="1065212" y="2706687"/>
                  <a:pt x="1135062" y="2695575"/>
                </a:cubicBezTo>
                <a:cubicBezTo>
                  <a:pt x="1204912" y="2684463"/>
                  <a:pt x="1219200" y="2614613"/>
                  <a:pt x="1268412" y="2571750"/>
                </a:cubicBezTo>
                <a:cubicBezTo>
                  <a:pt x="1317625" y="2528888"/>
                  <a:pt x="1341437" y="2503487"/>
                  <a:pt x="1430337" y="2438400"/>
                </a:cubicBezTo>
                <a:cubicBezTo>
                  <a:pt x="1519237" y="2373313"/>
                  <a:pt x="1681162" y="2217737"/>
                  <a:pt x="1801812" y="2181225"/>
                </a:cubicBezTo>
                <a:cubicBezTo>
                  <a:pt x="1922462" y="2144713"/>
                  <a:pt x="2032000" y="2225675"/>
                  <a:pt x="2154237" y="2219325"/>
                </a:cubicBezTo>
                <a:cubicBezTo>
                  <a:pt x="2276474" y="2212975"/>
                  <a:pt x="2386012" y="2155825"/>
                  <a:pt x="2535237" y="2143125"/>
                </a:cubicBezTo>
                <a:cubicBezTo>
                  <a:pt x="2684462" y="2130425"/>
                  <a:pt x="2868612" y="2135188"/>
                  <a:pt x="3049587" y="2143125"/>
                </a:cubicBezTo>
                <a:cubicBezTo>
                  <a:pt x="3230562" y="2151062"/>
                  <a:pt x="3498850" y="2198687"/>
                  <a:pt x="3621087" y="2190750"/>
                </a:cubicBezTo>
                <a:cubicBezTo>
                  <a:pt x="3743324" y="2182813"/>
                  <a:pt x="3727450" y="2146300"/>
                  <a:pt x="3783012" y="2095500"/>
                </a:cubicBezTo>
                <a:cubicBezTo>
                  <a:pt x="3838574" y="2044700"/>
                  <a:pt x="3887787" y="1971675"/>
                  <a:pt x="3954462" y="1885950"/>
                </a:cubicBezTo>
                <a:cubicBezTo>
                  <a:pt x="4021137" y="1800225"/>
                  <a:pt x="4159250" y="1670050"/>
                  <a:pt x="4183062" y="1581150"/>
                </a:cubicBezTo>
                <a:cubicBezTo>
                  <a:pt x="4206875" y="1492250"/>
                  <a:pt x="4122737" y="1446212"/>
                  <a:pt x="4097337" y="1352550"/>
                </a:cubicBezTo>
                <a:cubicBezTo>
                  <a:pt x="4071937" y="1258888"/>
                  <a:pt x="4040187" y="1117600"/>
                  <a:pt x="4030662" y="1019175"/>
                </a:cubicBezTo>
                <a:cubicBezTo>
                  <a:pt x="4021137" y="920750"/>
                  <a:pt x="3967162" y="847725"/>
                  <a:pt x="4040187" y="762000"/>
                </a:cubicBezTo>
                <a:cubicBezTo>
                  <a:pt x="4113212" y="676275"/>
                  <a:pt x="4386262" y="582613"/>
                  <a:pt x="4468812" y="504825"/>
                </a:cubicBezTo>
                <a:cubicBezTo>
                  <a:pt x="4551362" y="427038"/>
                  <a:pt x="4502149" y="360363"/>
                  <a:pt x="4535487" y="295275"/>
                </a:cubicBezTo>
                <a:cubicBezTo>
                  <a:pt x="4568825" y="230187"/>
                  <a:pt x="4535487" y="155575"/>
                  <a:pt x="4668837" y="114300"/>
                </a:cubicBezTo>
                <a:cubicBezTo>
                  <a:pt x="4802187" y="73025"/>
                  <a:pt x="5187950" y="0"/>
                  <a:pt x="5335587" y="47625"/>
                </a:cubicBezTo>
                <a:cubicBezTo>
                  <a:pt x="5483224" y="95250"/>
                  <a:pt x="5500687" y="296863"/>
                  <a:pt x="5554662" y="400050"/>
                </a:cubicBezTo>
                <a:cubicBezTo>
                  <a:pt x="5608637" y="503237"/>
                  <a:pt x="5603875" y="576263"/>
                  <a:pt x="5659437" y="666750"/>
                </a:cubicBezTo>
                <a:cubicBezTo>
                  <a:pt x="5714999" y="757237"/>
                  <a:pt x="5848350" y="849313"/>
                  <a:pt x="5888037" y="942975"/>
                </a:cubicBezTo>
                <a:cubicBezTo>
                  <a:pt x="5927725" y="1036638"/>
                  <a:pt x="5883275" y="1123950"/>
                  <a:pt x="5897562" y="1228725"/>
                </a:cubicBezTo>
                <a:cubicBezTo>
                  <a:pt x="5911849" y="1333500"/>
                  <a:pt x="5969000" y="1446213"/>
                  <a:pt x="5973762" y="1571625"/>
                </a:cubicBezTo>
                <a:cubicBezTo>
                  <a:pt x="5978524" y="1697037"/>
                  <a:pt x="5961062" y="1863725"/>
                  <a:pt x="5926137" y="1981200"/>
                </a:cubicBezTo>
                <a:cubicBezTo>
                  <a:pt x="5891212" y="2098675"/>
                  <a:pt x="5846762" y="2189163"/>
                  <a:pt x="5764212" y="2276475"/>
                </a:cubicBezTo>
                <a:cubicBezTo>
                  <a:pt x="5681662" y="2363787"/>
                  <a:pt x="5511800" y="2446338"/>
                  <a:pt x="5430837" y="2505075"/>
                </a:cubicBezTo>
                <a:cubicBezTo>
                  <a:pt x="5349875" y="2563813"/>
                  <a:pt x="5353049" y="2565400"/>
                  <a:pt x="5278437" y="2628900"/>
                </a:cubicBezTo>
                <a:cubicBezTo>
                  <a:pt x="5203825" y="2692400"/>
                  <a:pt x="5070475" y="2817813"/>
                  <a:pt x="4983162" y="2886075"/>
                </a:cubicBezTo>
                <a:cubicBezTo>
                  <a:pt x="4895850" y="2954338"/>
                  <a:pt x="4754562" y="3038475"/>
                  <a:pt x="4754562" y="3038475"/>
                </a:cubicBezTo>
                <a:cubicBezTo>
                  <a:pt x="4668837" y="3095625"/>
                  <a:pt x="4589462" y="3167063"/>
                  <a:pt x="4468812" y="3228975"/>
                </a:cubicBezTo>
                <a:cubicBezTo>
                  <a:pt x="4348162" y="3290887"/>
                  <a:pt x="4165599" y="3392488"/>
                  <a:pt x="4030662" y="3409950"/>
                </a:cubicBezTo>
                <a:cubicBezTo>
                  <a:pt x="3895725" y="3427412"/>
                  <a:pt x="3775074" y="3336925"/>
                  <a:pt x="3659187" y="3333750"/>
                </a:cubicBezTo>
                <a:cubicBezTo>
                  <a:pt x="3543300" y="3330575"/>
                  <a:pt x="3422649" y="3354388"/>
                  <a:pt x="3335337" y="3390900"/>
                </a:cubicBezTo>
                <a:cubicBezTo>
                  <a:pt x="3248025" y="3427412"/>
                  <a:pt x="3219450" y="3478213"/>
                  <a:pt x="3135312" y="3552825"/>
                </a:cubicBezTo>
                <a:cubicBezTo>
                  <a:pt x="3051175" y="3627438"/>
                  <a:pt x="2916237" y="3765550"/>
                  <a:pt x="2830512" y="3838575"/>
                </a:cubicBezTo>
                <a:cubicBezTo>
                  <a:pt x="2744787" y="3911600"/>
                  <a:pt x="2692399" y="3959225"/>
                  <a:pt x="2620962" y="3990975"/>
                </a:cubicBezTo>
                <a:cubicBezTo>
                  <a:pt x="2549525" y="4022725"/>
                  <a:pt x="2484437" y="4016375"/>
                  <a:pt x="2401887" y="4029075"/>
                </a:cubicBezTo>
                <a:cubicBezTo>
                  <a:pt x="2319337" y="4041775"/>
                  <a:pt x="2239962" y="4059238"/>
                  <a:pt x="2125662" y="4067175"/>
                </a:cubicBezTo>
                <a:cubicBezTo>
                  <a:pt x="2011362" y="4075112"/>
                  <a:pt x="1847849" y="4076700"/>
                  <a:pt x="1716087" y="4076700"/>
                </a:cubicBezTo>
                <a:cubicBezTo>
                  <a:pt x="1584325" y="4076700"/>
                  <a:pt x="1441449" y="4068762"/>
                  <a:pt x="1335087" y="4067175"/>
                </a:cubicBezTo>
                <a:cubicBezTo>
                  <a:pt x="1228725" y="4065588"/>
                  <a:pt x="1144587" y="4078288"/>
                  <a:pt x="1077912" y="4067175"/>
                </a:cubicBezTo>
                <a:cubicBezTo>
                  <a:pt x="1011237" y="4056063"/>
                  <a:pt x="954087" y="4046537"/>
                  <a:pt x="935037" y="4000500"/>
                </a:cubicBezTo>
                <a:cubicBezTo>
                  <a:pt x="915987" y="3954463"/>
                  <a:pt x="981074" y="3843337"/>
                  <a:pt x="963612" y="3790950"/>
                </a:cubicBezTo>
                <a:cubicBezTo>
                  <a:pt x="946150" y="3738563"/>
                  <a:pt x="882650" y="3721100"/>
                  <a:pt x="830262" y="3686175"/>
                </a:cubicBezTo>
                <a:cubicBezTo>
                  <a:pt x="777875" y="3651250"/>
                  <a:pt x="709612" y="3627437"/>
                  <a:pt x="649287" y="3581400"/>
                </a:cubicBezTo>
                <a:cubicBezTo>
                  <a:pt x="588962" y="3535363"/>
                  <a:pt x="528637" y="3460750"/>
                  <a:pt x="468312" y="3409950"/>
                </a:cubicBezTo>
                <a:cubicBezTo>
                  <a:pt x="407987" y="3359150"/>
                  <a:pt x="314324" y="3324225"/>
                  <a:pt x="287337" y="3276600"/>
                </a:cubicBezTo>
                <a:cubicBezTo>
                  <a:pt x="260350" y="3228975"/>
                  <a:pt x="317499" y="3176587"/>
                  <a:pt x="306387" y="3124200"/>
                </a:cubicBezTo>
                <a:cubicBezTo>
                  <a:pt x="295275" y="3071813"/>
                  <a:pt x="260349" y="2995612"/>
                  <a:pt x="220662" y="2962275"/>
                </a:cubicBezTo>
                <a:cubicBezTo>
                  <a:pt x="180975" y="2928938"/>
                  <a:pt x="103187" y="2944813"/>
                  <a:pt x="68262" y="2924175"/>
                </a:cubicBezTo>
                <a:cubicBezTo>
                  <a:pt x="33337" y="2903537"/>
                  <a:pt x="0" y="2895600"/>
                  <a:pt x="11112" y="283845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42937"/>
              </p:ext>
            </p:extLst>
          </p:nvPr>
        </p:nvGraphicFramePr>
        <p:xfrm>
          <a:off x="0" y="1273695"/>
          <a:ext cx="12801599" cy="2381142"/>
        </p:xfrm>
        <a:graphic>
          <a:graphicData uri="http://schemas.openxmlformats.org/drawingml/2006/table">
            <a:tbl>
              <a:tblPr/>
              <a:tblGrid>
                <a:gridCol w="17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8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7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9731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округа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387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Осинниковский городской округ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45,947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Тайжина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123">
                <a:tc gridSpan="9"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lang="ru-RU" sz="1400" b="0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652810, г. Осинники, ул. Победы,13 . Координаты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53°37′с.ш. ;  87°20 в.д..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lang="en-US" sz="1400" b="0" u="none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muzuks@mail.ru</a:t>
                      </a:r>
                      <a:r>
                        <a:rPr lang="ru-RU" sz="1400" b="0" u="none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</a:t>
                      </a:r>
                      <a:r>
                        <a:rPr lang="ru-RU" sz="1400" b="0" u="none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8 (38471) 5-13-23;  8 (38471)  5-13-27;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</a:t>
                      </a:r>
                      <a:r>
                        <a:rPr lang="ru-RU" sz="1400" b="0" i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8</a:t>
                      </a:r>
                      <a:r>
                        <a:rPr lang="ru-RU" sz="1400" b="0" i="0" u="non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  (</a:t>
                      </a:r>
                      <a:r>
                        <a:rPr lang="en-US" sz="1400" b="0" i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384</a:t>
                      </a:r>
                      <a:r>
                        <a:rPr lang="ru-RU" sz="1400" b="0" i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-</a:t>
                      </a:r>
                      <a:r>
                        <a:rPr lang="en-US" sz="1400" b="0" i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7</a:t>
                      </a:r>
                      <a:r>
                        <a:rPr lang="ru-RU" sz="1400" b="0" i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1) </a:t>
                      </a:r>
                      <a:r>
                        <a:rPr lang="ru-RU" sz="1400" b="0" i="0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5-13-27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"/>
          <p:cNvGraphicFramePr/>
          <p:nvPr>
            <p:extLst>
              <p:ext uri="{D42A27DB-BD31-4B8C-83A1-F6EECF244321}">
                <p14:modId xmlns:p14="http://schemas.microsoft.com/office/powerpoint/2010/main" val="4255672469"/>
              </p:ext>
            </p:extLst>
          </p:nvPr>
        </p:nvGraphicFramePr>
        <p:xfrm>
          <a:off x="0" y="7696200"/>
          <a:ext cx="9758384" cy="1905000"/>
        </p:xfrm>
        <a:graphic>
          <a:graphicData uri="http://schemas.openxmlformats.org/drawingml/2006/table">
            <a:tbl>
              <a:tblPr/>
              <a:tblGrid>
                <a:gridCol w="975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766">
                <a:tc>
                  <a:txBody>
                    <a:bodyPr/>
                    <a:lstStyle/>
                    <a:p>
                      <a:pPr marL="0" marR="0" indent="0" algn="just" defTabSz="1432126" rtl="0" eaLnBrk="1" fontAlgn="auto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Осинниковский городской округ  входит в состав Кемеровской области. Расположен на юге Кузбасса, в пойменной части р.Кондома, в 322км. к югу от г. Кемерово и в 38 км. от г.Новокузнецка. Город Осинники был основан в 1926г. Городской статус получил  4 декабря 1938г.. Осинниковским городским округом стал в 2010 году. Протяженность с юго-запада на северо-восток В административное подчинение входит поселок Тайжина.. Основное богатство –каменный уголь, добычу ведет шахта «Осинниковская».  Лесов нет, преобладает лесопарковая зона. Федеральных, региональных дорог - нет. Газопроводов и нефтепроводов- нет.</a:t>
                      </a:r>
                      <a:endParaRPr lang="ru-RU" sz="1700" b="0" strike="noStrike" spc="-1" dirty="0">
                        <a:latin typeface="Arial"/>
                      </a:endParaRPr>
                    </a:p>
                  </a:txBody>
                  <a:tcPr marL="105840" marR="105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Номер слайда 2"/>
          <p:cNvSpPr txBox="1">
            <a:spLocks/>
          </p:cNvSpPr>
          <p:nvPr/>
        </p:nvSpPr>
        <p:spPr bwMode="auto">
          <a:xfrm>
            <a:off x="10416551" y="920423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0F0514-C1A8-41FB-B7A8-A8B6B4CA74CF}" type="slidenum">
              <a:rPr lang="ru-RU" altLang="ru-RU" sz="1400">
                <a:solidFill>
                  <a:srgbClr val="FFFF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000098"/>
          </a:xfrm>
        </p:spPr>
        <p:txBody>
          <a:bodyPr>
            <a:noAutofit/>
          </a:bodyPr>
          <a:lstStyle/>
          <a:p>
            <a:pPr defTabSz="1658923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ОСИННИКОВСКОГО ГОРОДСКОГО ОКРУГА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7198" y="5443542"/>
            <a:ext cx="5500726" cy="3357586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13" tIns="71606" rIns="143213" bIns="71606" rtlCol="0" anchor="ctr"/>
          <a:lstStyle/>
          <a:p>
            <a:pPr algn="ctr" defTabSz="1618108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Осинниковского городского округа</a:t>
            </a:r>
          </a:p>
          <a:p>
            <a:pPr algn="ctr" defTabSz="1618108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находится </a:t>
            </a:r>
          </a:p>
          <a:p>
            <a:pPr algn="ctr" defTabSz="1618108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втором этаже здания, </a:t>
            </a:r>
          </a:p>
          <a:p>
            <a:pPr algn="ctr" defTabSz="1618108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ул. Победы, д. 13</a:t>
            </a:r>
          </a:p>
          <a:p>
            <a:pPr algn="ctr" defTabSz="1618108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площадь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132,5 кв.м.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108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51425" y="1514452"/>
            <a:ext cx="5500726" cy="271008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13" tIns="71606" rIns="143213" bIns="71606" rtlCol="0" anchor="ctr"/>
          <a:lstStyle/>
          <a:p>
            <a:pPr algn="ctr" defTabSz="1618108">
              <a:defRPr/>
            </a:pPr>
            <a:r>
              <a:rPr lang="ru-RU" sz="20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0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defTabSz="1618108">
              <a:defRPr/>
            </a:pP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652811 </a:t>
            </a:r>
          </a:p>
          <a:p>
            <a:pPr algn="ctr" defTabSz="1618108">
              <a:defRPr/>
            </a:pP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108">
              <a:defRPr/>
            </a:pP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Осинники, ул. Победы,13</a:t>
            </a:r>
          </a:p>
          <a:p>
            <a:pPr algn="ctr" defTabSz="1618108">
              <a:defRPr/>
            </a:pP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 адрес: </a:t>
            </a:r>
            <a:r>
              <a:rPr lang="en-US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muzuks@mail.ru</a:t>
            </a:r>
            <a:endParaRPr lang="ru-RU" sz="20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108">
              <a:defRPr/>
            </a:pP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 (38471) 5-13-23; 8 (38471) 5-13-27;</a:t>
            </a:r>
            <a:endParaRPr lang="en-US" sz="20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108">
              <a:defRPr/>
            </a:pP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факс - 8(38471) 5-13-27</a:t>
            </a:r>
            <a:endParaRPr lang="ru-RU" sz="17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3" cstate="print"/>
          <a:srcRect l="24942" t="11511" r="25074" b="33316"/>
          <a:stretch>
            <a:fillRect/>
          </a:stretch>
        </p:blipFill>
        <p:spPr bwMode="auto">
          <a:xfrm>
            <a:off x="757198" y="1514452"/>
            <a:ext cx="55007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/>
          <p:cNvPicPr/>
          <p:nvPr/>
        </p:nvPicPr>
        <p:blipFill>
          <a:blip r:embed="rId4" cstate="print"/>
          <a:srcRect l="33367" t="35308" r="18535" b="14511"/>
          <a:stretch>
            <a:fillRect/>
          </a:stretch>
        </p:blipFill>
        <p:spPr bwMode="auto">
          <a:xfrm>
            <a:off x="6757990" y="5443542"/>
            <a:ext cx="55045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10416551" y="920423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0F0514-C1A8-41FB-B7A8-A8B6B4CA74CF}" type="slidenum">
              <a:rPr lang="ru-RU" altLang="ru-RU" sz="1400">
                <a:solidFill>
                  <a:srgbClr val="FFFF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73019"/>
          </a:xfrm>
        </p:spPr>
        <p:txBody>
          <a:bodyPr>
            <a:noAutofit/>
          </a:bodyPr>
          <a:lstStyle/>
          <a:p>
            <a:pPr defTabSz="1658923">
              <a:spcBef>
                <a:spcPts val="0"/>
              </a:spcBef>
              <a:defRPr/>
            </a:pP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ДИСПЕТЧЕРСКОГО СОСТАВА ЕДДС 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ОСИННИКОВСКОГО ГОРОДСКОГО ОКРУГА</a:t>
            </a:r>
            <a:endParaRPr lang="ru-RU" sz="3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86328" y="9101134"/>
            <a:ext cx="415272" cy="500066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9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62848"/>
              </p:ext>
            </p:extLst>
          </p:nvPr>
        </p:nvGraphicFramePr>
        <p:xfrm>
          <a:off x="538163" y="3422650"/>
          <a:ext cx="11725274" cy="1925638"/>
        </p:xfrm>
        <a:graphic>
          <a:graphicData uri="http://schemas.openxmlformats.org/drawingml/2006/table">
            <a:tbl>
              <a:tblPr/>
              <a:tblGrid>
                <a:gridCol w="234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2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4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2878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диспетчеров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156" marR="118156" marT="63980" marB="639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дежурной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смены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156" marR="118156" marT="63980" marB="639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диспетчеров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156" marR="118156" marT="63980" marB="639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зарплата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городе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156" marR="118156" marT="63980" marB="639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156" marR="118156" marT="63980" marB="639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6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118156" marR="118156" marT="63980" marB="639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18156" marR="118156" marT="63980" marB="639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18,4</a:t>
                      </a:r>
                    </a:p>
                  </a:txBody>
                  <a:tcPr marL="118156" marR="118156" marT="63980" marB="639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26,5</a:t>
                      </a:r>
                    </a:p>
                  </a:txBody>
                  <a:tcPr marL="118156" marR="118156" marT="63980" marB="639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1377,4</a:t>
                      </a:r>
                    </a:p>
                  </a:txBody>
                  <a:tcPr marL="118156" marR="118156" marT="63980" marB="639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" y="31255"/>
            <a:ext cx="12801600" cy="1267402"/>
          </a:xfrm>
        </p:spPr>
        <p:txBody>
          <a:bodyPr>
            <a:noAutofit/>
          </a:bodyPr>
          <a:lstStyle/>
          <a:p>
            <a:pPr defTabSz="1604011">
              <a:spcBef>
                <a:spcPts val="0"/>
              </a:spcBef>
              <a:defRPr/>
            </a:pPr>
            <a:r>
              <a:rPr lang="ru-RU" sz="2714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 И ПРОГРАММНОЕ ОБЕСПЕЧЕНИЕ </a:t>
            </a:r>
            <a:br>
              <a:rPr lang="ru-RU" sz="2714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14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71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ОСИННИКОВСКОГО </a:t>
            </a:r>
            <a:r>
              <a:rPr lang="ru-RU" sz="2714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7470"/>
              </p:ext>
            </p:extLst>
          </p:nvPr>
        </p:nvGraphicFramePr>
        <p:xfrm>
          <a:off x="-1" y="1543623"/>
          <a:ext cx="6493121" cy="128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Телефон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УКВ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Р/станция  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YAE SU FP – 1030A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VX 1700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- 100 %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18701"/>
              </p:ext>
            </p:extLst>
          </p:nvPr>
        </p:nvGraphicFramePr>
        <p:xfrm>
          <a:off x="6586915" y="1569406"/>
          <a:ext cx="6214686" cy="163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Компьютер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Принтеры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Сканеры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17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88021"/>
              </p:ext>
            </p:extLst>
          </p:nvPr>
        </p:nvGraphicFramePr>
        <p:xfrm>
          <a:off x="6585439" y="3323483"/>
          <a:ext cx="6216161" cy="123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ВКС на рабочем месте 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2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ВКС ситуационный зал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608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" y="2954202"/>
          <a:ext cx="6472238" cy="225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0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Руководящий состав администрации оповещается через систему оповещения «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СЦВ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«объект -205)на 34 номера,                                   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2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Население оповещается через аппаратуру П-160 с запуском   8 электросирен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 сирены с рабочего места ОД)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Используется звон колоколов храма, громкоговорящие устройства установленные на автомобилях экстренных служб, через теле- и радиовещание,, ХОО 3 ЛСО.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2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100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13488"/>
              </p:ext>
            </p:extLst>
          </p:nvPr>
        </p:nvGraphicFramePr>
        <p:xfrm>
          <a:off x="1" y="5354520"/>
          <a:ext cx="6472238" cy="144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0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Устройство записи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 RECORD A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АТ-2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«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PVR-4USB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2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– 100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27022"/>
              </p:ext>
            </p:extLst>
          </p:nvPr>
        </p:nvGraphicFramePr>
        <p:xfrm>
          <a:off x="6615116" y="4985240"/>
          <a:ext cx="6186486" cy="73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6615113" y="5908438"/>
          <a:ext cx="6186488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ГЛОНАСС, НОВИТРЕЙД, АВТОГРАФ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309" marR="12309" marT="1230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9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70806"/>
              </p:ext>
            </p:extLst>
          </p:nvPr>
        </p:nvGraphicFramePr>
        <p:xfrm>
          <a:off x="3" y="7016276"/>
          <a:ext cx="12801596" cy="230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3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4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43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43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43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66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Прямой канал связи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12600" marR="12600" marT="42203" marB="4220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879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 – Кузбассу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-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12600" marR="12600" marT="42203" marB="4220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-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12600" marR="12600" marT="42203" marB="4220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-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12600" marR="12600" marT="42203" marB="4220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экстренных оперативных служб (01,02,03)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+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12600" marR="12600" marT="42203" marB="4220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-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12600" marR="12600" marT="42203" marB="4220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10416551" y="920423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0F0514-C1A8-41FB-B7A8-A8B6B4CA74CF}" type="slidenum">
              <a:rPr lang="ru-RU" altLang="ru-RU" sz="1400">
                <a:solidFill>
                  <a:srgbClr val="FFFF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801600" cy="1373019"/>
          </a:xfrm>
          <a:prstGeom prst="rect">
            <a:avLst/>
          </a:prstGeom>
        </p:spPr>
        <p:txBody>
          <a:bodyPr vert="horz" lIns="143265" tIns="71630" rIns="143265" bIns="71630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59522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pic>
        <p:nvPicPr>
          <p:cNvPr id="41" name="Picture 8" descr="Насосно-фильтровальна станция вид спере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60" y="6586550"/>
            <a:ext cx="55007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PB270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28" y="6586550"/>
            <a:ext cx="55007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1328702" y="6086484"/>
            <a:ext cx="3857652" cy="326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0473" tIns="55236" rIns="110473" bIns="55236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sz="1400" dirty="0" smtClean="0"/>
              <a:t>ООО «Водоканал» Водозабор №2</a:t>
            </a:r>
            <a:endParaRPr lang="ru-RU" sz="1400" dirty="0"/>
          </a:p>
        </p:txBody>
      </p:sp>
      <p:sp>
        <p:nvSpPr>
          <p:cNvPr id="62" name="TextBox 15"/>
          <p:cNvSpPr txBox="1">
            <a:spLocks noChangeArrowheads="1"/>
          </p:cNvSpPr>
          <p:nvPr/>
        </p:nvSpPr>
        <p:spPr bwMode="auto">
          <a:xfrm>
            <a:off x="7400932" y="6015046"/>
            <a:ext cx="4143404" cy="326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0473" tIns="55236" rIns="110473" bIns="55236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sz="1400" dirty="0" smtClean="0"/>
              <a:t>ОАО РУК Ф-л  </a:t>
            </a:r>
            <a:r>
              <a:rPr lang="ru-RU" sz="1400" dirty="0" err="1" smtClean="0"/>
              <a:t>ш</a:t>
            </a:r>
            <a:r>
              <a:rPr lang="ru-RU" sz="1400" dirty="0" smtClean="0"/>
              <a:t>. «</a:t>
            </a:r>
            <a:r>
              <a:rPr lang="ru-RU" sz="1400" dirty="0" err="1" smtClean="0"/>
              <a:t>Осинниковская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1257264" y="2800336"/>
            <a:ext cx="3929090" cy="326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0473" tIns="55236" rIns="110473" bIns="55236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sz="1400" dirty="0" smtClean="0"/>
              <a:t>ООО «Водоканал» Водозабор №1</a:t>
            </a:r>
            <a:endParaRPr lang="ru-RU" sz="1400" dirty="0"/>
          </a:p>
        </p:txBody>
      </p:sp>
      <p:pic>
        <p:nvPicPr>
          <p:cNvPr id="36" name="Picture 6" descr="Насосно фильтроваль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22" y="3228964"/>
            <a:ext cx="55721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7472370" y="2800336"/>
            <a:ext cx="4071966" cy="326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0473" tIns="55236" rIns="110473" bIns="55236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sz="1400" dirty="0" smtClean="0"/>
              <a:t>ООО «Водоканал» Очистные сооружения</a:t>
            </a:r>
            <a:endParaRPr lang="ru-RU" sz="1400" dirty="0"/>
          </a:p>
        </p:txBody>
      </p:sp>
      <p:pic>
        <p:nvPicPr>
          <p:cNvPr id="32" name="Рисунок 3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9428" y="3228964"/>
            <a:ext cx="55007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Table 4"/>
          <p:cNvGraphicFramePr/>
          <p:nvPr>
            <p:extLst>
              <p:ext uri="{D42A27DB-BD31-4B8C-83A1-F6EECF244321}">
                <p14:modId xmlns:p14="http://schemas.microsoft.com/office/powerpoint/2010/main" val="4019012538"/>
              </p:ext>
            </p:extLst>
          </p:nvPr>
        </p:nvGraphicFramePr>
        <p:xfrm>
          <a:off x="360" y="1085824"/>
          <a:ext cx="12801240" cy="1438200"/>
        </p:xfrm>
        <a:graphic>
          <a:graphicData uri="http://schemas.openxmlformats.org/drawingml/2006/table">
            <a:tbl>
              <a:tblPr/>
              <a:tblGrid>
                <a:gridCol w="257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640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>
                          <a:solidFill>
                            <a:srgbClr val="171616"/>
                          </a:solidFill>
                          <a:latin typeface="Times New Roman"/>
                        </a:rPr>
                        <a:t>Количество объектов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E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5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>
                          <a:solidFill>
                            <a:srgbClr val="171616"/>
                          </a:solidFill>
                          <a:latin typeface="Times New Roman"/>
                        </a:rPr>
                        <a:t>Общее количество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>
                          <a:solidFill>
                            <a:srgbClr val="171616"/>
                          </a:solidFill>
                          <a:latin typeface="Times New Roman"/>
                        </a:rPr>
                        <a:t>Потенциально-опасные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>
                          <a:solidFill>
                            <a:srgbClr val="171616"/>
                          </a:solidFill>
                          <a:latin typeface="Times New Roman"/>
                        </a:rPr>
                        <a:t>Социально-значимые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>
                          <a:solidFill>
                            <a:srgbClr val="171616"/>
                          </a:solidFill>
                          <a:latin typeface="Times New Roman"/>
                        </a:rPr>
                        <a:t>Критически-важные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>
                          <a:solidFill>
                            <a:srgbClr val="171616"/>
                          </a:solidFill>
                          <a:latin typeface="Times New Roman"/>
                        </a:rPr>
                        <a:t>Туристические маршруты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41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4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37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-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-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00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41"/>
                        </a:spcBef>
                      </a:pPr>
                      <a:r>
                        <a:rPr lang="ru-RU" sz="1200" b="1" strike="noStrike" spc="-1" dirty="0">
                          <a:solidFill>
                            <a:srgbClr val="171616"/>
                          </a:solidFill>
                          <a:latin typeface="Times New Roman"/>
                        </a:rPr>
                        <a:t>Из них химически-опасных - </a:t>
                      </a:r>
                      <a:r>
                        <a:rPr lang="ru-RU" sz="1200" b="1" strike="noStrike" spc="-1" dirty="0" smtClean="0">
                          <a:solidFill>
                            <a:srgbClr val="171616"/>
                          </a:solidFill>
                          <a:latin typeface="Times New Roman"/>
                        </a:rPr>
                        <a:t>3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D2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10416551" y="920423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0F0514-C1A8-41FB-B7A8-A8B6B4CA74CF}" type="slidenum">
              <a:rPr lang="ru-RU" altLang="ru-RU" sz="1400">
                <a:solidFill>
                  <a:srgbClr val="FFFF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99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69277"/>
            <a:ext cx="12801600" cy="1581495"/>
          </a:xfrm>
          <a:prstGeom prst="rect">
            <a:avLst/>
          </a:prstGeom>
        </p:spPr>
        <p:txBody>
          <a:bodyPr vert="horz" lIns="138473" tIns="69237" rIns="138473" bIns="69237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04011">
              <a:spcBef>
                <a:spcPts val="0"/>
              </a:spcBef>
              <a:defRPr/>
            </a:pPr>
            <a:r>
              <a:rPr lang="ru-RU" sz="2714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defTabSz="1604011">
              <a:spcBef>
                <a:spcPts val="0"/>
              </a:spcBef>
              <a:defRPr/>
            </a:pPr>
            <a:r>
              <a:rPr lang="ru-RU" sz="2714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 </a:t>
            </a:r>
            <a:endParaRPr lang="ru-RU" sz="2714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604011">
              <a:spcBef>
                <a:spcPts val="0"/>
              </a:spcBef>
              <a:defRPr/>
            </a:pPr>
            <a:r>
              <a:rPr lang="ru-RU" sz="271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ОСИННИКОВСКОГО </a:t>
            </a:r>
            <a:r>
              <a:rPr lang="ru-RU" sz="2714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71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defTabSz="1604011">
              <a:spcBef>
                <a:spcPts val="0"/>
              </a:spcBef>
              <a:defRPr/>
            </a:pPr>
            <a:r>
              <a:rPr lang="ru-RU" sz="271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14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 2017 - </a:t>
            </a:r>
            <a:r>
              <a:rPr lang="ru-RU" sz="271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714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" y="7790"/>
            <a:ext cx="279917" cy="69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573" tIns="69284" rIns="138573" bIns="6928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618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" y="401684"/>
            <a:ext cx="527356" cy="69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573" tIns="69284" rIns="138573" bIns="69284" numCol="1" anchor="ctr" anchorCtr="0" compatLnSpc="1">
            <a:prstTxWarp prst="textNoShape">
              <a:avLst/>
            </a:prstTxWarp>
            <a:spAutoFit/>
          </a:bodyPr>
          <a:lstStyle/>
          <a:p>
            <a:pPr indent="245388" defTabSz="1385716" fontAlgn="base">
              <a:spcBef>
                <a:spcPct val="0"/>
              </a:spcBef>
              <a:spcAft>
                <a:spcPct val="0"/>
              </a:spcAft>
              <a:tabLst>
                <a:tab pos="4501167" algn="ctr"/>
                <a:tab pos="9002330" algn="r"/>
              </a:tabLst>
            </a:pPr>
            <a:endParaRPr lang="ru-RU" sz="3618" dirty="0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2" y="795581"/>
            <a:ext cx="279917" cy="69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573" tIns="69284" rIns="138573" bIns="6928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618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5760" y="2712368"/>
            <a:ext cx="11644394" cy="1730943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38438" tIns="69225" rIns="138438" bIns="69225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678421"/>
            <a:r>
              <a:rPr lang="ru-RU" sz="2068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2068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2017-2022года </a:t>
            </a:r>
            <a:r>
              <a:rPr lang="ru-RU" sz="2068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Осинниковского городского округа произошла 1 чрезвычайная ситуация: </a:t>
            </a:r>
          </a:p>
          <a:p>
            <a:pPr indent="678421" algn="just"/>
            <a:r>
              <a:rPr lang="ru-RU" sz="2068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2068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68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678421" algn="just"/>
            <a:r>
              <a:rPr lang="ru-RU" sz="2068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2068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68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678421" algn="just"/>
            <a:r>
              <a:rPr lang="ru-RU" sz="2068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2068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68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8" name="Объект 2"/>
          <p:cNvGraphicFramePr/>
          <p:nvPr>
            <p:extLst>
              <p:ext uri="{D42A27DB-BD31-4B8C-83A1-F6EECF244321}">
                <p14:modId xmlns:p14="http://schemas.microsoft.com/office/powerpoint/2010/main" val="353690314"/>
              </p:ext>
            </p:extLst>
          </p:nvPr>
        </p:nvGraphicFramePr>
        <p:xfrm>
          <a:off x="1685892" y="5800732"/>
          <a:ext cx="964413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 bwMode="auto">
          <a:xfrm>
            <a:off x="10416551" y="920423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0F0514-C1A8-41FB-B7A8-A8B6B4CA74CF}" type="slidenum">
              <a:rPr lang="ru-RU" altLang="ru-RU" sz="1400">
                <a:solidFill>
                  <a:srgbClr val="FFFF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Petrovna\Desktop\Новая папка (2)\Даяна ЕДДС(3)\IMG_1725-09-10-19-03-17.JPG"/>
          <p:cNvPicPr/>
          <p:nvPr/>
        </p:nvPicPr>
        <p:blipFill>
          <a:blip r:embed="rId2" cstate="print"/>
          <a:srcRect t="5074" r="5202" b="44486"/>
          <a:stretch>
            <a:fillRect/>
          </a:stretch>
        </p:blipFill>
        <p:spPr bwMode="auto">
          <a:xfrm>
            <a:off x="6472238" y="5443542"/>
            <a:ext cx="60722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Petrovna\Desktop\Новая папка (10)\IMG_1827-11-10-19-09-31.JPG"/>
          <p:cNvPicPr/>
          <p:nvPr/>
        </p:nvPicPr>
        <p:blipFill>
          <a:blip r:embed="rId3" cstate="print"/>
          <a:srcRect l="6322" t="17107" r="1231" b="7776"/>
          <a:stretch>
            <a:fillRect/>
          </a:stretch>
        </p:blipFill>
        <p:spPr bwMode="auto">
          <a:xfrm>
            <a:off x="328570" y="1300138"/>
            <a:ext cx="592935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Petrovna\Desktop\Новая папка (10)\IMG_1853-11-10-19-09-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238" y="1300138"/>
            <a:ext cx="60722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Petrovna\Desktop\Новая папка (10)\IMG_1845-11-10-19-09-32.JPG"/>
          <p:cNvPicPr/>
          <p:nvPr/>
        </p:nvPicPr>
        <p:blipFill>
          <a:blip r:embed="rId5" cstate="print"/>
          <a:srcRect t="11198" r="763"/>
          <a:stretch>
            <a:fillRect/>
          </a:stretch>
        </p:blipFill>
        <p:spPr bwMode="auto">
          <a:xfrm>
            <a:off x="328570" y="5443542"/>
            <a:ext cx="592935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12801600" cy="9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265" tIns="71630" rIns="143265" bIns="7163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FFFF00"/>
                </a:solidFill>
                <a:latin typeface="Times New Roman"/>
              </a:rPr>
              <a:t>РАБОЧИЕ МЕСТА ПЕРСОНАЛА ДЕЖУРНОЙ СМЕНЫ 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FFFF00"/>
                </a:solidFill>
                <a:latin typeface="Times New Roman"/>
              </a:rPr>
              <a:t>ЕДДС ОСИННИКОВСКОГО ГОРОДСКОГО ОКРУГА</a:t>
            </a:r>
            <a:endParaRPr lang="ru-RU" spc="-1" dirty="0">
              <a:latin typeface="Arial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10416551" y="9204230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0F0514-C1A8-41FB-B7A8-A8B6B4CA74CF}" type="slidenum">
              <a:rPr lang="ru-RU" altLang="ru-RU" sz="1400">
                <a:solidFill>
                  <a:srgbClr val="FFFF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23187</TotalTime>
  <Words>1022</Words>
  <Application>Microsoft Office PowerPoint</Application>
  <PresentationFormat>A3 (297x420 мм)</PresentationFormat>
  <Paragraphs>289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DejaVu Sans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1_Тема Office</vt:lpstr>
      <vt:lpstr>2_Тема Office</vt:lpstr>
      <vt:lpstr>Презентация PowerPoint</vt:lpstr>
      <vt:lpstr>РУКОВОДСТВО МУНИЦИПАЛЬНОГО ОБРАЗОВАНИЯ И ЕДДС </vt:lpstr>
      <vt:lpstr>КРАТКАЯ  ХАРАКТЕРИСТИКА  ОСИННИКОВСКОГО ГОРОДСКОГО ОКРУГА</vt:lpstr>
      <vt:lpstr>РАЗМЕЩЕНИЕ ЕДДС  ОСИННИКОВСКОГО ГОРОДСКОГО ОКРУГА</vt:lpstr>
      <vt:lpstr>ЧИСЛЕННОСТЬ ДИСПЕТЧЕРСКОГО СОСТАВА ЕДДС  ОСИННИКОВСКОГО ГОРОДСКОГО ОКРУГА</vt:lpstr>
      <vt:lpstr>ТЕХНИЧЕСКОЕ ОСНАЩЕНИЕ И ПРОГРАММНОЕ ОБЕСПЕЧЕНИЕ  ЕДДС ОСИННИКОВСКОГО ГОРОДСКОГО ОКРУГА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753</cp:revision>
  <dcterms:modified xsi:type="dcterms:W3CDTF">2023-02-20T07:36:16Z</dcterms:modified>
</cp:coreProperties>
</file>