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  <p:sldMasterId id="2147483702" r:id="rId4"/>
  </p:sldMasterIdLst>
  <p:notesMasterIdLst>
    <p:notesMasterId r:id="rId14"/>
  </p:notesMasterIdLst>
  <p:sldIdLst>
    <p:sldId id="256" r:id="rId5"/>
    <p:sldId id="280" r:id="rId6"/>
    <p:sldId id="281" r:id="rId7"/>
    <p:sldId id="316" r:id="rId8"/>
    <p:sldId id="285" r:id="rId9"/>
    <p:sldId id="295" r:id="rId10"/>
    <p:sldId id="296" r:id="rId11"/>
    <p:sldId id="275" r:id="rId12"/>
    <p:sldId id="298" r:id="rId13"/>
  </p:sldIdLst>
  <p:sldSz cx="9906000" cy="6858000" type="A4"/>
  <p:notesSz cx="6858000" cy="9947275"/>
  <p:defaultTextStyle>
    <a:defPPr>
      <a:defRPr lang="ru-RU"/>
    </a:defPPr>
    <a:lvl1pPr marL="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6309"/>
    <a:srgbClr val="F57B17"/>
    <a:srgbClr val="FFFF99"/>
    <a:srgbClr val="CCFF99"/>
    <a:srgbClr val="FFFF66"/>
    <a:srgbClr val="CCEC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848" autoAdjust="0"/>
  </p:normalViewPr>
  <p:slideViewPr>
    <p:cSldViewPr>
      <p:cViewPr varScale="1">
        <p:scale>
          <a:sx n="108" d="100"/>
          <a:sy n="108" d="100"/>
        </p:scale>
        <p:origin x="882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Количество ЧС на территории </a:t>
            </a:r>
          </a:p>
          <a:p>
            <a:pPr>
              <a:defRPr b="1"/>
            </a:pPr>
            <a:r>
              <a:rPr lang="ru-RU" b="1" dirty="0"/>
              <a:t>Беловского муниципального </a:t>
            </a:r>
            <a:r>
              <a:rPr lang="ru-RU" b="1" dirty="0" smtClean="0"/>
              <a:t>округа</a:t>
            </a:r>
            <a:endParaRPr lang="ru-R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5-4EB9-828F-ADEA2B054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39936"/>
        <c:axId val="48366720"/>
      </c:barChart>
      <c:catAx>
        <c:axId val="4763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66720"/>
        <c:crosses val="autoZero"/>
        <c:auto val="1"/>
        <c:lblAlgn val="ctr"/>
        <c:lblOffset val="100"/>
        <c:noMultiLvlLbl val="0"/>
      </c:catAx>
      <c:valAx>
        <c:axId val="48366720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39936"/>
        <c:crosses val="autoZero"/>
        <c:crossBetween val="between"/>
        <c:majorUnit val="1"/>
        <c:min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2B4F0EDF-A2D1-4430-A0F9-FF71D53F502E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93F8B19E-85C1-443B-B93B-78631C9AF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0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3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3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02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1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7475054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2472999"/>
      </p:ext>
    </p:extLst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3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85811191"/>
      </p:ext>
    </p:extLst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7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36863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4" y="1411560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5" y="1411560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699975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4" y="1854758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2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8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0281440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656086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49791"/>
      </p:ext>
    </p:extLst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01300"/>
      </p:ext>
    </p:extLst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4138241"/>
      </p:ext>
    </p:extLst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8" y="623887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2977067"/>
      </p:ext>
    </p:extLst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3781973"/>
      </p:ext>
    </p:extLst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8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4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4" y="4131782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5EAF46-E43B-41A6-AED8-C98200BED526}" type="slidenum">
              <a:rPr lang="ru-RU" smtClean="0"/>
              <a:pPr defTabSz="10726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31387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2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3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23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2" y="2355853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9680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4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92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57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3" y="1411556"/>
            <a:ext cx="4457701" cy="1034129"/>
          </a:xfrm>
        </p:spPr>
        <p:txBody>
          <a:bodyPr/>
          <a:lstStyle>
            <a:lvl1pPr marL="201109" indent="-201109">
              <a:lnSpc>
                <a:spcPct val="90000"/>
              </a:lnSpc>
              <a:defRPr sz="1600"/>
            </a:lvl1pPr>
            <a:lvl2pPr marL="398306" indent="-192501">
              <a:lnSpc>
                <a:spcPct val="90000"/>
              </a:lnSpc>
              <a:defRPr sz="1400"/>
            </a:lvl2pPr>
            <a:lvl3pPr marL="564201" indent="-170590">
              <a:lnSpc>
                <a:spcPct val="90000"/>
              </a:lnSpc>
              <a:defRPr sz="1200"/>
            </a:lvl3pPr>
            <a:lvl4pPr marL="726185" indent="-161982">
              <a:lnSpc>
                <a:spcPct val="90000"/>
              </a:lnSpc>
              <a:defRPr sz="1100"/>
            </a:lvl4pPr>
            <a:lvl5pPr marL="896774" indent="-165895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3" y="1411556"/>
            <a:ext cx="4457701" cy="1034129"/>
          </a:xfrm>
        </p:spPr>
        <p:txBody>
          <a:bodyPr/>
          <a:lstStyle>
            <a:lvl1pPr marL="205805" indent="-205805">
              <a:lnSpc>
                <a:spcPct val="90000"/>
              </a:lnSpc>
              <a:defRPr sz="1600"/>
            </a:lvl1pPr>
            <a:lvl2pPr marL="398306" indent="-201109">
              <a:lnSpc>
                <a:spcPct val="90000"/>
              </a:lnSpc>
              <a:defRPr sz="1400"/>
            </a:lvl2pPr>
            <a:lvl3pPr marL="568897" indent="-179198">
              <a:lnSpc>
                <a:spcPct val="90000"/>
              </a:lnSpc>
              <a:defRPr sz="1200"/>
            </a:lvl3pPr>
            <a:lvl4pPr marL="726185" indent="-157288">
              <a:lnSpc>
                <a:spcPct val="90000"/>
              </a:lnSpc>
              <a:defRPr sz="1100"/>
            </a:lvl4pPr>
            <a:lvl5pPr marL="896774" indent="-161982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44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3" y="1896305"/>
            <a:ext cx="4457701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1" y="2174878"/>
            <a:ext cx="4457701" cy="955646"/>
          </a:xfrm>
        </p:spPr>
        <p:txBody>
          <a:bodyPr/>
          <a:lstStyle>
            <a:lvl1pPr marL="166677" indent="-166677">
              <a:defRPr sz="1400"/>
            </a:lvl1pPr>
            <a:lvl2pPr marL="332573" indent="-157288">
              <a:defRPr sz="1200"/>
            </a:lvl2pPr>
            <a:lvl3pPr marL="481254" indent="-143985">
              <a:defRPr sz="1100"/>
            </a:lvl3pPr>
            <a:lvl4pPr marL="621326" indent="-135377">
              <a:defRPr sz="1100"/>
            </a:lvl4pPr>
            <a:lvl5pPr marL="756703" indent="-122074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1" y="1896305"/>
            <a:ext cx="4460104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8"/>
            <a:ext cx="4461139" cy="955646"/>
          </a:xfrm>
        </p:spPr>
        <p:txBody>
          <a:bodyPr/>
          <a:lstStyle>
            <a:lvl1pPr marL="175286" indent="-175286">
              <a:defRPr sz="1400"/>
            </a:lvl1pPr>
            <a:lvl2pPr marL="337269" indent="-161982">
              <a:defRPr sz="1200"/>
            </a:lvl2pPr>
            <a:lvl3pPr marL="485949" indent="-144768">
              <a:defRPr sz="1100"/>
            </a:lvl3pPr>
            <a:lvl4pPr marL="621326" indent="-140072">
              <a:defRPr sz="1100"/>
            </a:lvl4pPr>
            <a:lvl5pPr marL="756703" indent="-130682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807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09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2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204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6" y="6238878"/>
            <a:ext cx="9906001" cy="619125"/>
          </a:xfrm>
          <a:solidFill>
            <a:srgbClr val="FFFF99"/>
          </a:solidFill>
        </p:spPr>
        <p:txBody>
          <a:bodyPr wrap="square" lIns="127325" tIns="63663" rIns="127325" bIns="63663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60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2" y="2355853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6681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90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1" y="4408544"/>
            <a:ext cx="8420633" cy="484748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1" y="4187180"/>
            <a:ext cx="8420633" cy="22159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608" indent="0">
              <a:buNone/>
              <a:defRPr sz="1600"/>
            </a:lvl2pPr>
            <a:lvl3pPr marL="725189" indent="0">
              <a:buNone/>
              <a:defRPr sz="1300"/>
            </a:lvl3pPr>
            <a:lvl4pPr marL="1087752" indent="0">
              <a:buNone/>
              <a:defRPr sz="1200"/>
            </a:lvl4pPr>
            <a:lvl5pPr marL="1450445" indent="0">
              <a:buNone/>
              <a:defRPr sz="1200"/>
            </a:lvl5pPr>
            <a:lvl6pPr marL="1813029" indent="0">
              <a:buNone/>
              <a:defRPr sz="1200"/>
            </a:lvl6pPr>
            <a:lvl7pPr marL="2175529" indent="0">
              <a:buNone/>
              <a:defRPr sz="1200"/>
            </a:lvl7pPr>
            <a:lvl8pPr marL="2538084" indent="0">
              <a:buNone/>
              <a:defRPr sz="1200"/>
            </a:lvl8pPr>
            <a:lvl9pPr marL="290072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4617" y="6245281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691" y="6245281"/>
            <a:ext cx="3136622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632" y="6245281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fld id="{DA93C3AF-1DFA-4AA1-AB43-4D0C476C7921}" type="slidenum"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0728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9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4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9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4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8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3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10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043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33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23">
                <a:solidFill>
                  <a:schemeClr val="tx1">
                    <a:tint val="75000"/>
                  </a:schemeClr>
                </a:solidFill>
              </a:defRPr>
            </a:lvl1pPr>
            <a:lvl2pPr marL="494826" indent="0">
              <a:buNone/>
              <a:defRPr sz="1939">
                <a:solidFill>
                  <a:schemeClr val="tx1">
                    <a:tint val="75000"/>
                  </a:schemeClr>
                </a:solidFill>
              </a:defRPr>
            </a:lvl2pPr>
            <a:lvl3pPr marL="989653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48447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97930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47413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96895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346378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958616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38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3046"/>
            </a:lvl1pPr>
            <a:lvl2pPr>
              <a:defRPr sz="2585"/>
            </a:lvl2pPr>
            <a:lvl3pPr>
              <a:defRPr sz="2123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3046"/>
            </a:lvl1pPr>
            <a:lvl2pPr>
              <a:defRPr sz="2585"/>
            </a:lvl2pPr>
            <a:lvl3pPr>
              <a:defRPr sz="2123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92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5"/>
            <a:ext cx="4376870" cy="639763"/>
          </a:xfrm>
        </p:spPr>
        <p:txBody>
          <a:bodyPr anchor="b"/>
          <a:lstStyle>
            <a:lvl1pPr marL="0" indent="0">
              <a:buNone/>
              <a:defRPr sz="2585" b="1"/>
            </a:lvl1pPr>
            <a:lvl2pPr marL="494826" indent="0">
              <a:buNone/>
              <a:defRPr sz="2123" b="1"/>
            </a:lvl2pPr>
            <a:lvl3pPr marL="989653" indent="0">
              <a:buNone/>
              <a:defRPr sz="1939" b="1"/>
            </a:lvl3pPr>
            <a:lvl4pPr marL="1484478" indent="0">
              <a:buNone/>
              <a:defRPr sz="1754" b="1"/>
            </a:lvl4pPr>
            <a:lvl5pPr marL="1979305" indent="0">
              <a:buNone/>
              <a:defRPr sz="1754" b="1"/>
            </a:lvl5pPr>
            <a:lvl6pPr marL="2474133" indent="0">
              <a:buNone/>
              <a:defRPr sz="1754" b="1"/>
            </a:lvl6pPr>
            <a:lvl7pPr marL="2968959" indent="0">
              <a:buNone/>
              <a:defRPr sz="1754" b="1"/>
            </a:lvl7pPr>
            <a:lvl8pPr marL="3463785" indent="0">
              <a:buNone/>
              <a:defRPr sz="1754" b="1"/>
            </a:lvl8pPr>
            <a:lvl9pPr marL="3958616" indent="0">
              <a:buNone/>
              <a:defRPr sz="175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939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5"/>
            <a:ext cx="4378590" cy="639763"/>
          </a:xfrm>
        </p:spPr>
        <p:txBody>
          <a:bodyPr anchor="b"/>
          <a:lstStyle>
            <a:lvl1pPr marL="0" indent="0">
              <a:buNone/>
              <a:defRPr sz="2585" b="1"/>
            </a:lvl1pPr>
            <a:lvl2pPr marL="494826" indent="0">
              <a:buNone/>
              <a:defRPr sz="2123" b="1"/>
            </a:lvl2pPr>
            <a:lvl3pPr marL="989653" indent="0">
              <a:buNone/>
              <a:defRPr sz="1939" b="1"/>
            </a:lvl3pPr>
            <a:lvl4pPr marL="1484478" indent="0">
              <a:buNone/>
              <a:defRPr sz="1754" b="1"/>
            </a:lvl4pPr>
            <a:lvl5pPr marL="1979305" indent="0">
              <a:buNone/>
              <a:defRPr sz="1754" b="1"/>
            </a:lvl5pPr>
            <a:lvl6pPr marL="2474133" indent="0">
              <a:buNone/>
              <a:defRPr sz="1754" b="1"/>
            </a:lvl6pPr>
            <a:lvl7pPr marL="2968959" indent="0">
              <a:buNone/>
              <a:defRPr sz="1754" b="1"/>
            </a:lvl7pPr>
            <a:lvl8pPr marL="3463785" indent="0">
              <a:buNone/>
              <a:defRPr sz="1754" b="1"/>
            </a:lvl8pPr>
            <a:lvl9pPr marL="3958616" indent="0">
              <a:buNone/>
              <a:defRPr sz="175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939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251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34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502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7" y="273051"/>
            <a:ext cx="3259006" cy="1162051"/>
          </a:xfrm>
        </p:spPr>
        <p:txBody>
          <a:bodyPr anchor="b"/>
          <a:lstStyle>
            <a:lvl1pPr algn="l">
              <a:defRPr sz="212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508"/>
            </a:lvl1pPr>
            <a:lvl2pPr>
              <a:defRPr sz="3046"/>
            </a:lvl2pPr>
            <a:lvl3pPr>
              <a:defRPr sz="2585"/>
            </a:lvl3pPr>
            <a:lvl4pPr>
              <a:defRPr sz="2123"/>
            </a:lvl4pPr>
            <a:lvl5pPr>
              <a:defRPr sz="2123"/>
            </a:lvl5pPr>
            <a:lvl6pPr>
              <a:defRPr sz="2123"/>
            </a:lvl6pPr>
            <a:lvl7pPr>
              <a:defRPr sz="2123"/>
            </a:lvl7pPr>
            <a:lvl8pPr>
              <a:defRPr sz="2123"/>
            </a:lvl8pPr>
            <a:lvl9pPr>
              <a:defRPr sz="21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7" y="1435113"/>
            <a:ext cx="3259006" cy="4691063"/>
          </a:xfrm>
        </p:spPr>
        <p:txBody>
          <a:bodyPr/>
          <a:lstStyle>
            <a:lvl1pPr marL="0" indent="0">
              <a:buNone/>
              <a:defRPr sz="1477"/>
            </a:lvl1pPr>
            <a:lvl2pPr marL="494826" indent="0">
              <a:buNone/>
              <a:defRPr sz="1292"/>
            </a:lvl2pPr>
            <a:lvl3pPr marL="989653" indent="0">
              <a:buNone/>
              <a:defRPr sz="1108"/>
            </a:lvl3pPr>
            <a:lvl4pPr marL="1484478" indent="0">
              <a:buNone/>
              <a:defRPr sz="1015"/>
            </a:lvl4pPr>
            <a:lvl5pPr marL="1979305" indent="0">
              <a:buNone/>
              <a:defRPr sz="1015"/>
            </a:lvl5pPr>
            <a:lvl6pPr marL="2474133" indent="0">
              <a:buNone/>
              <a:defRPr sz="1015"/>
            </a:lvl6pPr>
            <a:lvl7pPr marL="2968959" indent="0">
              <a:buNone/>
              <a:defRPr sz="1015"/>
            </a:lvl7pPr>
            <a:lvl8pPr marL="3463785" indent="0">
              <a:buNone/>
              <a:defRPr sz="1015"/>
            </a:lvl8pPr>
            <a:lvl9pPr marL="3958616" indent="0">
              <a:buNone/>
              <a:defRPr sz="101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29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7"/>
            <a:ext cx="5943600" cy="566739"/>
          </a:xfrm>
        </p:spPr>
        <p:txBody>
          <a:bodyPr anchor="b"/>
          <a:lstStyle>
            <a:lvl1pPr algn="l">
              <a:defRPr sz="212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/>
          <a:lstStyle>
            <a:lvl1pPr marL="0" indent="0">
              <a:buNone/>
              <a:defRPr sz="3508"/>
            </a:lvl1pPr>
            <a:lvl2pPr marL="494826" indent="0">
              <a:buNone/>
              <a:defRPr sz="3046"/>
            </a:lvl2pPr>
            <a:lvl3pPr marL="989653" indent="0">
              <a:buNone/>
              <a:defRPr sz="2585"/>
            </a:lvl3pPr>
            <a:lvl4pPr marL="1484478" indent="0">
              <a:buNone/>
              <a:defRPr sz="2123"/>
            </a:lvl4pPr>
            <a:lvl5pPr marL="1979305" indent="0">
              <a:buNone/>
              <a:defRPr sz="2123"/>
            </a:lvl5pPr>
            <a:lvl6pPr marL="2474133" indent="0">
              <a:buNone/>
              <a:defRPr sz="2123"/>
            </a:lvl6pPr>
            <a:lvl7pPr marL="2968959" indent="0">
              <a:buNone/>
              <a:defRPr sz="2123"/>
            </a:lvl7pPr>
            <a:lvl8pPr marL="3463785" indent="0">
              <a:buNone/>
              <a:defRPr sz="2123"/>
            </a:lvl8pPr>
            <a:lvl9pPr marL="3958616" indent="0">
              <a:buNone/>
              <a:defRPr sz="212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9"/>
            <a:ext cx="5943600" cy="804863"/>
          </a:xfrm>
        </p:spPr>
        <p:txBody>
          <a:bodyPr/>
          <a:lstStyle>
            <a:lvl1pPr marL="0" indent="0">
              <a:buNone/>
              <a:defRPr sz="1477"/>
            </a:lvl1pPr>
            <a:lvl2pPr marL="494826" indent="0">
              <a:buNone/>
              <a:defRPr sz="1292"/>
            </a:lvl2pPr>
            <a:lvl3pPr marL="989653" indent="0">
              <a:buNone/>
              <a:defRPr sz="1108"/>
            </a:lvl3pPr>
            <a:lvl4pPr marL="1484478" indent="0">
              <a:buNone/>
              <a:defRPr sz="1015"/>
            </a:lvl4pPr>
            <a:lvl5pPr marL="1979305" indent="0">
              <a:buNone/>
              <a:defRPr sz="1015"/>
            </a:lvl5pPr>
            <a:lvl6pPr marL="2474133" indent="0">
              <a:buNone/>
              <a:defRPr sz="1015"/>
            </a:lvl6pPr>
            <a:lvl7pPr marL="2968959" indent="0">
              <a:buNone/>
              <a:defRPr sz="1015"/>
            </a:lvl7pPr>
            <a:lvl8pPr marL="3463785" indent="0">
              <a:buNone/>
              <a:defRPr sz="1015"/>
            </a:lvl8pPr>
            <a:lvl9pPr marL="3958616" indent="0">
              <a:buNone/>
              <a:defRPr sz="101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235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3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2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5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7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10" tIns="53603" rIns="107210" bIns="536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10" tIns="53603" rIns="107210" bIns="536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4" y="6356352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097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036" indent="-402036" algn="l" defTabSz="107209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077" indent="-335029" algn="l" defTabSz="1072097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121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170" indent="-268024" algn="l" defTabSz="107209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2220" indent="-268024" algn="l" defTabSz="107209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0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7"/>
            <a:ext cx="9080500" cy="145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2471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xStyles>
    <p:titleStyle>
      <a:lvl1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743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6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368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3590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364" indent="-23277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9"/>
            <a:ext cx="90805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0" y="1412878"/>
            <a:ext cx="9080500" cy="124495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661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540881" rtl="0" eaLnBrk="1" latinLnBrk="0" hangingPunct="1">
        <a:lnSpc>
          <a:spcPct val="90000"/>
        </a:lnSpc>
        <a:spcBef>
          <a:spcPct val="0"/>
        </a:spcBef>
        <a:buNone/>
        <a:defRPr lang="en-US" sz="2800" b="0" kern="1200" cap="none" spc="-89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234767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40903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681" indent="-203778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98" indent="-204716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8480" indent="-199082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87424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786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2830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47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88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322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763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220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264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08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352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10" tIns="53603" rIns="107210" bIns="536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107210" tIns="53603" rIns="107210" bIns="536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>
              <a:defRPr sz="12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9653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89653"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4" y="6356354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>
              <a:defRPr sz="12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965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>
              <a:defRPr sz="12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9653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8965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0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8965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119" indent="-371119" algn="l" defTabSz="989653" rtl="0" eaLnBrk="1" latinLnBrk="0" hangingPunct="1">
        <a:spcBef>
          <a:spcPct val="20000"/>
        </a:spcBef>
        <a:buFont typeface="Arial" pitchFamily="34" charset="0"/>
        <a:buChar char="•"/>
        <a:defRPr sz="3508" kern="1200">
          <a:solidFill>
            <a:schemeClr val="tx1"/>
          </a:solidFill>
          <a:latin typeface="+mn-lt"/>
          <a:ea typeface="+mn-ea"/>
          <a:cs typeface="+mn-cs"/>
        </a:defRPr>
      </a:lvl1pPr>
      <a:lvl2pPr marL="804091" indent="-309265" algn="l" defTabSz="989653" rtl="0" eaLnBrk="1" latinLnBrk="0" hangingPunct="1">
        <a:spcBef>
          <a:spcPct val="20000"/>
        </a:spcBef>
        <a:buFont typeface="Arial" pitchFamily="34" charset="0"/>
        <a:buChar char="–"/>
        <a:defRPr sz="3046" kern="1200">
          <a:solidFill>
            <a:schemeClr val="tx1"/>
          </a:solidFill>
          <a:latin typeface="+mn-lt"/>
          <a:ea typeface="+mn-ea"/>
          <a:cs typeface="+mn-cs"/>
        </a:defRPr>
      </a:lvl2pPr>
      <a:lvl3pPr marL="1237066" indent="-247413" algn="l" defTabSz="989653" rtl="0" eaLnBrk="1" latinLnBrk="0" hangingPunct="1">
        <a:spcBef>
          <a:spcPct val="20000"/>
        </a:spcBef>
        <a:buFont typeface="Arial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731893" indent="-247413" algn="l" defTabSz="989653" rtl="0" eaLnBrk="1" latinLnBrk="0" hangingPunct="1">
        <a:spcBef>
          <a:spcPct val="20000"/>
        </a:spcBef>
        <a:buFont typeface="Arial" pitchFamily="34" charset="0"/>
        <a:buChar char="–"/>
        <a:defRPr sz="2123" kern="1200">
          <a:solidFill>
            <a:schemeClr val="tx1"/>
          </a:solidFill>
          <a:latin typeface="+mn-lt"/>
          <a:ea typeface="+mn-ea"/>
          <a:cs typeface="+mn-cs"/>
        </a:defRPr>
      </a:lvl4pPr>
      <a:lvl5pPr marL="2226720" indent="-247413" algn="l" defTabSz="989653" rtl="0" eaLnBrk="1" latinLnBrk="0" hangingPunct="1">
        <a:spcBef>
          <a:spcPct val="20000"/>
        </a:spcBef>
        <a:buFont typeface="Arial" pitchFamily="34" charset="0"/>
        <a:buChar char="»"/>
        <a:defRPr sz="2123" kern="1200">
          <a:solidFill>
            <a:schemeClr val="tx1"/>
          </a:solidFill>
          <a:latin typeface="+mn-lt"/>
          <a:ea typeface="+mn-ea"/>
          <a:cs typeface="+mn-cs"/>
        </a:defRPr>
      </a:lvl5pPr>
      <a:lvl6pPr marL="2721546" indent="-247413" algn="l" defTabSz="989653" rtl="0" eaLnBrk="1" latinLnBrk="0" hangingPunct="1">
        <a:spcBef>
          <a:spcPct val="20000"/>
        </a:spcBef>
        <a:buFont typeface="Arial" pitchFamily="34" charset="0"/>
        <a:buChar char="•"/>
        <a:defRPr sz="2123" kern="1200">
          <a:solidFill>
            <a:schemeClr val="tx1"/>
          </a:solidFill>
          <a:latin typeface="+mn-lt"/>
          <a:ea typeface="+mn-ea"/>
          <a:cs typeface="+mn-cs"/>
        </a:defRPr>
      </a:lvl6pPr>
      <a:lvl7pPr marL="3216372" indent="-247413" algn="l" defTabSz="989653" rtl="0" eaLnBrk="1" latinLnBrk="0" hangingPunct="1">
        <a:spcBef>
          <a:spcPct val="20000"/>
        </a:spcBef>
        <a:buFont typeface="Arial" pitchFamily="34" charset="0"/>
        <a:buChar char="•"/>
        <a:defRPr sz="2123" kern="1200">
          <a:solidFill>
            <a:schemeClr val="tx1"/>
          </a:solidFill>
          <a:latin typeface="+mn-lt"/>
          <a:ea typeface="+mn-ea"/>
          <a:cs typeface="+mn-cs"/>
        </a:defRPr>
      </a:lvl7pPr>
      <a:lvl8pPr marL="3711199" indent="-247413" algn="l" defTabSz="989653" rtl="0" eaLnBrk="1" latinLnBrk="0" hangingPunct="1">
        <a:spcBef>
          <a:spcPct val="20000"/>
        </a:spcBef>
        <a:buFont typeface="Arial" pitchFamily="34" charset="0"/>
        <a:buChar char="•"/>
        <a:defRPr sz="2123" kern="1200">
          <a:solidFill>
            <a:schemeClr val="tx1"/>
          </a:solidFill>
          <a:latin typeface="+mn-lt"/>
          <a:ea typeface="+mn-ea"/>
          <a:cs typeface="+mn-cs"/>
        </a:defRPr>
      </a:lvl8pPr>
      <a:lvl9pPr marL="4206028" indent="-247413" algn="l" defTabSz="989653" rtl="0" eaLnBrk="1" latinLnBrk="0" hangingPunct="1">
        <a:spcBef>
          <a:spcPct val="20000"/>
        </a:spcBef>
        <a:buFont typeface="Arial" pitchFamily="34" charset="0"/>
        <a:buChar char="•"/>
        <a:defRPr sz="21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9653" rtl="0" eaLnBrk="1" latinLnBrk="0" hangingPunct="1">
        <a:defRPr sz="1939" kern="1200">
          <a:solidFill>
            <a:schemeClr val="tx1"/>
          </a:solidFill>
          <a:latin typeface="+mn-lt"/>
          <a:ea typeface="+mn-ea"/>
          <a:cs typeface="+mn-cs"/>
        </a:defRPr>
      </a:lvl1pPr>
      <a:lvl2pPr marL="494826" algn="l" defTabSz="989653" rtl="0" eaLnBrk="1" latinLnBrk="0" hangingPunct="1"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989653" algn="l" defTabSz="989653" rtl="0" eaLnBrk="1" latinLnBrk="0" hangingPunct="1">
        <a:defRPr sz="1939" kern="1200">
          <a:solidFill>
            <a:schemeClr val="tx1"/>
          </a:solidFill>
          <a:latin typeface="+mn-lt"/>
          <a:ea typeface="+mn-ea"/>
          <a:cs typeface="+mn-cs"/>
        </a:defRPr>
      </a:lvl3pPr>
      <a:lvl4pPr marL="1484478" algn="l" defTabSz="989653" rtl="0" eaLnBrk="1" latinLnBrk="0" hangingPunct="1">
        <a:defRPr sz="1939" kern="1200">
          <a:solidFill>
            <a:schemeClr val="tx1"/>
          </a:solidFill>
          <a:latin typeface="+mn-lt"/>
          <a:ea typeface="+mn-ea"/>
          <a:cs typeface="+mn-cs"/>
        </a:defRPr>
      </a:lvl4pPr>
      <a:lvl5pPr marL="1979305" algn="l" defTabSz="989653" rtl="0" eaLnBrk="1" latinLnBrk="0" hangingPunct="1">
        <a:defRPr sz="1939" kern="1200">
          <a:solidFill>
            <a:schemeClr val="tx1"/>
          </a:solidFill>
          <a:latin typeface="+mn-lt"/>
          <a:ea typeface="+mn-ea"/>
          <a:cs typeface="+mn-cs"/>
        </a:defRPr>
      </a:lvl5pPr>
      <a:lvl6pPr marL="2474133" algn="l" defTabSz="989653" rtl="0" eaLnBrk="1" latinLnBrk="0" hangingPunct="1">
        <a:defRPr sz="1939" kern="1200">
          <a:solidFill>
            <a:schemeClr val="tx1"/>
          </a:solidFill>
          <a:latin typeface="+mn-lt"/>
          <a:ea typeface="+mn-ea"/>
          <a:cs typeface="+mn-cs"/>
        </a:defRPr>
      </a:lvl6pPr>
      <a:lvl7pPr marL="2968959" algn="l" defTabSz="989653" rtl="0" eaLnBrk="1" latinLnBrk="0" hangingPunct="1">
        <a:defRPr sz="1939" kern="1200">
          <a:solidFill>
            <a:schemeClr val="tx1"/>
          </a:solidFill>
          <a:latin typeface="+mn-lt"/>
          <a:ea typeface="+mn-ea"/>
          <a:cs typeface="+mn-cs"/>
        </a:defRPr>
      </a:lvl7pPr>
      <a:lvl8pPr marL="3463785" algn="l" defTabSz="989653" rtl="0" eaLnBrk="1" latinLnBrk="0" hangingPunct="1">
        <a:defRPr sz="1939" kern="1200">
          <a:solidFill>
            <a:schemeClr val="tx1"/>
          </a:solidFill>
          <a:latin typeface="+mn-lt"/>
          <a:ea typeface="+mn-ea"/>
          <a:cs typeface="+mn-cs"/>
        </a:defRPr>
      </a:lvl8pPr>
      <a:lvl9pPr marL="3958616" algn="l" defTabSz="989653" rtl="0" eaLnBrk="1" latinLnBrk="0" hangingPunct="1">
        <a:defRPr sz="19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773437"/>
            <a:ext cx="9906000" cy="3002892"/>
          </a:xfrm>
          <a:prstGeom prst="rect">
            <a:avLst/>
          </a:prstGeom>
        </p:spPr>
        <p:txBody>
          <a:bodyPr wrap="square" lIns="107210" tIns="53603" rIns="107210" bIns="5360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Единой дежурно-диспетчерской </a:t>
            </a: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службы</a:t>
            </a:r>
          </a:p>
          <a:p>
            <a:pPr algn="ctr">
              <a:lnSpc>
                <a:spcPct val="110000"/>
              </a:lnSpc>
            </a:pP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Беловского муниципального округа </a:t>
            </a:r>
          </a:p>
          <a:p>
            <a:pPr algn="ctr">
              <a:lnSpc>
                <a:spcPct val="110000"/>
              </a:lnSpc>
            </a:pP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Кемеровской области – Кузбасса</a:t>
            </a:r>
          </a:p>
          <a:p>
            <a:pPr algn="ctr">
              <a:lnSpc>
                <a:spcPct val="110000"/>
              </a:lnSpc>
            </a:pPr>
            <a:endParaRPr lang="ru-RU" sz="3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188913"/>
            <a:ext cx="14874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ЕДДС-3\Desktop\Герб для сайт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/>
          <a:stretch/>
        </p:blipFill>
        <p:spPr bwMode="auto">
          <a:xfrm>
            <a:off x="8004856" y="332656"/>
            <a:ext cx="102847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МУНИЦИПАЛЬНОГО ОБРАЗОВАНИЯ И ЕДДС 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2538" y="2564913"/>
            <a:ext cx="8016958" cy="115211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912813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заместитель главы округа </a:t>
            </a:r>
          </a:p>
          <a:p>
            <a:pPr algn="ctr" defTabSz="912813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Митин Олег Викторович</a:t>
            </a:r>
          </a:p>
          <a:p>
            <a:pPr algn="ctr" defTabSz="1241878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8(38452)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2-80-44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61441" y="4005073"/>
            <a:ext cx="8008055" cy="115211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912813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 Управления по делам ГО и предупреждению ЧС администрации</a:t>
            </a:r>
          </a:p>
          <a:p>
            <a:pPr algn="ctr" defTabSz="912813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Беловского муниципального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algn="ctr" defTabSz="912813"/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Джавадян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Бабкен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Лентошович</a:t>
            </a: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тел: 8(38452) 2-15-24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43409" y="1142984"/>
            <a:ext cx="8026088" cy="1214446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912813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Беловского муниципального округа- </a:t>
            </a:r>
          </a:p>
          <a:p>
            <a:pPr algn="ctr" defTabSz="912813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КЧС и ОПБ Беловского муниципального округа</a:t>
            </a:r>
          </a:p>
          <a:p>
            <a:pPr algn="ctr" defTabSz="912813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Астафьев Владимир Анатольевич</a:t>
            </a:r>
          </a:p>
          <a:p>
            <a:pPr algn="ctr" defTabSz="912813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8(38452) 2-83-36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52537" y="5445233"/>
            <a:ext cx="8016959" cy="115896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425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МКУ ЕДДС Беловского муниципального округа</a:t>
            </a:r>
          </a:p>
          <a:p>
            <a:pPr algn="ctr" defTabSz="1241425">
              <a:defRPr/>
            </a:pP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Пономарёва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Викторовна</a:t>
            </a: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8(38452) 2-88-22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2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2564912"/>
            <a:ext cx="1255987" cy="1152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6821"/>
          <a:stretch/>
        </p:blipFill>
        <p:spPr bwMode="auto">
          <a:xfrm>
            <a:off x="128465" y="4005072"/>
            <a:ext cx="1255986" cy="115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64" y="1142984"/>
            <a:ext cx="1255987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9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57256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195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 ХАРАКТЕРИСТИКА</a:t>
            </a:r>
            <a:br>
              <a:rPr lang="ru-RU" sz="195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5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БЕЛОВСКОГО МУНИЦИПАЛЬНОГО ОКРУГА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3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1" name="Picture 18" descr="Бел"/>
          <p:cNvPicPr>
            <a:picLocks noChangeAspect="1" noChangeArrowheads="1"/>
          </p:cNvPicPr>
          <p:nvPr/>
        </p:nvPicPr>
        <p:blipFill>
          <a:blip r:embed="rId3" cstate="print"/>
          <a:srcRect l="15015" t="19997" b="12242"/>
          <a:stretch>
            <a:fillRect/>
          </a:stretch>
        </p:blipFill>
        <p:spPr bwMode="auto">
          <a:xfrm>
            <a:off x="0" y="526900"/>
            <a:ext cx="9906000" cy="633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1" name="Прямоугольник 18"/>
          <p:cNvGrpSpPr>
            <a:grpSpLocks/>
          </p:cNvGrpSpPr>
          <p:nvPr/>
        </p:nvGrpSpPr>
        <p:grpSpPr bwMode="auto">
          <a:xfrm>
            <a:off x="7059513" y="2452077"/>
            <a:ext cx="2874510" cy="306161"/>
            <a:chOff x="5323" y="710"/>
            <a:chExt cx="2251" cy="173"/>
          </a:xfrm>
        </p:grpSpPr>
        <p:pic>
          <p:nvPicPr>
            <p:cNvPr id="322" name="Прямоугольник 1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3" y="710"/>
              <a:ext cx="22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3" name="Text Box 8"/>
            <p:cNvSpPr txBox="1">
              <a:spLocks noChangeArrowheads="1"/>
            </p:cNvSpPr>
            <p:nvPr/>
          </p:nvSpPr>
          <p:spPr bwMode="auto">
            <a:xfrm>
              <a:off x="5373" y="737"/>
              <a:ext cx="2022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0410" tIns="0" rIns="70410" bIns="0" anchor="ctr">
              <a:spAutoFit/>
            </a:bodyPr>
            <a:lstStyle/>
            <a:p>
              <a:pPr algn="ctr" defTabSz="911569"/>
              <a:r>
                <a:rPr lang="ru-RU" sz="1300" b="1" i="1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Беловский муниципальный </a:t>
              </a:r>
              <a:r>
                <a:rPr lang="ru-RU" sz="1300" b="1" i="1" dirty="0" smtClean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округ</a:t>
              </a:r>
              <a:endParaRPr lang="ru-RU" sz="13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aphicFrame>
        <p:nvGraphicFramePr>
          <p:cNvPr id="33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41082"/>
              </p:ext>
            </p:extLst>
          </p:nvPr>
        </p:nvGraphicFramePr>
        <p:xfrm>
          <a:off x="0" y="566737"/>
          <a:ext cx="9906000" cy="1928751"/>
        </p:xfrm>
        <a:graphic>
          <a:graphicData uri="http://schemas.openxmlformats.org/drawingml/2006/table">
            <a:tbl>
              <a:tblPr/>
              <a:tblGrid>
                <a:gridCol w="1738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7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41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76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10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7125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Территория (Га)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(тыс.чел)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(тыс.чел)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образования (поселения)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713">
                <a:tc>
                  <a:txBody>
                    <a:bodyPr/>
                    <a:lstStyle/>
                    <a:p>
                      <a:pPr marL="0" marR="0" lvl="0" indent="0" algn="ctr" defTabSz="10096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Беловский  муниципальный округ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318,405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24,571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24,571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96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4247" marR="84247" marT="39392" marB="393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96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4247" marR="84247" marT="39392" marB="393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96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84247" marR="84247" marT="39392" marB="393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247" marR="84247" marT="39392" marB="393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965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4247" marR="84247" marT="39392" marB="393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340">
                <a:tc gridSpan="9">
                  <a:txBody>
                    <a:bodyPr/>
                    <a:lstStyle/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администрации: </a:t>
                      </a:r>
                      <a:r>
                        <a:rPr kumimoji="0" lang="ru-RU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652600, г. Белово, ул. Ленина, 10. Координаты: </a:t>
                      </a:r>
                      <a:r>
                        <a:rPr kumimoji="0" lang="ru-RU" altLang="zh-CN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54°25′00″ </a:t>
                      </a:r>
                      <a:r>
                        <a:rPr kumimoji="0" lang="ru-RU" altLang="zh-CN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с.ш</a:t>
                      </a:r>
                      <a:r>
                        <a:rPr kumimoji="0" lang="ru-RU" altLang="zh-CN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86°18′00″ в.д. (54.416667).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электронной почты:</a:t>
                      </a:r>
                      <a:r>
                        <a:rPr kumimoji="0" lang="en-US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abr@belovorn.ru</a:t>
                      </a:r>
                      <a:endParaRPr kumimoji="0" lang="ru-RU" alt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Телефон: </a:t>
                      </a:r>
                      <a:r>
                        <a:rPr kumimoji="0" lang="ru-RU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тел.: 8(38452) 2-81-33, 8(38452) 2-83-36,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Факс: </a:t>
                      </a:r>
                      <a:r>
                        <a:rPr kumimoji="0" lang="ru-RU" alt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8(38452) 2-69-35,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5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439422"/>
              </p:ext>
            </p:extLst>
          </p:nvPr>
        </p:nvGraphicFramePr>
        <p:xfrm>
          <a:off x="-19058" y="4813234"/>
          <a:ext cx="7352126" cy="2060124"/>
        </p:xfrm>
        <a:graphic>
          <a:graphicData uri="http://schemas.openxmlformats.org/drawingml/2006/table">
            <a:tbl>
              <a:tblPr/>
              <a:tblGrid>
                <a:gridCol w="73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6504"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Беловский муниципальный округ образован в 1931 году.</a:t>
                      </a:r>
                    </a:p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Беловский муниципальный округ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входит в состав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Кемеровской области – Кузбасса Сибирского федерального округа Российской Федерации. Беловский муниципальный округ располагается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юго-западной части Кемеровской области – Кузбасса и относится к Алтае-Саянской зоне. В пределах Беловского муниципального округа условно выделены три месторождения каменных углей: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Бачатское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Шестаковское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Караканское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открыты месторождения железных и гематитовых руд, разведены запасы нерудного сырья – цементные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тугоплавные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огнеупорные глины, флюсовые, цементные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известняки, строительный камень,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баллястное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сырье. Территория округа расположена в степной, лесостепной и горно-лесной зонах. Лес встречается по всей территории в виде небольших массивов, чередующихся с разнотравно-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зерновинными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степями. Гидрографическая сеть представлена рекой Иня и её притоками — 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Уроп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 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Еловка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 Большой и Малый Бачат. Основной отраслью экономики является угольная промышленность. Помимо угольной отрасли в районе действуют предприятия лесной, деревообрабатывающей, пищевой промышленности, развивается производство строительных материалов.      Протяженность железнодорожных путей – 140 километров, автомобильных дорог с твердым покрытием – 337,202  километров.</a:t>
                      </a:r>
                    </a:p>
                  </a:txBody>
                  <a:tcPr marL="84371" marR="84371" marT="39462" marB="394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6" name="Text Box 1051"/>
          <p:cNvSpPr txBox="1">
            <a:spLocks noChangeArrowheads="1"/>
          </p:cNvSpPr>
          <p:nvPr/>
        </p:nvSpPr>
        <p:spPr bwMode="auto">
          <a:xfrm>
            <a:off x="7420245" y="2793375"/>
            <a:ext cx="2482879" cy="42862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/>
              <a:t>Потенциально опасные </a:t>
            </a:r>
            <a:r>
              <a:rPr lang="ru-RU" b="1" dirty="0" smtClean="0"/>
              <a:t>объекты:</a:t>
            </a:r>
            <a:endParaRPr lang="ru-RU" dirty="0"/>
          </a:p>
          <a:p>
            <a:r>
              <a:rPr lang="ru-RU" dirty="0" smtClean="0"/>
              <a:t>взрывопожароопасных </a:t>
            </a:r>
            <a:r>
              <a:rPr lang="ru-RU" dirty="0"/>
              <a:t>– </a:t>
            </a: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337" name="Text Box 1050"/>
          <p:cNvSpPr txBox="1">
            <a:spLocks noChangeArrowheads="1"/>
          </p:cNvSpPr>
          <p:nvPr/>
        </p:nvSpPr>
        <p:spPr bwMode="auto">
          <a:xfrm>
            <a:off x="7420245" y="3221165"/>
            <a:ext cx="2485755" cy="3652193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algn="ctr" defTabSz="1211324">
              <a:defRPr sz="1900" b="1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spcAft>
                <a:spcPts val="100"/>
              </a:spcAft>
            </a:pPr>
            <a:r>
              <a:rPr lang="ru-RU" sz="1000" dirty="0" smtClean="0"/>
              <a:t>Социально значимые объекты/в том числе с круглосуточным пребыванием людей: </a:t>
            </a:r>
            <a:endParaRPr lang="ru-RU" sz="1000" dirty="0"/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общеобразовательные </a:t>
            </a:r>
            <a:r>
              <a:rPr lang="ru-RU" sz="1000" b="0" dirty="0"/>
              <a:t>школы – </a:t>
            </a:r>
            <a:r>
              <a:rPr lang="ru-RU" sz="1000" b="0" dirty="0" smtClean="0"/>
              <a:t>18;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 smtClean="0"/>
              <a:t>детские </a:t>
            </a:r>
            <a:r>
              <a:rPr lang="ru-RU" sz="1000" b="0" dirty="0"/>
              <a:t>сады – </a:t>
            </a:r>
            <a:r>
              <a:rPr lang="ru-RU" sz="1000" b="0" dirty="0" smtClean="0"/>
              <a:t>9;</a:t>
            </a:r>
          </a:p>
          <a:p>
            <a:pPr algn="l" defTabSz="1279525"/>
            <a:r>
              <a:rPr lang="ru-RU" sz="1000" b="0" dirty="0" smtClean="0"/>
              <a:t>школа-интернат -1;</a:t>
            </a:r>
          </a:p>
          <a:p>
            <a:pPr algn="l" defTabSz="1279525"/>
            <a:r>
              <a:rPr lang="ru-RU" sz="1000" b="0" dirty="0" smtClean="0"/>
              <a:t>дом детского творчества - 1;</a:t>
            </a:r>
          </a:p>
          <a:p>
            <a:pPr algn="l" defTabSz="1279525"/>
            <a:r>
              <a:rPr lang="ru-RU" sz="1000" b="0" dirty="0" smtClean="0"/>
              <a:t>детская школа искусств - 1;</a:t>
            </a:r>
          </a:p>
          <a:p>
            <a:pPr algn="l" defTabSz="1279525"/>
            <a:r>
              <a:rPr lang="ru-RU" sz="1000" b="0" dirty="0"/>
              <a:t>с</a:t>
            </a:r>
            <a:r>
              <a:rPr lang="ru-RU" sz="1000" b="0" dirty="0" smtClean="0"/>
              <a:t>анатории – 2;</a:t>
            </a:r>
          </a:p>
          <a:p>
            <a:pPr algn="l" defTabSz="1279525"/>
            <a:r>
              <a:rPr lang="ru-RU" sz="1000" b="0" dirty="0" smtClean="0"/>
              <a:t>детский </a:t>
            </a:r>
            <a:r>
              <a:rPr lang="ru-RU" sz="1000" b="0" dirty="0"/>
              <a:t>оздоровительный лагерь</a:t>
            </a:r>
          </a:p>
          <a:p>
            <a:pPr algn="l" defTabSz="1279525"/>
            <a:r>
              <a:rPr lang="ru-RU" sz="1000" b="0" dirty="0"/>
              <a:t>(у воды</a:t>
            </a:r>
            <a:r>
              <a:rPr lang="ru-RU" sz="1000" b="0" dirty="0" smtClean="0"/>
              <a:t>) -1.</a:t>
            </a:r>
            <a:endParaRPr lang="ru-RU" sz="1000" b="0" dirty="0"/>
          </a:p>
          <a:p>
            <a:pPr algn="l">
              <a:spcAft>
                <a:spcPts val="100"/>
              </a:spcAft>
            </a:pPr>
            <a:r>
              <a:rPr lang="ru-RU" sz="1000" b="0" dirty="0"/>
              <a:t> учреждения здравоохранения </a:t>
            </a:r>
            <a:r>
              <a:rPr lang="ru-RU" sz="1000" b="0" dirty="0" smtClean="0"/>
              <a:t>:</a:t>
            </a:r>
          </a:p>
          <a:p>
            <a:pPr algn="l" defTabSz="1279525"/>
            <a:r>
              <a:rPr lang="ru-RU" sz="1000" b="0" dirty="0" smtClean="0"/>
              <a:t>районная больница-1(на </a:t>
            </a:r>
            <a:r>
              <a:rPr lang="ru-RU" sz="1000" b="0" dirty="0"/>
              <a:t>8</a:t>
            </a:r>
            <a:r>
              <a:rPr lang="ru-RU" sz="1000" b="0" dirty="0" smtClean="0"/>
              <a:t>8к/мест);</a:t>
            </a:r>
          </a:p>
          <a:p>
            <a:pPr algn="l" defTabSz="1279525"/>
            <a:r>
              <a:rPr lang="ru-RU" sz="1000" b="0" dirty="0" smtClean="0"/>
              <a:t>амбулаторий-7;</a:t>
            </a:r>
          </a:p>
          <a:p>
            <a:pPr algn="l" defTabSz="1279525"/>
            <a:r>
              <a:rPr lang="ru-RU" sz="1000" b="0" dirty="0" smtClean="0"/>
              <a:t>ФАП-30.</a:t>
            </a:r>
          </a:p>
          <a:p>
            <a:pPr algn="l" defTabSz="1279525"/>
            <a:r>
              <a:rPr lang="ru-RU" sz="1000" dirty="0">
                <a:latin typeface="Calibri" pitchFamily="34" charset="0"/>
                <a:cs typeface="Calibri" pitchFamily="34" charset="0"/>
              </a:rPr>
              <a:t>9</a:t>
            </a:r>
            <a:r>
              <a:rPr lang="ru-RU" sz="1000" dirty="0" smtClean="0">
                <a:latin typeface="Calibri" pitchFamily="34" charset="0"/>
                <a:cs typeface="Calibri" pitchFamily="34" charset="0"/>
              </a:rPr>
              <a:t> парков культуры и отдыха;</a:t>
            </a:r>
          </a:p>
          <a:p>
            <a:pPr algn="l" defTabSz="1279525"/>
            <a:r>
              <a:rPr lang="ru-RU" sz="1000" dirty="0">
                <a:latin typeface="Calibri" pitchFamily="34" charset="0"/>
                <a:cs typeface="Calibri" pitchFamily="34" charset="0"/>
              </a:rPr>
              <a:t>3</a:t>
            </a:r>
            <a:r>
              <a:rPr lang="ru-RU" sz="1000" dirty="0" smtClean="0">
                <a:latin typeface="Calibri" pitchFamily="34" charset="0"/>
                <a:cs typeface="Calibri" pitchFamily="34" charset="0"/>
              </a:rPr>
              <a:t> пляжа;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д</a:t>
            </a:r>
            <a:r>
              <a:rPr lang="ru-RU" sz="1000" b="0" dirty="0" smtClean="0"/>
              <a:t>ома культуры </a:t>
            </a:r>
            <a:r>
              <a:rPr lang="ru-RU" sz="1000" b="0" dirty="0"/>
              <a:t>– </a:t>
            </a:r>
            <a:r>
              <a:rPr lang="ru-RU" sz="1000" b="0" dirty="0" smtClean="0"/>
              <a:t>33;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к</a:t>
            </a:r>
            <a:r>
              <a:rPr lang="ru-RU" sz="1000" b="0" dirty="0" smtClean="0"/>
              <a:t>лубы- 33;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м</a:t>
            </a:r>
            <a:r>
              <a:rPr lang="ru-RU" sz="1000" b="0" dirty="0" smtClean="0"/>
              <a:t>узеи -1;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б</a:t>
            </a:r>
            <a:r>
              <a:rPr lang="ru-RU" sz="1000" b="0" dirty="0" smtClean="0"/>
              <a:t>иблиотеки -7;</a:t>
            </a:r>
          </a:p>
          <a:p>
            <a:pPr algn="l">
              <a:spcAft>
                <a:spcPts val="100"/>
              </a:spcAft>
            </a:pPr>
            <a:r>
              <a:rPr lang="ru-RU" sz="1000" b="0" dirty="0"/>
              <a:t>о</a:t>
            </a:r>
            <a:r>
              <a:rPr lang="ru-RU" sz="1000" b="0" dirty="0" smtClean="0"/>
              <a:t>бъекты религиозного культа (храмы, монастыри) – 12 (православные).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29" y="2460965"/>
            <a:ext cx="527581" cy="57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80992" y="3221251"/>
            <a:ext cx="5859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2760" y="3463136"/>
            <a:ext cx="1152127" cy="3426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КЧС и ОПБ Беловского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Муниципального округа</a:t>
            </a:r>
            <a:endParaRPr lang="ru-RU" sz="800" dirty="0">
              <a:solidFill>
                <a:schemeClr val="tx1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29" y="2506973"/>
            <a:ext cx="65246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48744" y="4149080"/>
            <a:ext cx="999148" cy="360040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УГОЧС Беловского муниципального округа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6616" y="3634442"/>
            <a:ext cx="1008112" cy="3387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ЕДДС Беловского муниципального округа</a:t>
            </a:r>
            <a:endParaRPr lang="ru-RU" sz="800" dirty="0">
              <a:solidFill>
                <a:schemeClr val="tx1"/>
              </a:solidFill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27" y="2648078"/>
            <a:ext cx="5302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96616" y="2595079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3 ПСО ФПС ГПС </a:t>
            </a:r>
            <a:endParaRPr lang="ru-RU" sz="800" b="1" dirty="0" smtClean="0"/>
          </a:p>
          <a:p>
            <a:r>
              <a:rPr lang="ru-RU" sz="800" b="1" dirty="0" smtClean="0"/>
              <a:t>ГУ </a:t>
            </a:r>
            <a:r>
              <a:rPr lang="ru-RU" sz="800" b="1" dirty="0"/>
              <a:t>МЧС России </a:t>
            </a:r>
            <a:endParaRPr lang="ru-RU" sz="800" b="1" dirty="0" smtClean="0"/>
          </a:p>
          <a:p>
            <a:r>
              <a:rPr lang="ru-RU" sz="800" b="1" dirty="0" smtClean="0"/>
              <a:t>по </a:t>
            </a:r>
            <a:r>
              <a:rPr lang="ru-RU" sz="800" b="1" dirty="0"/>
              <a:t>КО-Кузбассу</a:t>
            </a:r>
          </a:p>
        </p:txBody>
      </p:sp>
      <p:sp>
        <p:nvSpPr>
          <p:cNvPr id="22" name="Номер слайда 2"/>
          <p:cNvSpPr txBox="1">
            <a:spLocks/>
          </p:cNvSpPr>
          <p:nvPr/>
        </p:nvSpPr>
        <p:spPr>
          <a:xfrm>
            <a:off x="7786412" y="6508045"/>
            <a:ext cx="2133600" cy="337038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3</a:t>
            </a:fld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710017" y="2911312"/>
            <a:ext cx="4889182" cy="3600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4" name="Text Box 2"/>
          <p:cNvSpPr txBox="1">
            <a:spLocks noChangeArrowheads="1"/>
          </p:cNvSpPr>
          <p:nvPr/>
        </p:nvSpPr>
        <p:spPr bwMode="auto">
          <a:xfrm>
            <a:off x="8471479" y="5181201"/>
            <a:ext cx="870650" cy="4546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84406" tIns="42203" rIns="84406" bIns="42203">
            <a:spAutoFit/>
          </a:bodyPr>
          <a:lstStyle/>
          <a:p>
            <a:pPr algn="ctr" defTabSz="844099">
              <a:spcAft>
                <a:spcPts val="923"/>
              </a:spcAft>
              <a:defRPr/>
            </a:pPr>
            <a:r>
              <a:rPr lang="ru-RU" sz="554" b="1" dirty="0">
                <a:solidFill>
                  <a:prstClr val="black"/>
                </a:solidFill>
                <a:latin typeface="Times New Roman" pitchFamily="18" charset="0"/>
              </a:rPr>
              <a:t>КОМНАТА ОТДЫХА И ПРИЕМА ПИЩИ  </a:t>
            </a:r>
            <a:r>
              <a:rPr lang="en-US" altLang="ru-RU" sz="554" dirty="0">
                <a:solidFill>
                  <a:prstClr val="black"/>
                </a:solidFill>
              </a:rPr>
              <a:t>S </a:t>
            </a:r>
            <a:r>
              <a:rPr lang="ru-RU" sz="738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м</a:t>
            </a:r>
            <a:r>
              <a:rPr lang="ru-RU" sz="738" baseline="30000" dirty="0">
                <a:solidFill>
                  <a:prstClr val="black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54" b="1" dirty="0">
              <a:solidFill>
                <a:prstClr val="black"/>
              </a:solidFill>
            </a:endParaRPr>
          </a:p>
        </p:txBody>
      </p:sp>
      <p:grpSp>
        <p:nvGrpSpPr>
          <p:cNvPr id="732" name="Group 89"/>
          <p:cNvGrpSpPr>
            <a:grpSpLocks/>
          </p:cNvGrpSpPr>
          <p:nvPr/>
        </p:nvGrpSpPr>
        <p:grpSpPr bwMode="auto">
          <a:xfrm>
            <a:off x="6080861" y="4959547"/>
            <a:ext cx="2265045" cy="145842"/>
            <a:chOff x="1519" y="1929"/>
            <a:chExt cx="1274" cy="131"/>
          </a:xfrm>
        </p:grpSpPr>
        <p:sp>
          <p:nvSpPr>
            <p:cNvPr id="1080" name="Freeform 90"/>
            <p:cNvSpPr>
              <a:spLocks/>
            </p:cNvSpPr>
            <p:nvPr/>
          </p:nvSpPr>
          <p:spPr bwMode="auto">
            <a:xfrm>
              <a:off x="1938" y="1929"/>
              <a:ext cx="855" cy="117"/>
            </a:xfrm>
            <a:custGeom>
              <a:avLst/>
              <a:gdLst>
                <a:gd name="T0" fmla="*/ 0 w 112"/>
                <a:gd name="T1" fmla="*/ 0 h 1455"/>
                <a:gd name="T2" fmla="*/ 2147483646 w 112"/>
                <a:gd name="T3" fmla="*/ 0 h 1455"/>
                <a:gd name="T4" fmla="*/ 2147483646 w 112"/>
                <a:gd name="T5" fmla="*/ 0 h 1455"/>
                <a:gd name="T6" fmla="*/ 0 w 112"/>
                <a:gd name="T7" fmla="*/ 0 h 1455"/>
                <a:gd name="T8" fmla="*/ 0 w 112"/>
                <a:gd name="T9" fmla="*/ 0 h 1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455"/>
                <a:gd name="T17" fmla="*/ 112 w 112"/>
                <a:gd name="T18" fmla="*/ 1455 h 1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455">
                  <a:moveTo>
                    <a:pt x="0" y="1455"/>
                  </a:moveTo>
                  <a:lnTo>
                    <a:pt x="112" y="1455"/>
                  </a:lnTo>
                  <a:lnTo>
                    <a:pt x="112" y="112"/>
                  </a:lnTo>
                  <a:lnTo>
                    <a:pt x="0" y="0"/>
                  </a:lnTo>
                  <a:lnTo>
                    <a:pt x="0" y="145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81" name="Line 91"/>
            <p:cNvSpPr>
              <a:spLocks noChangeShapeType="1"/>
            </p:cNvSpPr>
            <p:nvPr/>
          </p:nvSpPr>
          <p:spPr bwMode="auto">
            <a:xfrm flipH="1">
              <a:off x="1519" y="2060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82" name="Line 92"/>
            <p:cNvSpPr>
              <a:spLocks noChangeShapeType="1"/>
            </p:cNvSpPr>
            <p:nvPr/>
          </p:nvSpPr>
          <p:spPr bwMode="auto">
            <a:xfrm>
              <a:off x="1519" y="1933"/>
              <a:ext cx="0" cy="1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83" name="Line 93"/>
            <p:cNvSpPr>
              <a:spLocks noChangeShapeType="1"/>
            </p:cNvSpPr>
            <p:nvPr/>
          </p:nvSpPr>
          <p:spPr bwMode="auto">
            <a:xfrm flipV="1">
              <a:off x="2425" y="1943"/>
              <a:ext cx="0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84" name="Line 94"/>
            <p:cNvSpPr>
              <a:spLocks noChangeShapeType="1"/>
            </p:cNvSpPr>
            <p:nvPr/>
          </p:nvSpPr>
          <p:spPr bwMode="auto">
            <a:xfrm flipH="1">
              <a:off x="1519" y="1933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49" name="Group 89"/>
          <p:cNvGrpSpPr>
            <a:grpSpLocks/>
          </p:cNvGrpSpPr>
          <p:nvPr/>
        </p:nvGrpSpPr>
        <p:grpSpPr bwMode="auto">
          <a:xfrm>
            <a:off x="8264999" y="2926605"/>
            <a:ext cx="1083563" cy="173218"/>
            <a:chOff x="1519" y="1919"/>
            <a:chExt cx="1291" cy="157"/>
          </a:xfrm>
        </p:grpSpPr>
        <p:sp>
          <p:nvSpPr>
            <p:cNvPr id="1063" name="Freeform 90"/>
            <p:cNvSpPr>
              <a:spLocks/>
            </p:cNvSpPr>
            <p:nvPr/>
          </p:nvSpPr>
          <p:spPr bwMode="auto">
            <a:xfrm>
              <a:off x="1904" y="1919"/>
              <a:ext cx="906" cy="157"/>
            </a:xfrm>
            <a:custGeom>
              <a:avLst/>
              <a:gdLst>
                <a:gd name="T0" fmla="*/ 0 w 112"/>
                <a:gd name="T1" fmla="*/ 0 h 1455"/>
                <a:gd name="T2" fmla="*/ 2147483646 w 112"/>
                <a:gd name="T3" fmla="*/ 0 h 1455"/>
                <a:gd name="T4" fmla="*/ 2147483646 w 112"/>
                <a:gd name="T5" fmla="*/ 0 h 1455"/>
                <a:gd name="T6" fmla="*/ 0 w 112"/>
                <a:gd name="T7" fmla="*/ 0 h 1455"/>
                <a:gd name="T8" fmla="*/ 0 w 112"/>
                <a:gd name="T9" fmla="*/ 0 h 1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455"/>
                <a:gd name="T17" fmla="*/ 112 w 112"/>
                <a:gd name="T18" fmla="*/ 1455 h 1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455">
                  <a:moveTo>
                    <a:pt x="0" y="1455"/>
                  </a:moveTo>
                  <a:lnTo>
                    <a:pt x="112" y="1455"/>
                  </a:lnTo>
                  <a:lnTo>
                    <a:pt x="112" y="112"/>
                  </a:lnTo>
                  <a:lnTo>
                    <a:pt x="0" y="0"/>
                  </a:lnTo>
                  <a:lnTo>
                    <a:pt x="0" y="145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64" name="Line 91"/>
            <p:cNvSpPr>
              <a:spLocks noChangeShapeType="1"/>
            </p:cNvSpPr>
            <p:nvPr/>
          </p:nvSpPr>
          <p:spPr bwMode="auto">
            <a:xfrm flipH="1">
              <a:off x="1519" y="2060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65" name="Line 92"/>
            <p:cNvSpPr>
              <a:spLocks noChangeShapeType="1"/>
            </p:cNvSpPr>
            <p:nvPr/>
          </p:nvSpPr>
          <p:spPr bwMode="auto">
            <a:xfrm>
              <a:off x="1519" y="1933"/>
              <a:ext cx="0" cy="1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66" name="Line 93"/>
            <p:cNvSpPr>
              <a:spLocks noChangeShapeType="1"/>
            </p:cNvSpPr>
            <p:nvPr/>
          </p:nvSpPr>
          <p:spPr bwMode="auto">
            <a:xfrm flipV="1">
              <a:off x="2425" y="1943"/>
              <a:ext cx="0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67" name="Line 94"/>
            <p:cNvSpPr>
              <a:spLocks noChangeShapeType="1"/>
            </p:cNvSpPr>
            <p:nvPr/>
          </p:nvSpPr>
          <p:spPr bwMode="auto">
            <a:xfrm flipH="1">
              <a:off x="1519" y="1933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50" name="Группа 749"/>
          <p:cNvGrpSpPr/>
          <p:nvPr/>
        </p:nvGrpSpPr>
        <p:grpSpPr>
          <a:xfrm>
            <a:off x="7555566" y="2926605"/>
            <a:ext cx="1517182" cy="435621"/>
            <a:chOff x="6950658" y="3314809"/>
            <a:chExt cx="2925668" cy="357571"/>
          </a:xfrm>
        </p:grpSpPr>
        <p:sp>
          <p:nvSpPr>
            <p:cNvPr id="1061" name="Прямоугольник 1060"/>
            <p:cNvSpPr/>
            <p:nvPr/>
          </p:nvSpPr>
          <p:spPr>
            <a:xfrm>
              <a:off x="6950658" y="3314809"/>
              <a:ext cx="1987311" cy="128285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89653"/>
              <a:endParaRPr lang="ru-RU" sz="1939">
                <a:solidFill>
                  <a:prstClr val="white"/>
                </a:solidFill>
              </a:endParaRPr>
            </a:p>
          </p:txBody>
        </p:sp>
        <p:cxnSp>
          <p:nvCxnSpPr>
            <p:cNvPr id="1062" name="Прямая соединительная линия 1061"/>
            <p:cNvCxnSpPr/>
            <p:nvPr/>
          </p:nvCxnSpPr>
          <p:spPr>
            <a:xfrm flipV="1">
              <a:off x="9876320" y="3384081"/>
              <a:ext cx="6" cy="2882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1" name="Группа 750"/>
          <p:cNvGrpSpPr/>
          <p:nvPr/>
        </p:nvGrpSpPr>
        <p:grpSpPr>
          <a:xfrm>
            <a:off x="6236597" y="2926605"/>
            <a:ext cx="698146" cy="165993"/>
            <a:chOff x="6948241" y="3314809"/>
            <a:chExt cx="2002037" cy="128285"/>
          </a:xfrm>
        </p:grpSpPr>
        <p:sp>
          <p:nvSpPr>
            <p:cNvPr id="1059" name="Прямоугольник 1058"/>
            <p:cNvSpPr/>
            <p:nvPr/>
          </p:nvSpPr>
          <p:spPr>
            <a:xfrm>
              <a:off x="6950658" y="3314809"/>
              <a:ext cx="1987311" cy="128285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89653"/>
              <a:endParaRPr lang="ru-RU" sz="1939">
                <a:solidFill>
                  <a:prstClr val="white"/>
                </a:solidFill>
              </a:endParaRPr>
            </a:p>
          </p:txBody>
        </p:sp>
        <p:cxnSp>
          <p:nvCxnSpPr>
            <p:cNvPr id="1060" name="Прямая соединительная линия 1059"/>
            <p:cNvCxnSpPr/>
            <p:nvPr/>
          </p:nvCxnSpPr>
          <p:spPr>
            <a:xfrm>
              <a:off x="6948241" y="3375790"/>
              <a:ext cx="20020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2" name="Group 89"/>
          <p:cNvGrpSpPr>
            <a:grpSpLocks/>
          </p:cNvGrpSpPr>
          <p:nvPr/>
        </p:nvGrpSpPr>
        <p:grpSpPr bwMode="auto">
          <a:xfrm rot="16200000">
            <a:off x="8025105" y="3308764"/>
            <a:ext cx="1806956" cy="908604"/>
            <a:chOff x="1519" y="1685"/>
            <a:chExt cx="942" cy="697"/>
          </a:xfrm>
        </p:grpSpPr>
        <p:sp>
          <p:nvSpPr>
            <p:cNvPr id="1054" name="Freeform 90"/>
            <p:cNvSpPr>
              <a:spLocks/>
            </p:cNvSpPr>
            <p:nvPr/>
          </p:nvSpPr>
          <p:spPr bwMode="auto">
            <a:xfrm>
              <a:off x="1523" y="2255"/>
              <a:ext cx="906" cy="127"/>
            </a:xfrm>
            <a:custGeom>
              <a:avLst/>
              <a:gdLst>
                <a:gd name="T0" fmla="*/ 0 w 112"/>
                <a:gd name="T1" fmla="*/ 0 h 1455"/>
                <a:gd name="T2" fmla="*/ 2147483646 w 112"/>
                <a:gd name="T3" fmla="*/ 0 h 1455"/>
                <a:gd name="T4" fmla="*/ 2147483646 w 112"/>
                <a:gd name="T5" fmla="*/ 0 h 1455"/>
                <a:gd name="T6" fmla="*/ 0 w 112"/>
                <a:gd name="T7" fmla="*/ 0 h 1455"/>
                <a:gd name="T8" fmla="*/ 0 w 112"/>
                <a:gd name="T9" fmla="*/ 0 h 1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455"/>
                <a:gd name="T17" fmla="*/ 112 w 112"/>
                <a:gd name="T18" fmla="*/ 1455 h 1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455">
                  <a:moveTo>
                    <a:pt x="0" y="1455"/>
                  </a:moveTo>
                  <a:lnTo>
                    <a:pt x="112" y="1455"/>
                  </a:lnTo>
                  <a:lnTo>
                    <a:pt x="112" y="112"/>
                  </a:lnTo>
                  <a:lnTo>
                    <a:pt x="0" y="0"/>
                  </a:lnTo>
                  <a:lnTo>
                    <a:pt x="0" y="145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55" name="Line 91"/>
            <p:cNvSpPr>
              <a:spLocks noChangeShapeType="1"/>
            </p:cNvSpPr>
            <p:nvPr/>
          </p:nvSpPr>
          <p:spPr bwMode="auto">
            <a:xfrm flipH="1">
              <a:off x="1555" y="1685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56" name="Line 92"/>
            <p:cNvSpPr>
              <a:spLocks noChangeShapeType="1"/>
            </p:cNvSpPr>
            <p:nvPr/>
          </p:nvSpPr>
          <p:spPr bwMode="auto">
            <a:xfrm>
              <a:off x="1519" y="1933"/>
              <a:ext cx="0" cy="1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57" name="Line 93"/>
            <p:cNvSpPr>
              <a:spLocks noChangeShapeType="1"/>
            </p:cNvSpPr>
            <p:nvPr/>
          </p:nvSpPr>
          <p:spPr bwMode="auto">
            <a:xfrm flipV="1">
              <a:off x="2425" y="1943"/>
              <a:ext cx="0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58" name="Line 94"/>
            <p:cNvSpPr>
              <a:spLocks noChangeShapeType="1"/>
            </p:cNvSpPr>
            <p:nvPr/>
          </p:nvSpPr>
          <p:spPr bwMode="auto">
            <a:xfrm flipH="1">
              <a:off x="1519" y="1933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53" name="Group 89"/>
          <p:cNvGrpSpPr>
            <a:grpSpLocks/>
          </p:cNvGrpSpPr>
          <p:nvPr/>
        </p:nvGrpSpPr>
        <p:grpSpPr bwMode="auto">
          <a:xfrm>
            <a:off x="6586536" y="4459757"/>
            <a:ext cx="2631859" cy="206788"/>
            <a:chOff x="1475" y="1933"/>
            <a:chExt cx="1040" cy="130"/>
          </a:xfrm>
        </p:grpSpPr>
        <p:sp>
          <p:nvSpPr>
            <p:cNvPr id="1049" name="Freeform 90"/>
            <p:cNvSpPr>
              <a:spLocks/>
            </p:cNvSpPr>
            <p:nvPr/>
          </p:nvSpPr>
          <p:spPr bwMode="auto">
            <a:xfrm>
              <a:off x="1609" y="1933"/>
              <a:ext cx="906" cy="127"/>
            </a:xfrm>
            <a:custGeom>
              <a:avLst/>
              <a:gdLst>
                <a:gd name="T0" fmla="*/ 0 w 112"/>
                <a:gd name="T1" fmla="*/ 0 h 1455"/>
                <a:gd name="T2" fmla="*/ 2147483646 w 112"/>
                <a:gd name="T3" fmla="*/ 0 h 1455"/>
                <a:gd name="T4" fmla="*/ 2147483646 w 112"/>
                <a:gd name="T5" fmla="*/ 0 h 1455"/>
                <a:gd name="T6" fmla="*/ 0 w 112"/>
                <a:gd name="T7" fmla="*/ 0 h 1455"/>
                <a:gd name="T8" fmla="*/ 0 w 112"/>
                <a:gd name="T9" fmla="*/ 0 h 1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455"/>
                <a:gd name="T17" fmla="*/ 112 w 112"/>
                <a:gd name="T18" fmla="*/ 1455 h 1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455">
                  <a:moveTo>
                    <a:pt x="0" y="1455"/>
                  </a:moveTo>
                  <a:lnTo>
                    <a:pt x="112" y="1455"/>
                  </a:lnTo>
                  <a:lnTo>
                    <a:pt x="112" y="112"/>
                  </a:lnTo>
                  <a:lnTo>
                    <a:pt x="0" y="0"/>
                  </a:lnTo>
                  <a:lnTo>
                    <a:pt x="0" y="145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50" name="Line 91"/>
            <p:cNvSpPr>
              <a:spLocks noChangeShapeType="1"/>
            </p:cNvSpPr>
            <p:nvPr/>
          </p:nvSpPr>
          <p:spPr bwMode="auto">
            <a:xfrm flipH="1">
              <a:off x="1475" y="2063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51" name="Line 92"/>
            <p:cNvSpPr>
              <a:spLocks noChangeShapeType="1"/>
            </p:cNvSpPr>
            <p:nvPr/>
          </p:nvSpPr>
          <p:spPr bwMode="auto">
            <a:xfrm>
              <a:off x="1519" y="1933"/>
              <a:ext cx="0" cy="1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52" name="Line 93"/>
            <p:cNvSpPr>
              <a:spLocks noChangeShapeType="1"/>
            </p:cNvSpPr>
            <p:nvPr/>
          </p:nvSpPr>
          <p:spPr bwMode="auto">
            <a:xfrm flipV="1">
              <a:off x="2425" y="1943"/>
              <a:ext cx="0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53" name="Line 94"/>
            <p:cNvSpPr>
              <a:spLocks noChangeShapeType="1"/>
            </p:cNvSpPr>
            <p:nvPr/>
          </p:nvSpPr>
          <p:spPr bwMode="auto">
            <a:xfrm flipH="1">
              <a:off x="1519" y="1933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54" name="Group 89"/>
          <p:cNvGrpSpPr>
            <a:grpSpLocks/>
          </p:cNvGrpSpPr>
          <p:nvPr/>
        </p:nvGrpSpPr>
        <p:grpSpPr bwMode="auto">
          <a:xfrm>
            <a:off x="4943057" y="4821965"/>
            <a:ext cx="4285771" cy="1631348"/>
            <a:chOff x="1137" y="697"/>
            <a:chExt cx="1350" cy="1505"/>
          </a:xfrm>
        </p:grpSpPr>
        <p:sp>
          <p:nvSpPr>
            <p:cNvPr id="1044" name="Freeform 90"/>
            <p:cNvSpPr>
              <a:spLocks/>
            </p:cNvSpPr>
            <p:nvPr/>
          </p:nvSpPr>
          <p:spPr bwMode="auto">
            <a:xfrm>
              <a:off x="1984" y="2041"/>
              <a:ext cx="503" cy="161"/>
            </a:xfrm>
            <a:custGeom>
              <a:avLst/>
              <a:gdLst>
                <a:gd name="T0" fmla="*/ 0 w 112"/>
                <a:gd name="T1" fmla="*/ 0 h 1455"/>
                <a:gd name="T2" fmla="*/ 2147483646 w 112"/>
                <a:gd name="T3" fmla="*/ 0 h 1455"/>
                <a:gd name="T4" fmla="*/ 2147483646 w 112"/>
                <a:gd name="T5" fmla="*/ 0 h 1455"/>
                <a:gd name="T6" fmla="*/ 0 w 112"/>
                <a:gd name="T7" fmla="*/ 0 h 1455"/>
                <a:gd name="T8" fmla="*/ 0 w 112"/>
                <a:gd name="T9" fmla="*/ 0 h 1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455"/>
                <a:gd name="T17" fmla="*/ 112 w 112"/>
                <a:gd name="T18" fmla="*/ 1455 h 1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455">
                  <a:moveTo>
                    <a:pt x="0" y="1455"/>
                  </a:moveTo>
                  <a:lnTo>
                    <a:pt x="112" y="1455"/>
                  </a:lnTo>
                  <a:lnTo>
                    <a:pt x="112" y="112"/>
                  </a:lnTo>
                  <a:lnTo>
                    <a:pt x="0" y="0"/>
                  </a:lnTo>
                  <a:lnTo>
                    <a:pt x="0" y="145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45" name="Line 91"/>
            <p:cNvSpPr>
              <a:spLocks noChangeShapeType="1"/>
            </p:cNvSpPr>
            <p:nvPr/>
          </p:nvSpPr>
          <p:spPr bwMode="auto">
            <a:xfrm flipH="1">
              <a:off x="1137" y="697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46" name="Line 92"/>
            <p:cNvSpPr>
              <a:spLocks noChangeShapeType="1"/>
            </p:cNvSpPr>
            <p:nvPr/>
          </p:nvSpPr>
          <p:spPr bwMode="auto">
            <a:xfrm>
              <a:off x="1519" y="1933"/>
              <a:ext cx="0" cy="1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47" name="Line 93"/>
            <p:cNvSpPr>
              <a:spLocks noChangeShapeType="1"/>
            </p:cNvSpPr>
            <p:nvPr/>
          </p:nvSpPr>
          <p:spPr bwMode="auto">
            <a:xfrm flipV="1">
              <a:off x="2425" y="1943"/>
              <a:ext cx="0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48" name="Line 94"/>
            <p:cNvSpPr>
              <a:spLocks noChangeShapeType="1"/>
            </p:cNvSpPr>
            <p:nvPr/>
          </p:nvSpPr>
          <p:spPr bwMode="auto">
            <a:xfrm flipH="1">
              <a:off x="1519" y="1933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55" name="Group 89"/>
          <p:cNvGrpSpPr>
            <a:grpSpLocks/>
          </p:cNvGrpSpPr>
          <p:nvPr/>
        </p:nvGrpSpPr>
        <p:grpSpPr bwMode="auto">
          <a:xfrm rot="16200000">
            <a:off x="8828407" y="5903288"/>
            <a:ext cx="559706" cy="552013"/>
            <a:chOff x="1408" y="1933"/>
            <a:chExt cx="1017" cy="448"/>
          </a:xfrm>
        </p:grpSpPr>
        <p:sp>
          <p:nvSpPr>
            <p:cNvPr id="1039" name="Freeform 90"/>
            <p:cNvSpPr>
              <a:spLocks/>
            </p:cNvSpPr>
            <p:nvPr/>
          </p:nvSpPr>
          <p:spPr bwMode="auto">
            <a:xfrm>
              <a:off x="1408" y="2246"/>
              <a:ext cx="1017" cy="135"/>
            </a:xfrm>
            <a:custGeom>
              <a:avLst/>
              <a:gdLst>
                <a:gd name="T0" fmla="*/ 0 w 112"/>
                <a:gd name="T1" fmla="*/ 0 h 1455"/>
                <a:gd name="T2" fmla="*/ 2147483646 w 112"/>
                <a:gd name="T3" fmla="*/ 0 h 1455"/>
                <a:gd name="T4" fmla="*/ 2147483646 w 112"/>
                <a:gd name="T5" fmla="*/ 0 h 1455"/>
                <a:gd name="T6" fmla="*/ 0 w 112"/>
                <a:gd name="T7" fmla="*/ 0 h 1455"/>
                <a:gd name="T8" fmla="*/ 0 w 112"/>
                <a:gd name="T9" fmla="*/ 0 h 1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455"/>
                <a:gd name="T17" fmla="*/ 112 w 112"/>
                <a:gd name="T18" fmla="*/ 1455 h 1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455">
                  <a:moveTo>
                    <a:pt x="0" y="1455"/>
                  </a:moveTo>
                  <a:lnTo>
                    <a:pt x="112" y="1455"/>
                  </a:lnTo>
                  <a:lnTo>
                    <a:pt x="112" y="112"/>
                  </a:lnTo>
                  <a:lnTo>
                    <a:pt x="0" y="0"/>
                  </a:lnTo>
                  <a:lnTo>
                    <a:pt x="0" y="145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40" name="Line 91"/>
            <p:cNvSpPr>
              <a:spLocks noChangeShapeType="1"/>
            </p:cNvSpPr>
            <p:nvPr/>
          </p:nvSpPr>
          <p:spPr bwMode="auto">
            <a:xfrm flipH="1">
              <a:off x="1519" y="2060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41" name="Line 92"/>
            <p:cNvSpPr>
              <a:spLocks noChangeShapeType="1"/>
            </p:cNvSpPr>
            <p:nvPr/>
          </p:nvSpPr>
          <p:spPr bwMode="auto">
            <a:xfrm>
              <a:off x="1519" y="1933"/>
              <a:ext cx="0" cy="1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42" name="Line 93"/>
            <p:cNvSpPr>
              <a:spLocks noChangeShapeType="1"/>
            </p:cNvSpPr>
            <p:nvPr/>
          </p:nvSpPr>
          <p:spPr bwMode="auto">
            <a:xfrm flipV="1">
              <a:off x="2425" y="1943"/>
              <a:ext cx="0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43" name="Line 94"/>
            <p:cNvSpPr>
              <a:spLocks noChangeShapeType="1"/>
            </p:cNvSpPr>
            <p:nvPr/>
          </p:nvSpPr>
          <p:spPr bwMode="auto">
            <a:xfrm flipH="1">
              <a:off x="1519" y="1933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56" name="Group 89"/>
          <p:cNvGrpSpPr>
            <a:grpSpLocks/>
          </p:cNvGrpSpPr>
          <p:nvPr/>
        </p:nvGrpSpPr>
        <p:grpSpPr bwMode="auto">
          <a:xfrm>
            <a:off x="6891570" y="2875428"/>
            <a:ext cx="913008" cy="234302"/>
            <a:chOff x="1435" y="1933"/>
            <a:chExt cx="990" cy="127"/>
          </a:xfrm>
        </p:grpSpPr>
        <p:sp>
          <p:nvSpPr>
            <p:cNvPr id="1034" name="Freeform 90"/>
            <p:cNvSpPr>
              <a:spLocks/>
            </p:cNvSpPr>
            <p:nvPr/>
          </p:nvSpPr>
          <p:spPr bwMode="auto">
            <a:xfrm>
              <a:off x="1435" y="1933"/>
              <a:ext cx="906" cy="127"/>
            </a:xfrm>
            <a:custGeom>
              <a:avLst/>
              <a:gdLst>
                <a:gd name="T0" fmla="*/ 0 w 112"/>
                <a:gd name="T1" fmla="*/ 0 h 1455"/>
                <a:gd name="T2" fmla="*/ 2147483646 w 112"/>
                <a:gd name="T3" fmla="*/ 0 h 1455"/>
                <a:gd name="T4" fmla="*/ 2147483646 w 112"/>
                <a:gd name="T5" fmla="*/ 0 h 1455"/>
                <a:gd name="T6" fmla="*/ 0 w 112"/>
                <a:gd name="T7" fmla="*/ 0 h 1455"/>
                <a:gd name="T8" fmla="*/ 0 w 112"/>
                <a:gd name="T9" fmla="*/ 0 h 1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455"/>
                <a:gd name="T17" fmla="*/ 112 w 112"/>
                <a:gd name="T18" fmla="*/ 1455 h 1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455">
                  <a:moveTo>
                    <a:pt x="0" y="1455"/>
                  </a:moveTo>
                  <a:lnTo>
                    <a:pt x="112" y="1455"/>
                  </a:lnTo>
                  <a:lnTo>
                    <a:pt x="112" y="112"/>
                  </a:lnTo>
                  <a:lnTo>
                    <a:pt x="0" y="0"/>
                  </a:lnTo>
                  <a:lnTo>
                    <a:pt x="0" y="145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35" name="Line 91"/>
            <p:cNvSpPr>
              <a:spLocks noChangeShapeType="1"/>
            </p:cNvSpPr>
            <p:nvPr/>
          </p:nvSpPr>
          <p:spPr bwMode="auto">
            <a:xfrm flipH="1">
              <a:off x="1519" y="2060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36" name="Line 92"/>
            <p:cNvSpPr>
              <a:spLocks noChangeShapeType="1"/>
            </p:cNvSpPr>
            <p:nvPr/>
          </p:nvSpPr>
          <p:spPr bwMode="auto">
            <a:xfrm>
              <a:off x="1519" y="1933"/>
              <a:ext cx="0" cy="1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37" name="Line 93"/>
            <p:cNvSpPr>
              <a:spLocks noChangeShapeType="1"/>
            </p:cNvSpPr>
            <p:nvPr/>
          </p:nvSpPr>
          <p:spPr bwMode="auto">
            <a:xfrm flipV="1">
              <a:off x="2425" y="1943"/>
              <a:ext cx="0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38" name="Line 94"/>
            <p:cNvSpPr>
              <a:spLocks noChangeShapeType="1"/>
            </p:cNvSpPr>
            <p:nvPr/>
          </p:nvSpPr>
          <p:spPr bwMode="auto">
            <a:xfrm flipH="1">
              <a:off x="1519" y="1933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57" name="Group 89"/>
          <p:cNvGrpSpPr>
            <a:grpSpLocks/>
          </p:cNvGrpSpPr>
          <p:nvPr/>
        </p:nvGrpSpPr>
        <p:grpSpPr bwMode="auto">
          <a:xfrm>
            <a:off x="5689925" y="4482550"/>
            <a:ext cx="894020" cy="203478"/>
            <a:chOff x="1519" y="1933"/>
            <a:chExt cx="1292" cy="136"/>
          </a:xfrm>
        </p:grpSpPr>
        <p:sp>
          <p:nvSpPr>
            <p:cNvPr id="1029" name="Freeform 90"/>
            <p:cNvSpPr>
              <a:spLocks/>
            </p:cNvSpPr>
            <p:nvPr/>
          </p:nvSpPr>
          <p:spPr bwMode="auto">
            <a:xfrm>
              <a:off x="1529" y="1945"/>
              <a:ext cx="1282" cy="124"/>
            </a:xfrm>
            <a:custGeom>
              <a:avLst/>
              <a:gdLst>
                <a:gd name="T0" fmla="*/ 0 w 112"/>
                <a:gd name="T1" fmla="*/ 0 h 1455"/>
                <a:gd name="T2" fmla="*/ 2147483646 w 112"/>
                <a:gd name="T3" fmla="*/ 0 h 1455"/>
                <a:gd name="T4" fmla="*/ 2147483646 w 112"/>
                <a:gd name="T5" fmla="*/ 0 h 1455"/>
                <a:gd name="T6" fmla="*/ 0 w 112"/>
                <a:gd name="T7" fmla="*/ 0 h 1455"/>
                <a:gd name="T8" fmla="*/ 0 w 112"/>
                <a:gd name="T9" fmla="*/ 0 h 1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455"/>
                <a:gd name="T17" fmla="*/ 112 w 112"/>
                <a:gd name="T18" fmla="*/ 1455 h 1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455">
                  <a:moveTo>
                    <a:pt x="0" y="1455"/>
                  </a:moveTo>
                  <a:lnTo>
                    <a:pt x="112" y="1455"/>
                  </a:lnTo>
                  <a:lnTo>
                    <a:pt x="112" y="112"/>
                  </a:lnTo>
                  <a:lnTo>
                    <a:pt x="0" y="0"/>
                  </a:lnTo>
                  <a:lnTo>
                    <a:pt x="0" y="145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30" name="Line 91"/>
            <p:cNvSpPr>
              <a:spLocks noChangeShapeType="1"/>
            </p:cNvSpPr>
            <p:nvPr/>
          </p:nvSpPr>
          <p:spPr bwMode="auto">
            <a:xfrm flipH="1">
              <a:off x="1519" y="2060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31" name="Line 92"/>
            <p:cNvSpPr>
              <a:spLocks noChangeShapeType="1"/>
            </p:cNvSpPr>
            <p:nvPr/>
          </p:nvSpPr>
          <p:spPr bwMode="auto">
            <a:xfrm>
              <a:off x="1519" y="1933"/>
              <a:ext cx="0" cy="1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32" name="Line 93"/>
            <p:cNvSpPr>
              <a:spLocks noChangeShapeType="1"/>
            </p:cNvSpPr>
            <p:nvPr/>
          </p:nvSpPr>
          <p:spPr bwMode="auto">
            <a:xfrm flipV="1">
              <a:off x="2425" y="1943"/>
              <a:ext cx="0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33" name="Line 94"/>
            <p:cNvSpPr>
              <a:spLocks noChangeShapeType="1"/>
            </p:cNvSpPr>
            <p:nvPr/>
          </p:nvSpPr>
          <p:spPr bwMode="auto">
            <a:xfrm flipH="1">
              <a:off x="1519" y="1933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58" name="Группа 757"/>
          <p:cNvGrpSpPr/>
          <p:nvPr/>
        </p:nvGrpSpPr>
        <p:grpSpPr>
          <a:xfrm rot="16200000">
            <a:off x="9108440" y="5639017"/>
            <a:ext cx="396317" cy="155338"/>
            <a:chOff x="6948241" y="3708531"/>
            <a:chExt cx="2002037" cy="212558"/>
          </a:xfrm>
        </p:grpSpPr>
        <p:sp>
          <p:nvSpPr>
            <p:cNvPr id="1027" name="Прямоугольник 1026"/>
            <p:cNvSpPr/>
            <p:nvPr/>
          </p:nvSpPr>
          <p:spPr>
            <a:xfrm>
              <a:off x="6950673" y="3708531"/>
              <a:ext cx="1866785" cy="212558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89653"/>
              <a:endParaRPr lang="ru-RU" sz="1939">
                <a:solidFill>
                  <a:prstClr val="white"/>
                </a:solidFill>
              </a:endParaRPr>
            </a:p>
          </p:txBody>
        </p:sp>
        <p:cxnSp>
          <p:nvCxnSpPr>
            <p:cNvPr id="1028" name="Прямая соединительная линия 1027"/>
            <p:cNvCxnSpPr/>
            <p:nvPr/>
          </p:nvCxnSpPr>
          <p:spPr>
            <a:xfrm>
              <a:off x="6948241" y="3830375"/>
              <a:ext cx="20020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9" name="Группа 758"/>
          <p:cNvGrpSpPr/>
          <p:nvPr/>
        </p:nvGrpSpPr>
        <p:grpSpPr>
          <a:xfrm>
            <a:off x="5456773" y="6318891"/>
            <a:ext cx="705455" cy="149573"/>
            <a:chOff x="6793440" y="3365934"/>
            <a:chExt cx="2144529" cy="139808"/>
          </a:xfrm>
        </p:grpSpPr>
        <p:sp>
          <p:nvSpPr>
            <p:cNvPr id="1025" name="Прямоугольник 1024"/>
            <p:cNvSpPr/>
            <p:nvPr/>
          </p:nvSpPr>
          <p:spPr>
            <a:xfrm>
              <a:off x="6950659" y="3365934"/>
              <a:ext cx="1987310" cy="139808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89653"/>
              <a:endParaRPr lang="ru-RU" sz="1939">
                <a:solidFill>
                  <a:prstClr val="white"/>
                </a:solidFill>
              </a:endParaRPr>
            </a:p>
          </p:txBody>
        </p:sp>
        <p:cxnSp>
          <p:nvCxnSpPr>
            <p:cNvPr id="1026" name="Прямая соединительная линия 1025"/>
            <p:cNvCxnSpPr>
              <a:endCxn id="1046" idx="1"/>
            </p:cNvCxnSpPr>
            <p:nvPr/>
          </p:nvCxnSpPr>
          <p:spPr>
            <a:xfrm>
              <a:off x="6793440" y="3449191"/>
              <a:ext cx="2126015" cy="6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0" name="Группа 759"/>
          <p:cNvGrpSpPr/>
          <p:nvPr/>
        </p:nvGrpSpPr>
        <p:grpSpPr>
          <a:xfrm rot="16200000">
            <a:off x="9081194" y="4768182"/>
            <a:ext cx="447193" cy="174923"/>
            <a:chOff x="6843792" y="3702532"/>
            <a:chExt cx="2259044" cy="210711"/>
          </a:xfrm>
        </p:grpSpPr>
        <p:sp>
          <p:nvSpPr>
            <p:cNvPr id="1023" name="Прямоугольник 1022"/>
            <p:cNvSpPr/>
            <p:nvPr/>
          </p:nvSpPr>
          <p:spPr>
            <a:xfrm rot="10800000">
              <a:off x="6843792" y="3702532"/>
              <a:ext cx="2140309" cy="210711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89653"/>
              <a:endParaRPr lang="ru-RU" sz="1939">
                <a:solidFill>
                  <a:prstClr val="white"/>
                </a:solidFill>
              </a:endParaRPr>
            </a:p>
          </p:txBody>
        </p:sp>
        <p:cxnSp>
          <p:nvCxnSpPr>
            <p:cNvPr id="1024" name="Прямая соединительная линия 1023"/>
            <p:cNvCxnSpPr/>
            <p:nvPr/>
          </p:nvCxnSpPr>
          <p:spPr>
            <a:xfrm>
              <a:off x="7100799" y="3813578"/>
              <a:ext cx="20020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1" name="Group 89"/>
          <p:cNvGrpSpPr>
            <a:grpSpLocks/>
          </p:cNvGrpSpPr>
          <p:nvPr/>
        </p:nvGrpSpPr>
        <p:grpSpPr bwMode="auto">
          <a:xfrm rot="16200000">
            <a:off x="8677179" y="4853838"/>
            <a:ext cx="861745" cy="594883"/>
            <a:chOff x="1478" y="1933"/>
            <a:chExt cx="1498" cy="652"/>
          </a:xfrm>
        </p:grpSpPr>
        <p:sp>
          <p:nvSpPr>
            <p:cNvPr id="1018" name="Freeform 90"/>
            <p:cNvSpPr>
              <a:spLocks/>
            </p:cNvSpPr>
            <p:nvPr/>
          </p:nvSpPr>
          <p:spPr bwMode="auto">
            <a:xfrm>
              <a:off x="1478" y="2348"/>
              <a:ext cx="906" cy="237"/>
            </a:xfrm>
            <a:custGeom>
              <a:avLst/>
              <a:gdLst>
                <a:gd name="T0" fmla="*/ 0 w 112"/>
                <a:gd name="T1" fmla="*/ 0 h 1455"/>
                <a:gd name="T2" fmla="*/ 2147483646 w 112"/>
                <a:gd name="T3" fmla="*/ 0 h 1455"/>
                <a:gd name="T4" fmla="*/ 2147483646 w 112"/>
                <a:gd name="T5" fmla="*/ 0 h 1455"/>
                <a:gd name="T6" fmla="*/ 0 w 112"/>
                <a:gd name="T7" fmla="*/ 0 h 1455"/>
                <a:gd name="T8" fmla="*/ 0 w 112"/>
                <a:gd name="T9" fmla="*/ 0 h 1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455"/>
                <a:gd name="T17" fmla="*/ 112 w 112"/>
                <a:gd name="T18" fmla="*/ 1455 h 1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455">
                  <a:moveTo>
                    <a:pt x="0" y="1455"/>
                  </a:moveTo>
                  <a:lnTo>
                    <a:pt x="112" y="1455"/>
                  </a:lnTo>
                  <a:lnTo>
                    <a:pt x="112" y="112"/>
                  </a:lnTo>
                  <a:lnTo>
                    <a:pt x="0" y="0"/>
                  </a:lnTo>
                  <a:lnTo>
                    <a:pt x="0" y="145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19" name="Line 91"/>
            <p:cNvSpPr>
              <a:spLocks noChangeShapeType="1"/>
            </p:cNvSpPr>
            <p:nvPr/>
          </p:nvSpPr>
          <p:spPr bwMode="auto">
            <a:xfrm flipH="1">
              <a:off x="1491" y="2382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20" name="Line 92"/>
            <p:cNvSpPr>
              <a:spLocks noChangeShapeType="1"/>
            </p:cNvSpPr>
            <p:nvPr/>
          </p:nvSpPr>
          <p:spPr bwMode="auto">
            <a:xfrm>
              <a:off x="1519" y="1933"/>
              <a:ext cx="0" cy="1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21" name="Line 93"/>
            <p:cNvSpPr>
              <a:spLocks noChangeShapeType="1"/>
            </p:cNvSpPr>
            <p:nvPr/>
          </p:nvSpPr>
          <p:spPr bwMode="auto">
            <a:xfrm flipV="1">
              <a:off x="2384" y="2421"/>
              <a:ext cx="59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22" name="Line 94"/>
            <p:cNvSpPr>
              <a:spLocks noChangeShapeType="1"/>
            </p:cNvSpPr>
            <p:nvPr/>
          </p:nvSpPr>
          <p:spPr bwMode="auto">
            <a:xfrm flipH="1">
              <a:off x="1519" y="2141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63" name="Group 89"/>
          <p:cNvGrpSpPr>
            <a:grpSpLocks/>
          </p:cNvGrpSpPr>
          <p:nvPr/>
        </p:nvGrpSpPr>
        <p:grpSpPr bwMode="auto">
          <a:xfrm rot="16200000">
            <a:off x="7364321" y="5178289"/>
            <a:ext cx="1419785" cy="811162"/>
            <a:chOff x="1519" y="1933"/>
            <a:chExt cx="1037" cy="681"/>
          </a:xfrm>
        </p:grpSpPr>
        <p:sp>
          <p:nvSpPr>
            <p:cNvPr id="1007" name="Freeform 90"/>
            <p:cNvSpPr>
              <a:spLocks/>
            </p:cNvSpPr>
            <p:nvPr/>
          </p:nvSpPr>
          <p:spPr bwMode="auto">
            <a:xfrm>
              <a:off x="1530" y="2493"/>
              <a:ext cx="958" cy="121"/>
            </a:xfrm>
            <a:custGeom>
              <a:avLst/>
              <a:gdLst>
                <a:gd name="T0" fmla="*/ 0 w 112"/>
                <a:gd name="T1" fmla="*/ 0 h 1455"/>
                <a:gd name="T2" fmla="*/ 2147483646 w 112"/>
                <a:gd name="T3" fmla="*/ 0 h 1455"/>
                <a:gd name="T4" fmla="*/ 2147483646 w 112"/>
                <a:gd name="T5" fmla="*/ 0 h 1455"/>
                <a:gd name="T6" fmla="*/ 0 w 112"/>
                <a:gd name="T7" fmla="*/ 0 h 1455"/>
                <a:gd name="T8" fmla="*/ 0 w 112"/>
                <a:gd name="T9" fmla="*/ 0 h 1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455"/>
                <a:gd name="T17" fmla="*/ 112 w 112"/>
                <a:gd name="T18" fmla="*/ 1455 h 1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455">
                  <a:moveTo>
                    <a:pt x="0" y="1455"/>
                  </a:moveTo>
                  <a:lnTo>
                    <a:pt x="112" y="1455"/>
                  </a:lnTo>
                  <a:lnTo>
                    <a:pt x="112" y="112"/>
                  </a:lnTo>
                  <a:lnTo>
                    <a:pt x="0" y="0"/>
                  </a:lnTo>
                  <a:lnTo>
                    <a:pt x="0" y="145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08" name="Line 91"/>
            <p:cNvSpPr>
              <a:spLocks noChangeShapeType="1"/>
            </p:cNvSpPr>
            <p:nvPr/>
          </p:nvSpPr>
          <p:spPr bwMode="auto">
            <a:xfrm flipH="1">
              <a:off x="1650" y="2070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09" name="Line 92"/>
            <p:cNvSpPr>
              <a:spLocks noChangeShapeType="1"/>
            </p:cNvSpPr>
            <p:nvPr/>
          </p:nvSpPr>
          <p:spPr bwMode="auto">
            <a:xfrm>
              <a:off x="1519" y="1933"/>
              <a:ext cx="0" cy="1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10" name="Line 93"/>
            <p:cNvSpPr>
              <a:spLocks noChangeShapeType="1"/>
            </p:cNvSpPr>
            <p:nvPr/>
          </p:nvSpPr>
          <p:spPr bwMode="auto">
            <a:xfrm flipV="1">
              <a:off x="2428" y="2397"/>
              <a:ext cx="0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1011" name="Line 94"/>
            <p:cNvSpPr>
              <a:spLocks noChangeShapeType="1"/>
            </p:cNvSpPr>
            <p:nvPr/>
          </p:nvSpPr>
          <p:spPr bwMode="auto">
            <a:xfrm flipH="1">
              <a:off x="1519" y="1933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002" name="Группа 20"/>
          <p:cNvGrpSpPr>
            <a:grpSpLocks/>
          </p:cNvGrpSpPr>
          <p:nvPr/>
        </p:nvGrpSpPr>
        <p:grpSpPr bwMode="auto">
          <a:xfrm rot="16571435">
            <a:off x="6764694" y="4480672"/>
            <a:ext cx="38174" cy="300431"/>
            <a:chOff x="4923156" y="3760877"/>
            <a:chExt cx="157967" cy="477750"/>
          </a:xfrm>
        </p:grpSpPr>
        <p:cxnSp>
          <p:nvCxnSpPr>
            <p:cNvPr id="1005" name="Прямая соединительная линия 1004"/>
            <p:cNvCxnSpPr/>
            <p:nvPr/>
          </p:nvCxnSpPr>
          <p:spPr>
            <a:xfrm flipV="1">
              <a:off x="4923156" y="4030686"/>
              <a:ext cx="28573" cy="20794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06" name="Прямая соединительная линия 1005"/>
            <p:cNvCxnSpPr/>
            <p:nvPr/>
          </p:nvCxnSpPr>
          <p:spPr>
            <a:xfrm flipV="1">
              <a:off x="4957303" y="3760877"/>
              <a:ext cx="123820" cy="25079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765" name="Group 441"/>
          <p:cNvGrpSpPr>
            <a:grpSpLocks/>
          </p:cNvGrpSpPr>
          <p:nvPr/>
        </p:nvGrpSpPr>
        <p:grpSpPr bwMode="auto">
          <a:xfrm rot="5400000">
            <a:off x="7750320" y="5541074"/>
            <a:ext cx="867135" cy="322782"/>
            <a:chOff x="3165" y="706"/>
            <a:chExt cx="832" cy="117"/>
          </a:xfrm>
        </p:grpSpPr>
        <p:sp>
          <p:nvSpPr>
            <p:cNvPr id="999" name="Rectangle 443"/>
            <p:cNvSpPr>
              <a:spLocks noChangeArrowheads="1"/>
            </p:cNvSpPr>
            <p:nvPr/>
          </p:nvSpPr>
          <p:spPr bwMode="auto">
            <a:xfrm>
              <a:off x="3165" y="709"/>
              <a:ext cx="806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endParaRPr lang="ru-RU" altLang="ru-RU" sz="1846" kern="0">
                <a:solidFill>
                  <a:prstClr val="black"/>
                </a:solidFill>
              </a:endParaRPr>
            </a:p>
          </p:txBody>
        </p:sp>
        <p:sp>
          <p:nvSpPr>
            <p:cNvPr id="1000" name="Freeform 444"/>
            <p:cNvSpPr>
              <a:spLocks noEditPoints="1"/>
            </p:cNvSpPr>
            <p:nvPr/>
          </p:nvSpPr>
          <p:spPr bwMode="auto">
            <a:xfrm>
              <a:off x="3191" y="706"/>
              <a:ext cx="806" cy="64"/>
            </a:xfrm>
            <a:custGeom>
              <a:avLst/>
              <a:gdLst>
                <a:gd name="T0" fmla="*/ 0 w 2015"/>
                <a:gd name="T1" fmla="*/ 0 h 156"/>
                <a:gd name="T2" fmla="*/ 0 w 2015"/>
                <a:gd name="T3" fmla="*/ 0 h 156"/>
                <a:gd name="T4" fmla="*/ 0 w 2015"/>
                <a:gd name="T5" fmla="*/ 0 h 156"/>
                <a:gd name="T6" fmla="*/ 0 w 2015"/>
                <a:gd name="T7" fmla="*/ 0 h 156"/>
                <a:gd name="T8" fmla="*/ 0 w 2015"/>
                <a:gd name="T9" fmla="*/ 0 h 156"/>
                <a:gd name="T10" fmla="*/ 0 w 2015"/>
                <a:gd name="T11" fmla="*/ 0 h 156"/>
                <a:gd name="T12" fmla="*/ 0 w 2015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5"/>
                <a:gd name="T22" fmla="*/ 0 h 156"/>
                <a:gd name="T23" fmla="*/ 2015 w 201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5" h="156">
                  <a:moveTo>
                    <a:pt x="2015" y="47"/>
                  </a:moveTo>
                  <a:lnTo>
                    <a:pt x="0" y="47"/>
                  </a:lnTo>
                  <a:moveTo>
                    <a:pt x="2015" y="0"/>
                  </a:moveTo>
                  <a:lnTo>
                    <a:pt x="2015" y="156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2015" y="0"/>
                  </a:lnTo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66" name="Группа 765"/>
          <p:cNvGrpSpPr/>
          <p:nvPr/>
        </p:nvGrpSpPr>
        <p:grpSpPr>
          <a:xfrm>
            <a:off x="5442363" y="5441002"/>
            <a:ext cx="1464178" cy="499670"/>
            <a:chOff x="7341271" y="5768135"/>
            <a:chExt cx="1087425" cy="445084"/>
          </a:xfrm>
        </p:grpSpPr>
        <p:grpSp>
          <p:nvGrpSpPr>
            <p:cNvPr id="931" name="Группа 930"/>
            <p:cNvGrpSpPr/>
            <p:nvPr/>
          </p:nvGrpSpPr>
          <p:grpSpPr>
            <a:xfrm>
              <a:off x="7341271" y="5768135"/>
              <a:ext cx="1087425" cy="445084"/>
              <a:chOff x="7341271" y="5768135"/>
              <a:chExt cx="1087425" cy="445084"/>
            </a:xfrm>
          </p:grpSpPr>
          <p:grpSp>
            <p:nvGrpSpPr>
              <p:cNvPr id="939" name="Group 466"/>
              <p:cNvGrpSpPr>
                <a:grpSpLocks/>
              </p:cNvGrpSpPr>
              <p:nvPr/>
            </p:nvGrpSpPr>
            <p:grpSpPr bwMode="auto">
              <a:xfrm rot="10448653">
                <a:off x="7745739" y="5771553"/>
                <a:ext cx="198310" cy="159384"/>
                <a:chOff x="2355" y="2060"/>
                <a:chExt cx="773" cy="713"/>
              </a:xfrm>
            </p:grpSpPr>
            <p:sp>
              <p:nvSpPr>
                <p:cNvPr id="993" name="Freeform 467"/>
                <p:cNvSpPr>
                  <a:spLocks noEditPoints="1"/>
                </p:cNvSpPr>
                <p:nvPr/>
              </p:nvSpPr>
              <p:spPr bwMode="auto">
                <a:xfrm rot="-3565789">
                  <a:off x="2425" y="2060"/>
                  <a:ext cx="666" cy="705"/>
                </a:xfrm>
                <a:custGeom>
                  <a:avLst/>
                  <a:gdLst>
                    <a:gd name="T0" fmla="*/ 1 w 1026"/>
                    <a:gd name="T1" fmla="*/ 1 h 1074"/>
                    <a:gd name="T2" fmla="*/ 1 w 1026"/>
                    <a:gd name="T3" fmla="*/ 1 h 1074"/>
                    <a:gd name="T4" fmla="*/ 1 w 1026"/>
                    <a:gd name="T5" fmla="*/ 1 h 1074"/>
                    <a:gd name="T6" fmla="*/ 1 w 1026"/>
                    <a:gd name="T7" fmla="*/ 1 h 1074"/>
                    <a:gd name="T8" fmla="*/ 1 w 1026"/>
                    <a:gd name="T9" fmla="*/ 1 h 1074"/>
                    <a:gd name="T10" fmla="*/ 1 w 1026"/>
                    <a:gd name="T11" fmla="*/ 1 h 1074"/>
                    <a:gd name="T12" fmla="*/ 1 w 1026"/>
                    <a:gd name="T13" fmla="*/ 1 h 1074"/>
                    <a:gd name="T14" fmla="*/ 1 w 1026"/>
                    <a:gd name="T15" fmla="*/ 1 h 1074"/>
                    <a:gd name="T16" fmla="*/ 1 w 1026"/>
                    <a:gd name="T17" fmla="*/ 1 h 1074"/>
                    <a:gd name="T18" fmla="*/ 1 w 1026"/>
                    <a:gd name="T19" fmla="*/ 1 h 1074"/>
                    <a:gd name="T20" fmla="*/ 1 w 1026"/>
                    <a:gd name="T21" fmla="*/ 1 h 1074"/>
                    <a:gd name="T22" fmla="*/ 1 w 1026"/>
                    <a:gd name="T23" fmla="*/ 1 h 1074"/>
                    <a:gd name="T24" fmla="*/ 1 w 1026"/>
                    <a:gd name="T25" fmla="*/ 1 h 1074"/>
                    <a:gd name="T26" fmla="*/ 1 w 1026"/>
                    <a:gd name="T27" fmla="*/ 1 h 1074"/>
                    <a:gd name="T28" fmla="*/ 1 w 1026"/>
                    <a:gd name="T29" fmla="*/ 1 h 1074"/>
                    <a:gd name="T30" fmla="*/ 1 w 1026"/>
                    <a:gd name="T31" fmla="*/ 1 h 1074"/>
                    <a:gd name="T32" fmla="*/ 1 w 1026"/>
                    <a:gd name="T33" fmla="*/ 1 h 1074"/>
                    <a:gd name="T34" fmla="*/ 1 w 1026"/>
                    <a:gd name="T35" fmla="*/ 1 h 1074"/>
                    <a:gd name="T36" fmla="*/ 1 w 1026"/>
                    <a:gd name="T37" fmla="*/ 1 h 1074"/>
                    <a:gd name="T38" fmla="*/ 1 w 1026"/>
                    <a:gd name="T39" fmla="*/ 1 h 1074"/>
                    <a:gd name="T40" fmla="*/ 1 w 1026"/>
                    <a:gd name="T41" fmla="*/ 1 h 1074"/>
                    <a:gd name="T42" fmla="*/ 1 w 1026"/>
                    <a:gd name="T43" fmla="*/ 1 h 1074"/>
                    <a:gd name="T44" fmla="*/ 1 w 1026"/>
                    <a:gd name="T45" fmla="*/ 1 h 1074"/>
                    <a:gd name="T46" fmla="*/ 1 w 1026"/>
                    <a:gd name="T47" fmla="*/ 1 h 1074"/>
                    <a:gd name="T48" fmla="*/ 1 w 1026"/>
                    <a:gd name="T49" fmla="*/ 1 h 1074"/>
                    <a:gd name="T50" fmla="*/ 1 w 1026"/>
                    <a:gd name="T51" fmla="*/ 1 h 1074"/>
                    <a:gd name="T52" fmla="*/ 1 w 1026"/>
                    <a:gd name="T53" fmla="*/ 1 h 1074"/>
                    <a:gd name="T54" fmla="*/ 1 w 1026"/>
                    <a:gd name="T55" fmla="*/ 1 h 1074"/>
                    <a:gd name="T56" fmla="*/ 1 w 1026"/>
                    <a:gd name="T57" fmla="*/ 1 h 1074"/>
                    <a:gd name="T58" fmla="*/ 1 w 1026"/>
                    <a:gd name="T59" fmla="*/ 1 h 1074"/>
                    <a:gd name="T60" fmla="*/ 1 w 1026"/>
                    <a:gd name="T61" fmla="*/ 1 h 1074"/>
                    <a:gd name="T62" fmla="*/ 1 w 1026"/>
                    <a:gd name="T63" fmla="*/ 1 h 1074"/>
                    <a:gd name="T64" fmla="*/ 1 w 1026"/>
                    <a:gd name="T65" fmla="*/ 1 h 1074"/>
                    <a:gd name="T66" fmla="*/ 1 w 1026"/>
                    <a:gd name="T67" fmla="*/ 1 h 1074"/>
                    <a:gd name="T68" fmla="*/ 1 w 1026"/>
                    <a:gd name="T69" fmla="*/ 1 h 1074"/>
                    <a:gd name="T70" fmla="*/ 1 w 1026"/>
                    <a:gd name="T71" fmla="*/ 1 h 1074"/>
                    <a:gd name="T72" fmla="*/ 1 w 1026"/>
                    <a:gd name="T73" fmla="*/ 1 h 1074"/>
                    <a:gd name="T74" fmla="*/ 1 w 1026"/>
                    <a:gd name="T75" fmla="*/ 1 h 1074"/>
                    <a:gd name="T76" fmla="*/ 1 w 1026"/>
                    <a:gd name="T77" fmla="*/ 1 h 1074"/>
                    <a:gd name="T78" fmla="*/ 1 w 1026"/>
                    <a:gd name="T79" fmla="*/ 1 h 1074"/>
                    <a:gd name="T80" fmla="*/ 1 w 1026"/>
                    <a:gd name="T81" fmla="*/ 1 h 1074"/>
                    <a:gd name="T82" fmla="*/ 1 w 1026"/>
                    <a:gd name="T83" fmla="*/ 1 h 1074"/>
                    <a:gd name="T84" fmla="*/ 1 w 1026"/>
                    <a:gd name="T85" fmla="*/ 1 h 1074"/>
                    <a:gd name="T86" fmla="*/ 1 w 1026"/>
                    <a:gd name="T87" fmla="*/ 1 h 1074"/>
                    <a:gd name="T88" fmla="*/ 1 w 1026"/>
                    <a:gd name="T89" fmla="*/ 1 h 1074"/>
                    <a:gd name="T90" fmla="*/ 1 w 1026"/>
                    <a:gd name="T91" fmla="*/ 1 h 1074"/>
                    <a:gd name="T92" fmla="*/ 1 w 1026"/>
                    <a:gd name="T93" fmla="*/ 1 h 1074"/>
                    <a:gd name="T94" fmla="*/ 1 w 1026"/>
                    <a:gd name="T95" fmla="*/ 1 h 1074"/>
                    <a:gd name="T96" fmla="*/ 1 w 1026"/>
                    <a:gd name="T97" fmla="*/ 1 h 1074"/>
                    <a:gd name="T98" fmla="*/ 1 w 1026"/>
                    <a:gd name="T99" fmla="*/ 1 h 1074"/>
                    <a:gd name="T100" fmla="*/ 1 w 1026"/>
                    <a:gd name="T101" fmla="*/ 1 h 1074"/>
                    <a:gd name="T102" fmla="*/ 1 w 1026"/>
                    <a:gd name="T103" fmla="*/ 1 h 1074"/>
                    <a:gd name="T104" fmla="*/ 1 w 1026"/>
                    <a:gd name="T105" fmla="*/ 1 h 1074"/>
                    <a:gd name="T106" fmla="*/ 1 w 1026"/>
                    <a:gd name="T107" fmla="*/ 1 h 1074"/>
                    <a:gd name="T108" fmla="*/ 1 w 1026"/>
                    <a:gd name="T109" fmla="*/ 1 h 1074"/>
                    <a:gd name="T110" fmla="*/ 1 w 1026"/>
                    <a:gd name="T111" fmla="*/ 1 h 1074"/>
                    <a:gd name="T112" fmla="*/ 1 w 1026"/>
                    <a:gd name="T113" fmla="*/ 1 h 107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26"/>
                    <a:gd name="T172" fmla="*/ 0 h 1074"/>
                    <a:gd name="T173" fmla="*/ 1026 w 1026"/>
                    <a:gd name="T174" fmla="*/ 1074 h 107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26" h="1074">
                      <a:moveTo>
                        <a:pt x="135" y="536"/>
                      </a:moveTo>
                      <a:lnTo>
                        <a:pt x="152" y="575"/>
                      </a:lnTo>
                      <a:lnTo>
                        <a:pt x="173" y="613"/>
                      </a:lnTo>
                      <a:lnTo>
                        <a:pt x="191" y="650"/>
                      </a:lnTo>
                      <a:lnTo>
                        <a:pt x="213" y="688"/>
                      </a:lnTo>
                      <a:lnTo>
                        <a:pt x="233" y="725"/>
                      </a:lnTo>
                      <a:lnTo>
                        <a:pt x="256" y="761"/>
                      </a:lnTo>
                      <a:lnTo>
                        <a:pt x="277" y="797"/>
                      </a:lnTo>
                      <a:lnTo>
                        <a:pt x="301" y="834"/>
                      </a:lnTo>
                      <a:lnTo>
                        <a:pt x="316" y="843"/>
                      </a:lnTo>
                      <a:lnTo>
                        <a:pt x="331" y="853"/>
                      </a:lnTo>
                      <a:lnTo>
                        <a:pt x="346" y="861"/>
                      </a:lnTo>
                      <a:lnTo>
                        <a:pt x="363" y="869"/>
                      </a:lnTo>
                      <a:lnTo>
                        <a:pt x="379" y="877"/>
                      </a:lnTo>
                      <a:lnTo>
                        <a:pt x="395" y="883"/>
                      </a:lnTo>
                      <a:lnTo>
                        <a:pt x="413" y="888"/>
                      </a:lnTo>
                      <a:lnTo>
                        <a:pt x="431" y="894"/>
                      </a:lnTo>
                      <a:lnTo>
                        <a:pt x="447" y="899"/>
                      </a:lnTo>
                      <a:lnTo>
                        <a:pt x="465" y="901"/>
                      </a:lnTo>
                      <a:lnTo>
                        <a:pt x="482" y="904"/>
                      </a:lnTo>
                      <a:lnTo>
                        <a:pt x="500" y="907"/>
                      </a:lnTo>
                      <a:lnTo>
                        <a:pt x="518" y="908"/>
                      </a:lnTo>
                      <a:lnTo>
                        <a:pt x="536" y="908"/>
                      </a:lnTo>
                      <a:lnTo>
                        <a:pt x="554" y="908"/>
                      </a:lnTo>
                      <a:lnTo>
                        <a:pt x="572" y="907"/>
                      </a:lnTo>
                      <a:lnTo>
                        <a:pt x="800" y="771"/>
                      </a:lnTo>
                      <a:lnTo>
                        <a:pt x="803" y="769"/>
                      </a:lnTo>
                      <a:lnTo>
                        <a:pt x="807" y="767"/>
                      </a:lnTo>
                      <a:lnTo>
                        <a:pt x="812" y="766"/>
                      </a:lnTo>
                      <a:lnTo>
                        <a:pt x="816" y="765"/>
                      </a:lnTo>
                      <a:lnTo>
                        <a:pt x="821" y="764"/>
                      </a:lnTo>
                      <a:lnTo>
                        <a:pt x="826" y="764"/>
                      </a:lnTo>
                      <a:lnTo>
                        <a:pt x="830" y="762"/>
                      </a:lnTo>
                      <a:lnTo>
                        <a:pt x="835" y="764"/>
                      </a:lnTo>
                      <a:lnTo>
                        <a:pt x="839" y="764"/>
                      </a:lnTo>
                      <a:lnTo>
                        <a:pt x="844" y="765"/>
                      </a:lnTo>
                      <a:lnTo>
                        <a:pt x="847" y="766"/>
                      </a:lnTo>
                      <a:lnTo>
                        <a:pt x="853" y="767"/>
                      </a:lnTo>
                      <a:lnTo>
                        <a:pt x="856" y="770"/>
                      </a:lnTo>
                      <a:lnTo>
                        <a:pt x="860" y="771"/>
                      </a:lnTo>
                      <a:lnTo>
                        <a:pt x="864" y="774"/>
                      </a:lnTo>
                      <a:lnTo>
                        <a:pt x="868" y="778"/>
                      </a:lnTo>
                      <a:lnTo>
                        <a:pt x="907" y="754"/>
                      </a:lnTo>
                      <a:lnTo>
                        <a:pt x="917" y="748"/>
                      </a:lnTo>
                      <a:lnTo>
                        <a:pt x="927" y="741"/>
                      </a:lnTo>
                      <a:lnTo>
                        <a:pt x="937" y="734"/>
                      </a:lnTo>
                      <a:lnTo>
                        <a:pt x="946" y="726"/>
                      </a:lnTo>
                      <a:lnTo>
                        <a:pt x="954" y="717"/>
                      </a:lnTo>
                      <a:lnTo>
                        <a:pt x="963" y="708"/>
                      </a:lnTo>
                      <a:lnTo>
                        <a:pt x="971" y="699"/>
                      </a:lnTo>
                      <a:lnTo>
                        <a:pt x="978" y="689"/>
                      </a:lnTo>
                      <a:lnTo>
                        <a:pt x="985" y="679"/>
                      </a:lnTo>
                      <a:lnTo>
                        <a:pt x="991" y="669"/>
                      </a:lnTo>
                      <a:lnTo>
                        <a:pt x="997" y="658"/>
                      </a:lnTo>
                      <a:lnTo>
                        <a:pt x="1002" y="648"/>
                      </a:lnTo>
                      <a:lnTo>
                        <a:pt x="1007" y="637"/>
                      </a:lnTo>
                      <a:lnTo>
                        <a:pt x="1011" y="626"/>
                      </a:lnTo>
                      <a:lnTo>
                        <a:pt x="1015" y="615"/>
                      </a:lnTo>
                      <a:lnTo>
                        <a:pt x="1019" y="604"/>
                      </a:lnTo>
                      <a:lnTo>
                        <a:pt x="1021" y="592"/>
                      </a:lnTo>
                      <a:lnTo>
                        <a:pt x="1024" y="580"/>
                      </a:lnTo>
                      <a:lnTo>
                        <a:pt x="1025" y="569"/>
                      </a:lnTo>
                      <a:lnTo>
                        <a:pt x="1026" y="556"/>
                      </a:lnTo>
                      <a:lnTo>
                        <a:pt x="1026" y="544"/>
                      </a:lnTo>
                      <a:lnTo>
                        <a:pt x="1026" y="532"/>
                      </a:lnTo>
                      <a:lnTo>
                        <a:pt x="1026" y="520"/>
                      </a:lnTo>
                      <a:lnTo>
                        <a:pt x="1025" y="507"/>
                      </a:lnTo>
                      <a:lnTo>
                        <a:pt x="1024" y="496"/>
                      </a:lnTo>
                      <a:lnTo>
                        <a:pt x="1021" y="484"/>
                      </a:lnTo>
                      <a:lnTo>
                        <a:pt x="1019" y="472"/>
                      </a:lnTo>
                      <a:lnTo>
                        <a:pt x="1015" y="459"/>
                      </a:lnTo>
                      <a:lnTo>
                        <a:pt x="1010" y="448"/>
                      </a:lnTo>
                      <a:lnTo>
                        <a:pt x="1006" y="437"/>
                      </a:lnTo>
                      <a:lnTo>
                        <a:pt x="1000" y="426"/>
                      </a:lnTo>
                      <a:lnTo>
                        <a:pt x="995" y="414"/>
                      </a:lnTo>
                      <a:lnTo>
                        <a:pt x="834" y="125"/>
                      </a:lnTo>
                      <a:lnTo>
                        <a:pt x="827" y="115"/>
                      </a:lnTo>
                      <a:lnTo>
                        <a:pt x="820" y="104"/>
                      </a:lnTo>
                      <a:lnTo>
                        <a:pt x="812" y="94"/>
                      </a:lnTo>
                      <a:lnTo>
                        <a:pt x="805" y="85"/>
                      </a:lnTo>
                      <a:lnTo>
                        <a:pt x="797" y="76"/>
                      </a:lnTo>
                      <a:lnTo>
                        <a:pt x="788" y="67"/>
                      </a:lnTo>
                      <a:lnTo>
                        <a:pt x="779" y="59"/>
                      </a:lnTo>
                      <a:lnTo>
                        <a:pt x="769" y="51"/>
                      </a:lnTo>
                      <a:lnTo>
                        <a:pt x="761" y="45"/>
                      </a:lnTo>
                      <a:lnTo>
                        <a:pt x="751" y="38"/>
                      </a:lnTo>
                      <a:lnTo>
                        <a:pt x="740" y="32"/>
                      </a:lnTo>
                      <a:lnTo>
                        <a:pt x="730" y="26"/>
                      </a:lnTo>
                      <a:lnTo>
                        <a:pt x="719" y="21"/>
                      </a:lnTo>
                      <a:lnTo>
                        <a:pt x="709" y="16"/>
                      </a:lnTo>
                      <a:lnTo>
                        <a:pt x="698" y="12"/>
                      </a:lnTo>
                      <a:lnTo>
                        <a:pt x="686" y="10"/>
                      </a:lnTo>
                      <a:lnTo>
                        <a:pt x="675" y="7"/>
                      </a:lnTo>
                      <a:lnTo>
                        <a:pt x="664" y="4"/>
                      </a:lnTo>
                      <a:lnTo>
                        <a:pt x="652" y="3"/>
                      </a:lnTo>
                      <a:lnTo>
                        <a:pt x="641" y="2"/>
                      </a:lnTo>
                      <a:lnTo>
                        <a:pt x="630" y="0"/>
                      </a:lnTo>
                      <a:lnTo>
                        <a:pt x="617" y="0"/>
                      </a:lnTo>
                      <a:lnTo>
                        <a:pt x="606" y="2"/>
                      </a:lnTo>
                      <a:lnTo>
                        <a:pt x="594" y="3"/>
                      </a:lnTo>
                      <a:lnTo>
                        <a:pt x="582" y="4"/>
                      </a:lnTo>
                      <a:lnTo>
                        <a:pt x="570" y="7"/>
                      </a:lnTo>
                      <a:lnTo>
                        <a:pt x="559" y="10"/>
                      </a:lnTo>
                      <a:lnTo>
                        <a:pt x="548" y="13"/>
                      </a:lnTo>
                      <a:lnTo>
                        <a:pt x="536" y="17"/>
                      </a:lnTo>
                      <a:lnTo>
                        <a:pt x="525" y="23"/>
                      </a:lnTo>
                      <a:lnTo>
                        <a:pt x="514" y="28"/>
                      </a:lnTo>
                      <a:lnTo>
                        <a:pt x="504" y="34"/>
                      </a:lnTo>
                      <a:lnTo>
                        <a:pt x="465" y="58"/>
                      </a:lnTo>
                      <a:lnTo>
                        <a:pt x="466" y="62"/>
                      </a:lnTo>
                      <a:lnTo>
                        <a:pt x="466" y="67"/>
                      </a:lnTo>
                      <a:lnTo>
                        <a:pt x="466" y="72"/>
                      </a:lnTo>
                      <a:lnTo>
                        <a:pt x="466" y="77"/>
                      </a:lnTo>
                      <a:lnTo>
                        <a:pt x="465" y="81"/>
                      </a:lnTo>
                      <a:lnTo>
                        <a:pt x="463" y="86"/>
                      </a:lnTo>
                      <a:lnTo>
                        <a:pt x="462" y="90"/>
                      </a:lnTo>
                      <a:lnTo>
                        <a:pt x="461" y="95"/>
                      </a:lnTo>
                      <a:lnTo>
                        <a:pt x="458" y="99"/>
                      </a:lnTo>
                      <a:lnTo>
                        <a:pt x="456" y="103"/>
                      </a:lnTo>
                      <a:lnTo>
                        <a:pt x="451" y="111"/>
                      </a:lnTo>
                      <a:lnTo>
                        <a:pt x="445" y="117"/>
                      </a:lnTo>
                      <a:lnTo>
                        <a:pt x="436" y="123"/>
                      </a:lnTo>
                      <a:lnTo>
                        <a:pt x="208" y="259"/>
                      </a:lnTo>
                      <a:lnTo>
                        <a:pt x="198" y="275"/>
                      </a:lnTo>
                      <a:lnTo>
                        <a:pt x="189" y="290"/>
                      </a:lnTo>
                      <a:lnTo>
                        <a:pt x="180" y="306"/>
                      </a:lnTo>
                      <a:lnTo>
                        <a:pt x="173" y="323"/>
                      </a:lnTo>
                      <a:lnTo>
                        <a:pt x="165" y="340"/>
                      </a:lnTo>
                      <a:lnTo>
                        <a:pt x="159" y="357"/>
                      </a:lnTo>
                      <a:lnTo>
                        <a:pt x="154" y="374"/>
                      </a:lnTo>
                      <a:lnTo>
                        <a:pt x="149" y="392"/>
                      </a:lnTo>
                      <a:lnTo>
                        <a:pt x="144" y="409"/>
                      </a:lnTo>
                      <a:lnTo>
                        <a:pt x="141" y="427"/>
                      </a:lnTo>
                      <a:lnTo>
                        <a:pt x="137" y="445"/>
                      </a:lnTo>
                      <a:lnTo>
                        <a:pt x="136" y="463"/>
                      </a:lnTo>
                      <a:lnTo>
                        <a:pt x="135" y="481"/>
                      </a:lnTo>
                      <a:lnTo>
                        <a:pt x="134" y="500"/>
                      </a:lnTo>
                      <a:lnTo>
                        <a:pt x="134" y="518"/>
                      </a:lnTo>
                      <a:lnTo>
                        <a:pt x="135" y="536"/>
                      </a:lnTo>
                      <a:close/>
                      <a:moveTo>
                        <a:pt x="217" y="687"/>
                      </a:moveTo>
                      <a:lnTo>
                        <a:pt x="197" y="656"/>
                      </a:lnTo>
                      <a:lnTo>
                        <a:pt x="178" y="624"/>
                      </a:lnTo>
                      <a:lnTo>
                        <a:pt x="169" y="609"/>
                      </a:lnTo>
                      <a:lnTo>
                        <a:pt x="161" y="593"/>
                      </a:lnTo>
                      <a:lnTo>
                        <a:pt x="152" y="576"/>
                      </a:lnTo>
                      <a:lnTo>
                        <a:pt x="145" y="561"/>
                      </a:lnTo>
                      <a:lnTo>
                        <a:pt x="137" y="544"/>
                      </a:lnTo>
                      <a:lnTo>
                        <a:pt x="130" y="527"/>
                      </a:lnTo>
                      <a:lnTo>
                        <a:pt x="123" y="510"/>
                      </a:lnTo>
                      <a:lnTo>
                        <a:pt x="116" y="493"/>
                      </a:lnTo>
                      <a:lnTo>
                        <a:pt x="110" y="476"/>
                      </a:lnTo>
                      <a:lnTo>
                        <a:pt x="105" y="458"/>
                      </a:lnTo>
                      <a:lnTo>
                        <a:pt x="98" y="441"/>
                      </a:lnTo>
                      <a:lnTo>
                        <a:pt x="93" y="423"/>
                      </a:lnTo>
                      <a:lnTo>
                        <a:pt x="93" y="419"/>
                      </a:lnTo>
                      <a:lnTo>
                        <a:pt x="92" y="414"/>
                      </a:lnTo>
                      <a:lnTo>
                        <a:pt x="91" y="410"/>
                      </a:lnTo>
                      <a:lnTo>
                        <a:pt x="89" y="406"/>
                      </a:lnTo>
                      <a:lnTo>
                        <a:pt x="87" y="401"/>
                      </a:lnTo>
                      <a:lnTo>
                        <a:pt x="84" y="398"/>
                      </a:lnTo>
                      <a:lnTo>
                        <a:pt x="82" y="394"/>
                      </a:lnTo>
                      <a:lnTo>
                        <a:pt x="78" y="392"/>
                      </a:lnTo>
                      <a:lnTo>
                        <a:pt x="76" y="388"/>
                      </a:lnTo>
                      <a:lnTo>
                        <a:pt x="72" y="387"/>
                      </a:lnTo>
                      <a:lnTo>
                        <a:pt x="68" y="384"/>
                      </a:lnTo>
                      <a:lnTo>
                        <a:pt x="64" y="383"/>
                      </a:lnTo>
                      <a:lnTo>
                        <a:pt x="59" y="381"/>
                      </a:lnTo>
                      <a:lnTo>
                        <a:pt x="55" y="380"/>
                      </a:lnTo>
                      <a:lnTo>
                        <a:pt x="50" y="380"/>
                      </a:lnTo>
                      <a:lnTo>
                        <a:pt x="47" y="380"/>
                      </a:lnTo>
                      <a:lnTo>
                        <a:pt x="40" y="380"/>
                      </a:lnTo>
                      <a:lnTo>
                        <a:pt x="35" y="381"/>
                      </a:lnTo>
                      <a:lnTo>
                        <a:pt x="30" y="384"/>
                      </a:lnTo>
                      <a:lnTo>
                        <a:pt x="27" y="387"/>
                      </a:lnTo>
                      <a:lnTo>
                        <a:pt x="21" y="389"/>
                      </a:lnTo>
                      <a:lnTo>
                        <a:pt x="18" y="392"/>
                      </a:lnTo>
                      <a:lnTo>
                        <a:pt x="14" y="396"/>
                      </a:lnTo>
                      <a:lnTo>
                        <a:pt x="11" y="401"/>
                      </a:lnTo>
                      <a:lnTo>
                        <a:pt x="6" y="424"/>
                      </a:lnTo>
                      <a:lnTo>
                        <a:pt x="4" y="449"/>
                      </a:lnTo>
                      <a:lnTo>
                        <a:pt x="1" y="472"/>
                      </a:lnTo>
                      <a:lnTo>
                        <a:pt x="0" y="497"/>
                      </a:lnTo>
                      <a:lnTo>
                        <a:pt x="0" y="520"/>
                      </a:lnTo>
                      <a:lnTo>
                        <a:pt x="1" y="544"/>
                      </a:lnTo>
                      <a:lnTo>
                        <a:pt x="4" y="569"/>
                      </a:lnTo>
                      <a:lnTo>
                        <a:pt x="8" y="592"/>
                      </a:lnTo>
                      <a:lnTo>
                        <a:pt x="13" y="615"/>
                      </a:lnTo>
                      <a:lnTo>
                        <a:pt x="19" y="639"/>
                      </a:lnTo>
                      <a:lnTo>
                        <a:pt x="25" y="661"/>
                      </a:lnTo>
                      <a:lnTo>
                        <a:pt x="34" y="684"/>
                      </a:lnTo>
                      <a:lnTo>
                        <a:pt x="43" y="706"/>
                      </a:lnTo>
                      <a:lnTo>
                        <a:pt x="54" y="727"/>
                      </a:lnTo>
                      <a:lnTo>
                        <a:pt x="66" y="748"/>
                      </a:lnTo>
                      <a:lnTo>
                        <a:pt x="78" y="769"/>
                      </a:lnTo>
                      <a:lnTo>
                        <a:pt x="88" y="791"/>
                      </a:lnTo>
                      <a:lnTo>
                        <a:pt x="101" y="812"/>
                      </a:lnTo>
                      <a:lnTo>
                        <a:pt x="113" y="832"/>
                      </a:lnTo>
                      <a:lnTo>
                        <a:pt x="127" y="852"/>
                      </a:lnTo>
                      <a:lnTo>
                        <a:pt x="142" y="870"/>
                      </a:lnTo>
                      <a:lnTo>
                        <a:pt x="157" y="888"/>
                      </a:lnTo>
                      <a:lnTo>
                        <a:pt x="174" y="905"/>
                      </a:lnTo>
                      <a:lnTo>
                        <a:pt x="191" y="921"/>
                      </a:lnTo>
                      <a:lnTo>
                        <a:pt x="209" y="937"/>
                      </a:lnTo>
                      <a:lnTo>
                        <a:pt x="228" y="950"/>
                      </a:lnTo>
                      <a:lnTo>
                        <a:pt x="247" y="964"/>
                      </a:lnTo>
                      <a:lnTo>
                        <a:pt x="267" y="976"/>
                      </a:lnTo>
                      <a:lnTo>
                        <a:pt x="288" y="986"/>
                      </a:lnTo>
                      <a:lnTo>
                        <a:pt x="310" y="996"/>
                      </a:lnTo>
                      <a:lnTo>
                        <a:pt x="331" y="1005"/>
                      </a:lnTo>
                      <a:lnTo>
                        <a:pt x="354" y="1013"/>
                      </a:lnTo>
                      <a:lnTo>
                        <a:pt x="358" y="1012"/>
                      </a:lnTo>
                      <a:lnTo>
                        <a:pt x="363" y="1011"/>
                      </a:lnTo>
                      <a:lnTo>
                        <a:pt x="366" y="1009"/>
                      </a:lnTo>
                      <a:lnTo>
                        <a:pt x="370" y="1008"/>
                      </a:lnTo>
                      <a:lnTo>
                        <a:pt x="374" y="1005"/>
                      </a:lnTo>
                      <a:lnTo>
                        <a:pt x="378" y="1003"/>
                      </a:lnTo>
                      <a:lnTo>
                        <a:pt x="382" y="1000"/>
                      </a:lnTo>
                      <a:lnTo>
                        <a:pt x="384" y="996"/>
                      </a:lnTo>
                      <a:lnTo>
                        <a:pt x="387" y="992"/>
                      </a:lnTo>
                      <a:lnTo>
                        <a:pt x="389" y="990"/>
                      </a:lnTo>
                      <a:lnTo>
                        <a:pt x="392" y="985"/>
                      </a:lnTo>
                      <a:lnTo>
                        <a:pt x="393" y="981"/>
                      </a:lnTo>
                      <a:lnTo>
                        <a:pt x="394" y="977"/>
                      </a:lnTo>
                      <a:lnTo>
                        <a:pt x="395" y="972"/>
                      </a:lnTo>
                      <a:lnTo>
                        <a:pt x="395" y="968"/>
                      </a:lnTo>
                      <a:lnTo>
                        <a:pt x="395" y="963"/>
                      </a:lnTo>
                      <a:lnTo>
                        <a:pt x="394" y="957"/>
                      </a:lnTo>
                      <a:lnTo>
                        <a:pt x="393" y="952"/>
                      </a:lnTo>
                      <a:lnTo>
                        <a:pt x="392" y="947"/>
                      </a:lnTo>
                      <a:lnTo>
                        <a:pt x="389" y="943"/>
                      </a:lnTo>
                      <a:lnTo>
                        <a:pt x="387" y="939"/>
                      </a:lnTo>
                      <a:lnTo>
                        <a:pt x="383" y="934"/>
                      </a:lnTo>
                      <a:lnTo>
                        <a:pt x="379" y="931"/>
                      </a:lnTo>
                      <a:lnTo>
                        <a:pt x="375" y="927"/>
                      </a:lnTo>
                      <a:lnTo>
                        <a:pt x="351" y="901"/>
                      </a:lnTo>
                      <a:lnTo>
                        <a:pt x="329" y="873"/>
                      </a:lnTo>
                      <a:lnTo>
                        <a:pt x="307" y="844"/>
                      </a:lnTo>
                      <a:lnTo>
                        <a:pt x="286" y="814"/>
                      </a:lnTo>
                      <a:lnTo>
                        <a:pt x="267" y="783"/>
                      </a:lnTo>
                      <a:lnTo>
                        <a:pt x="258" y="767"/>
                      </a:lnTo>
                      <a:lnTo>
                        <a:pt x="248" y="752"/>
                      </a:lnTo>
                      <a:lnTo>
                        <a:pt x="241" y="736"/>
                      </a:lnTo>
                      <a:lnTo>
                        <a:pt x="232" y="719"/>
                      </a:lnTo>
                      <a:lnTo>
                        <a:pt x="224" y="704"/>
                      </a:lnTo>
                      <a:lnTo>
                        <a:pt x="217" y="687"/>
                      </a:lnTo>
                      <a:close/>
                      <a:moveTo>
                        <a:pt x="881" y="793"/>
                      </a:moveTo>
                      <a:lnTo>
                        <a:pt x="878" y="788"/>
                      </a:lnTo>
                      <a:lnTo>
                        <a:pt x="874" y="783"/>
                      </a:lnTo>
                      <a:lnTo>
                        <a:pt x="870" y="779"/>
                      </a:lnTo>
                      <a:lnTo>
                        <a:pt x="865" y="775"/>
                      </a:lnTo>
                      <a:lnTo>
                        <a:pt x="861" y="771"/>
                      </a:lnTo>
                      <a:lnTo>
                        <a:pt x="855" y="769"/>
                      </a:lnTo>
                      <a:lnTo>
                        <a:pt x="850" y="766"/>
                      </a:lnTo>
                      <a:lnTo>
                        <a:pt x="845" y="765"/>
                      </a:lnTo>
                      <a:lnTo>
                        <a:pt x="839" y="764"/>
                      </a:lnTo>
                      <a:lnTo>
                        <a:pt x="834" y="762"/>
                      </a:lnTo>
                      <a:lnTo>
                        <a:pt x="827" y="762"/>
                      </a:lnTo>
                      <a:lnTo>
                        <a:pt x="821" y="764"/>
                      </a:lnTo>
                      <a:lnTo>
                        <a:pt x="816" y="765"/>
                      </a:lnTo>
                      <a:lnTo>
                        <a:pt x="810" y="766"/>
                      </a:lnTo>
                      <a:lnTo>
                        <a:pt x="805" y="769"/>
                      </a:lnTo>
                      <a:lnTo>
                        <a:pt x="800" y="771"/>
                      </a:lnTo>
                      <a:lnTo>
                        <a:pt x="485" y="959"/>
                      </a:lnTo>
                      <a:lnTo>
                        <a:pt x="480" y="961"/>
                      </a:lnTo>
                      <a:lnTo>
                        <a:pt x="475" y="965"/>
                      </a:lnTo>
                      <a:lnTo>
                        <a:pt x="471" y="970"/>
                      </a:lnTo>
                      <a:lnTo>
                        <a:pt x="467" y="974"/>
                      </a:lnTo>
                      <a:lnTo>
                        <a:pt x="463" y="979"/>
                      </a:lnTo>
                      <a:lnTo>
                        <a:pt x="461" y="985"/>
                      </a:lnTo>
                      <a:lnTo>
                        <a:pt x="458" y="990"/>
                      </a:lnTo>
                      <a:lnTo>
                        <a:pt x="457" y="996"/>
                      </a:lnTo>
                      <a:lnTo>
                        <a:pt x="456" y="1002"/>
                      </a:lnTo>
                      <a:lnTo>
                        <a:pt x="455" y="1008"/>
                      </a:lnTo>
                      <a:lnTo>
                        <a:pt x="455" y="1015"/>
                      </a:lnTo>
                      <a:lnTo>
                        <a:pt x="455" y="1020"/>
                      </a:lnTo>
                      <a:lnTo>
                        <a:pt x="456" y="1026"/>
                      </a:lnTo>
                      <a:lnTo>
                        <a:pt x="458" y="1031"/>
                      </a:lnTo>
                      <a:lnTo>
                        <a:pt x="460" y="1038"/>
                      </a:lnTo>
                      <a:lnTo>
                        <a:pt x="463" y="1043"/>
                      </a:lnTo>
                      <a:lnTo>
                        <a:pt x="466" y="1048"/>
                      </a:lnTo>
                      <a:lnTo>
                        <a:pt x="470" y="1054"/>
                      </a:lnTo>
                      <a:lnTo>
                        <a:pt x="475" y="1059"/>
                      </a:lnTo>
                      <a:lnTo>
                        <a:pt x="479" y="1063"/>
                      </a:lnTo>
                      <a:lnTo>
                        <a:pt x="484" y="1065"/>
                      </a:lnTo>
                      <a:lnTo>
                        <a:pt x="489" y="1068"/>
                      </a:lnTo>
                      <a:lnTo>
                        <a:pt x="494" y="1070"/>
                      </a:lnTo>
                      <a:lnTo>
                        <a:pt x="500" y="1073"/>
                      </a:lnTo>
                      <a:lnTo>
                        <a:pt x="505" y="1074"/>
                      </a:lnTo>
                      <a:lnTo>
                        <a:pt x="511" y="1074"/>
                      </a:lnTo>
                      <a:lnTo>
                        <a:pt x="516" y="1074"/>
                      </a:lnTo>
                      <a:lnTo>
                        <a:pt x="523" y="1074"/>
                      </a:lnTo>
                      <a:lnTo>
                        <a:pt x="529" y="1073"/>
                      </a:lnTo>
                      <a:lnTo>
                        <a:pt x="534" y="1072"/>
                      </a:lnTo>
                      <a:lnTo>
                        <a:pt x="540" y="1069"/>
                      </a:lnTo>
                      <a:lnTo>
                        <a:pt x="545" y="1067"/>
                      </a:lnTo>
                      <a:lnTo>
                        <a:pt x="860" y="879"/>
                      </a:lnTo>
                      <a:lnTo>
                        <a:pt x="865" y="875"/>
                      </a:lnTo>
                      <a:lnTo>
                        <a:pt x="869" y="871"/>
                      </a:lnTo>
                      <a:lnTo>
                        <a:pt x="874" y="868"/>
                      </a:lnTo>
                      <a:lnTo>
                        <a:pt x="878" y="862"/>
                      </a:lnTo>
                      <a:lnTo>
                        <a:pt x="880" y="858"/>
                      </a:lnTo>
                      <a:lnTo>
                        <a:pt x="884" y="852"/>
                      </a:lnTo>
                      <a:lnTo>
                        <a:pt x="885" y="847"/>
                      </a:lnTo>
                      <a:lnTo>
                        <a:pt x="888" y="842"/>
                      </a:lnTo>
                      <a:lnTo>
                        <a:pt x="889" y="835"/>
                      </a:lnTo>
                      <a:lnTo>
                        <a:pt x="889" y="830"/>
                      </a:lnTo>
                      <a:lnTo>
                        <a:pt x="889" y="823"/>
                      </a:lnTo>
                      <a:lnTo>
                        <a:pt x="889" y="817"/>
                      </a:lnTo>
                      <a:lnTo>
                        <a:pt x="888" y="812"/>
                      </a:lnTo>
                      <a:lnTo>
                        <a:pt x="887" y="805"/>
                      </a:lnTo>
                      <a:lnTo>
                        <a:pt x="884" y="800"/>
                      </a:lnTo>
                      <a:lnTo>
                        <a:pt x="881" y="793"/>
                      </a:lnTo>
                      <a:close/>
                      <a:moveTo>
                        <a:pt x="458" y="38"/>
                      </a:moveTo>
                      <a:lnTo>
                        <a:pt x="455" y="33"/>
                      </a:lnTo>
                      <a:lnTo>
                        <a:pt x="451" y="28"/>
                      </a:lnTo>
                      <a:lnTo>
                        <a:pt x="447" y="23"/>
                      </a:lnTo>
                      <a:lnTo>
                        <a:pt x="442" y="19"/>
                      </a:lnTo>
                      <a:lnTo>
                        <a:pt x="438" y="16"/>
                      </a:lnTo>
                      <a:lnTo>
                        <a:pt x="432" y="13"/>
                      </a:lnTo>
                      <a:lnTo>
                        <a:pt x="427" y="11"/>
                      </a:lnTo>
                      <a:lnTo>
                        <a:pt x="422" y="8"/>
                      </a:lnTo>
                      <a:lnTo>
                        <a:pt x="416" y="7"/>
                      </a:lnTo>
                      <a:lnTo>
                        <a:pt x="411" y="7"/>
                      </a:lnTo>
                      <a:lnTo>
                        <a:pt x="404" y="7"/>
                      </a:lnTo>
                      <a:lnTo>
                        <a:pt x="399" y="7"/>
                      </a:lnTo>
                      <a:lnTo>
                        <a:pt x="393" y="8"/>
                      </a:lnTo>
                      <a:lnTo>
                        <a:pt x="387" y="10"/>
                      </a:lnTo>
                      <a:lnTo>
                        <a:pt x="382" y="12"/>
                      </a:lnTo>
                      <a:lnTo>
                        <a:pt x="377" y="15"/>
                      </a:lnTo>
                      <a:lnTo>
                        <a:pt x="62" y="202"/>
                      </a:lnTo>
                      <a:lnTo>
                        <a:pt x="57" y="206"/>
                      </a:lnTo>
                      <a:lnTo>
                        <a:pt x="52" y="210"/>
                      </a:lnTo>
                      <a:lnTo>
                        <a:pt x="48" y="214"/>
                      </a:lnTo>
                      <a:lnTo>
                        <a:pt x="44" y="219"/>
                      </a:lnTo>
                      <a:lnTo>
                        <a:pt x="40" y="224"/>
                      </a:lnTo>
                      <a:lnTo>
                        <a:pt x="38" y="229"/>
                      </a:lnTo>
                      <a:lnTo>
                        <a:pt x="35" y="234"/>
                      </a:lnTo>
                      <a:lnTo>
                        <a:pt x="34" y="240"/>
                      </a:lnTo>
                      <a:lnTo>
                        <a:pt x="33" y="246"/>
                      </a:lnTo>
                      <a:lnTo>
                        <a:pt x="32" y="251"/>
                      </a:lnTo>
                      <a:lnTo>
                        <a:pt x="32" y="258"/>
                      </a:lnTo>
                      <a:lnTo>
                        <a:pt x="32" y="264"/>
                      </a:lnTo>
                      <a:lnTo>
                        <a:pt x="33" y="270"/>
                      </a:lnTo>
                      <a:lnTo>
                        <a:pt x="35" y="276"/>
                      </a:lnTo>
                      <a:lnTo>
                        <a:pt x="37" y="281"/>
                      </a:lnTo>
                      <a:lnTo>
                        <a:pt x="40" y="288"/>
                      </a:lnTo>
                      <a:lnTo>
                        <a:pt x="43" y="293"/>
                      </a:lnTo>
                      <a:lnTo>
                        <a:pt x="47" y="298"/>
                      </a:lnTo>
                      <a:lnTo>
                        <a:pt x="52" y="302"/>
                      </a:lnTo>
                      <a:lnTo>
                        <a:pt x="55" y="306"/>
                      </a:lnTo>
                      <a:lnTo>
                        <a:pt x="61" y="310"/>
                      </a:lnTo>
                      <a:lnTo>
                        <a:pt x="66" y="312"/>
                      </a:lnTo>
                      <a:lnTo>
                        <a:pt x="71" y="315"/>
                      </a:lnTo>
                      <a:lnTo>
                        <a:pt x="77" y="316"/>
                      </a:lnTo>
                      <a:lnTo>
                        <a:pt x="82" y="318"/>
                      </a:lnTo>
                      <a:lnTo>
                        <a:pt x="88" y="319"/>
                      </a:lnTo>
                      <a:lnTo>
                        <a:pt x="93" y="319"/>
                      </a:lnTo>
                      <a:lnTo>
                        <a:pt x="100" y="318"/>
                      </a:lnTo>
                      <a:lnTo>
                        <a:pt x="106" y="318"/>
                      </a:lnTo>
                      <a:lnTo>
                        <a:pt x="111" y="315"/>
                      </a:lnTo>
                      <a:lnTo>
                        <a:pt x="117" y="314"/>
                      </a:lnTo>
                      <a:lnTo>
                        <a:pt x="122" y="310"/>
                      </a:lnTo>
                      <a:lnTo>
                        <a:pt x="437" y="123"/>
                      </a:lnTo>
                      <a:lnTo>
                        <a:pt x="442" y="120"/>
                      </a:lnTo>
                      <a:lnTo>
                        <a:pt x="446" y="116"/>
                      </a:lnTo>
                      <a:lnTo>
                        <a:pt x="451" y="111"/>
                      </a:lnTo>
                      <a:lnTo>
                        <a:pt x="455" y="107"/>
                      </a:lnTo>
                      <a:lnTo>
                        <a:pt x="457" y="102"/>
                      </a:lnTo>
                      <a:lnTo>
                        <a:pt x="461" y="97"/>
                      </a:lnTo>
                      <a:lnTo>
                        <a:pt x="462" y="91"/>
                      </a:lnTo>
                      <a:lnTo>
                        <a:pt x="465" y="85"/>
                      </a:lnTo>
                      <a:lnTo>
                        <a:pt x="466" y="80"/>
                      </a:lnTo>
                      <a:lnTo>
                        <a:pt x="466" y="73"/>
                      </a:lnTo>
                      <a:lnTo>
                        <a:pt x="466" y="67"/>
                      </a:lnTo>
                      <a:lnTo>
                        <a:pt x="466" y="62"/>
                      </a:lnTo>
                      <a:lnTo>
                        <a:pt x="465" y="55"/>
                      </a:lnTo>
                      <a:lnTo>
                        <a:pt x="463" y="50"/>
                      </a:lnTo>
                      <a:lnTo>
                        <a:pt x="461" y="43"/>
                      </a:lnTo>
                      <a:lnTo>
                        <a:pt x="458" y="38"/>
                      </a:lnTo>
                      <a:close/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ru-RU" sz="1187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4" name="Freeform 468"/>
                <p:cNvSpPr>
                  <a:spLocks/>
                </p:cNvSpPr>
                <p:nvPr/>
              </p:nvSpPr>
              <p:spPr bwMode="auto">
                <a:xfrm rot="-3565789">
                  <a:off x="2443" y="2052"/>
                  <a:ext cx="580" cy="595"/>
                </a:xfrm>
                <a:custGeom>
                  <a:avLst/>
                  <a:gdLst>
                    <a:gd name="T0" fmla="*/ 1 w 892"/>
                    <a:gd name="T1" fmla="*/ 1 h 908"/>
                    <a:gd name="T2" fmla="*/ 1 w 892"/>
                    <a:gd name="T3" fmla="*/ 1 h 908"/>
                    <a:gd name="T4" fmla="*/ 1 w 892"/>
                    <a:gd name="T5" fmla="*/ 1 h 908"/>
                    <a:gd name="T6" fmla="*/ 1 w 892"/>
                    <a:gd name="T7" fmla="*/ 1 h 908"/>
                    <a:gd name="T8" fmla="*/ 1 w 892"/>
                    <a:gd name="T9" fmla="*/ 1 h 908"/>
                    <a:gd name="T10" fmla="*/ 1 w 892"/>
                    <a:gd name="T11" fmla="*/ 1 h 908"/>
                    <a:gd name="T12" fmla="*/ 1 w 892"/>
                    <a:gd name="T13" fmla="*/ 1 h 908"/>
                    <a:gd name="T14" fmla="*/ 1 w 892"/>
                    <a:gd name="T15" fmla="*/ 1 h 908"/>
                    <a:gd name="T16" fmla="*/ 1 w 892"/>
                    <a:gd name="T17" fmla="*/ 1 h 908"/>
                    <a:gd name="T18" fmla="*/ 1 w 892"/>
                    <a:gd name="T19" fmla="*/ 1 h 908"/>
                    <a:gd name="T20" fmla="*/ 1 w 892"/>
                    <a:gd name="T21" fmla="*/ 1 h 908"/>
                    <a:gd name="T22" fmla="*/ 1 w 892"/>
                    <a:gd name="T23" fmla="*/ 1 h 908"/>
                    <a:gd name="T24" fmla="*/ 1 w 892"/>
                    <a:gd name="T25" fmla="*/ 1 h 908"/>
                    <a:gd name="T26" fmla="*/ 1 w 892"/>
                    <a:gd name="T27" fmla="*/ 1 h 908"/>
                    <a:gd name="T28" fmla="*/ 1 w 892"/>
                    <a:gd name="T29" fmla="*/ 1 h 908"/>
                    <a:gd name="T30" fmla="*/ 1 w 892"/>
                    <a:gd name="T31" fmla="*/ 1 h 908"/>
                    <a:gd name="T32" fmla="*/ 1 w 892"/>
                    <a:gd name="T33" fmla="*/ 1 h 908"/>
                    <a:gd name="T34" fmla="*/ 1 w 892"/>
                    <a:gd name="T35" fmla="*/ 1 h 908"/>
                    <a:gd name="T36" fmla="*/ 1 w 892"/>
                    <a:gd name="T37" fmla="*/ 1 h 908"/>
                    <a:gd name="T38" fmla="*/ 1 w 892"/>
                    <a:gd name="T39" fmla="*/ 1 h 908"/>
                    <a:gd name="T40" fmla="*/ 1 w 892"/>
                    <a:gd name="T41" fmla="*/ 1 h 908"/>
                    <a:gd name="T42" fmla="*/ 1 w 892"/>
                    <a:gd name="T43" fmla="*/ 1 h 908"/>
                    <a:gd name="T44" fmla="*/ 1 w 892"/>
                    <a:gd name="T45" fmla="*/ 1 h 908"/>
                    <a:gd name="T46" fmla="*/ 1 w 892"/>
                    <a:gd name="T47" fmla="*/ 1 h 908"/>
                    <a:gd name="T48" fmla="*/ 1 w 892"/>
                    <a:gd name="T49" fmla="*/ 1 h 908"/>
                    <a:gd name="T50" fmla="*/ 1 w 892"/>
                    <a:gd name="T51" fmla="*/ 1 h 908"/>
                    <a:gd name="T52" fmla="*/ 1 w 892"/>
                    <a:gd name="T53" fmla="*/ 1 h 908"/>
                    <a:gd name="T54" fmla="*/ 1 w 892"/>
                    <a:gd name="T55" fmla="*/ 1 h 908"/>
                    <a:gd name="T56" fmla="*/ 1 w 892"/>
                    <a:gd name="T57" fmla="*/ 1 h 908"/>
                    <a:gd name="T58" fmla="*/ 1 w 892"/>
                    <a:gd name="T59" fmla="*/ 1 h 908"/>
                    <a:gd name="T60" fmla="*/ 1 w 892"/>
                    <a:gd name="T61" fmla="*/ 1 h 908"/>
                    <a:gd name="T62" fmla="*/ 1 w 892"/>
                    <a:gd name="T63" fmla="*/ 1 h 908"/>
                    <a:gd name="T64" fmla="*/ 1 w 892"/>
                    <a:gd name="T65" fmla="*/ 1 h 908"/>
                    <a:gd name="T66" fmla="*/ 1 w 892"/>
                    <a:gd name="T67" fmla="*/ 0 h 908"/>
                    <a:gd name="T68" fmla="*/ 1 w 892"/>
                    <a:gd name="T69" fmla="*/ 1 h 908"/>
                    <a:gd name="T70" fmla="*/ 1 w 892"/>
                    <a:gd name="T71" fmla="*/ 1 h 908"/>
                    <a:gd name="T72" fmla="*/ 1 w 892"/>
                    <a:gd name="T73" fmla="*/ 1 h 908"/>
                    <a:gd name="T74" fmla="*/ 1 w 892"/>
                    <a:gd name="T75" fmla="*/ 1 h 908"/>
                    <a:gd name="T76" fmla="*/ 1 w 892"/>
                    <a:gd name="T77" fmla="*/ 1 h 908"/>
                    <a:gd name="T78" fmla="*/ 1 w 892"/>
                    <a:gd name="T79" fmla="*/ 1 h 908"/>
                    <a:gd name="T80" fmla="*/ 1 w 892"/>
                    <a:gd name="T81" fmla="*/ 1 h 908"/>
                    <a:gd name="T82" fmla="*/ 1 w 892"/>
                    <a:gd name="T83" fmla="*/ 1 h 908"/>
                    <a:gd name="T84" fmla="*/ 1 w 892"/>
                    <a:gd name="T85" fmla="*/ 1 h 908"/>
                    <a:gd name="T86" fmla="*/ 1 w 892"/>
                    <a:gd name="T87" fmla="*/ 1 h 908"/>
                    <a:gd name="T88" fmla="*/ 1 w 892"/>
                    <a:gd name="T89" fmla="*/ 1 h 908"/>
                    <a:gd name="T90" fmla="*/ 1 w 892"/>
                    <a:gd name="T91" fmla="*/ 1 h 908"/>
                    <a:gd name="T92" fmla="*/ 1 w 892"/>
                    <a:gd name="T93" fmla="*/ 1 h 908"/>
                    <a:gd name="T94" fmla="*/ 1 w 892"/>
                    <a:gd name="T95" fmla="*/ 1 h 908"/>
                    <a:gd name="T96" fmla="*/ 1 w 892"/>
                    <a:gd name="T97" fmla="*/ 1 h 90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92"/>
                    <a:gd name="T148" fmla="*/ 0 h 908"/>
                    <a:gd name="T149" fmla="*/ 892 w 892"/>
                    <a:gd name="T150" fmla="*/ 908 h 90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92" h="908">
                      <a:moveTo>
                        <a:pt x="1" y="536"/>
                      </a:moveTo>
                      <a:lnTo>
                        <a:pt x="18" y="575"/>
                      </a:lnTo>
                      <a:lnTo>
                        <a:pt x="39" y="613"/>
                      </a:lnTo>
                      <a:lnTo>
                        <a:pt x="57" y="650"/>
                      </a:lnTo>
                      <a:lnTo>
                        <a:pt x="79" y="688"/>
                      </a:lnTo>
                      <a:lnTo>
                        <a:pt x="99" y="725"/>
                      </a:lnTo>
                      <a:lnTo>
                        <a:pt x="122" y="761"/>
                      </a:lnTo>
                      <a:lnTo>
                        <a:pt x="143" y="797"/>
                      </a:lnTo>
                      <a:lnTo>
                        <a:pt x="167" y="834"/>
                      </a:lnTo>
                      <a:lnTo>
                        <a:pt x="182" y="843"/>
                      </a:lnTo>
                      <a:lnTo>
                        <a:pt x="197" y="853"/>
                      </a:lnTo>
                      <a:lnTo>
                        <a:pt x="212" y="861"/>
                      </a:lnTo>
                      <a:lnTo>
                        <a:pt x="229" y="869"/>
                      </a:lnTo>
                      <a:lnTo>
                        <a:pt x="245" y="877"/>
                      </a:lnTo>
                      <a:lnTo>
                        <a:pt x="261" y="883"/>
                      </a:lnTo>
                      <a:lnTo>
                        <a:pt x="279" y="888"/>
                      </a:lnTo>
                      <a:lnTo>
                        <a:pt x="297" y="894"/>
                      </a:lnTo>
                      <a:lnTo>
                        <a:pt x="313" y="899"/>
                      </a:lnTo>
                      <a:lnTo>
                        <a:pt x="331" y="901"/>
                      </a:lnTo>
                      <a:lnTo>
                        <a:pt x="348" y="904"/>
                      </a:lnTo>
                      <a:lnTo>
                        <a:pt x="366" y="907"/>
                      </a:lnTo>
                      <a:lnTo>
                        <a:pt x="384" y="908"/>
                      </a:lnTo>
                      <a:lnTo>
                        <a:pt x="402" y="908"/>
                      </a:lnTo>
                      <a:lnTo>
                        <a:pt x="420" y="908"/>
                      </a:lnTo>
                      <a:lnTo>
                        <a:pt x="438" y="907"/>
                      </a:lnTo>
                      <a:lnTo>
                        <a:pt x="666" y="771"/>
                      </a:lnTo>
                      <a:lnTo>
                        <a:pt x="669" y="769"/>
                      </a:lnTo>
                      <a:lnTo>
                        <a:pt x="673" y="767"/>
                      </a:lnTo>
                      <a:lnTo>
                        <a:pt x="678" y="766"/>
                      </a:lnTo>
                      <a:lnTo>
                        <a:pt x="682" y="765"/>
                      </a:lnTo>
                      <a:lnTo>
                        <a:pt x="687" y="764"/>
                      </a:lnTo>
                      <a:lnTo>
                        <a:pt x="692" y="764"/>
                      </a:lnTo>
                      <a:lnTo>
                        <a:pt x="696" y="762"/>
                      </a:lnTo>
                      <a:lnTo>
                        <a:pt x="701" y="764"/>
                      </a:lnTo>
                      <a:lnTo>
                        <a:pt x="705" y="764"/>
                      </a:lnTo>
                      <a:lnTo>
                        <a:pt x="710" y="765"/>
                      </a:lnTo>
                      <a:lnTo>
                        <a:pt x="713" y="766"/>
                      </a:lnTo>
                      <a:lnTo>
                        <a:pt x="719" y="767"/>
                      </a:lnTo>
                      <a:lnTo>
                        <a:pt x="722" y="770"/>
                      </a:lnTo>
                      <a:lnTo>
                        <a:pt x="726" y="771"/>
                      </a:lnTo>
                      <a:lnTo>
                        <a:pt x="730" y="774"/>
                      </a:lnTo>
                      <a:lnTo>
                        <a:pt x="734" y="778"/>
                      </a:lnTo>
                      <a:lnTo>
                        <a:pt x="773" y="754"/>
                      </a:lnTo>
                      <a:lnTo>
                        <a:pt x="783" y="748"/>
                      </a:lnTo>
                      <a:lnTo>
                        <a:pt x="793" y="741"/>
                      </a:lnTo>
                      <a:lnTo>
                        <a:pt x="803" y="734"/>
                      </a:lnTo>
                      <a:lnTo>
                        <a:pt x="812" y="726"/>
                      </a:lnTo>
                      <a:lnTo>
                        <a:pt x="820" y="717"/>
                      </a:lnTo>
                      <a:lnTo>
                        <a:pt x="829" y="708"/>
                      </a:lnTo>
                      <a:lnTo>
                        <a:pt x="837" y="699"/>
                      </a:lnTo>
                      <a:lnTo>
                        <a:pt x="844" y="689"/>
                      </a:lnTo>
                      <a:lnTo>
                        <a:pt x="851" y="679"/>
                      </a:lnTo>
                      <a:lnTo>
                        <a:pt x="857" y="669"/>
                      </a:lnTo>
                      <a:lnTo>
                        <a:pt x="863" y="658"/>
                      </a:lnTo>
                      <a:lnTo>
                        <a:pt x="868" y="648"/>
                      </a:lnTo>
                      <a:lnTo>
                        <a:pt x="873" y="637"/>
                      </a:lnTo>
                      <a:lnTo>
                        <a:pt x="877" y="626"/>
                      </a:lnTo>
                      <a:lnTo>
                        <a:pt x="881" y="615"/>
                      </a:lnTo>
                      <a:lnTo>
                        <a:pt x="885" y="604"/>
                      </a:lnTo>
                      <a:lnTo>
                        <a:pt x="887" y="592"/>
                      </a:lnTo>
                      <a:lnTo>
                        <a:pt x="890" y="580"/>
                      </a:lnTo>
                      <a:lnTo>
                        <a:pt x="891" y="569"/>
                      </a:lnTo>
                      <a:lnTo>
                        <a:pt x="892" y="556"/>
                      </a:lnTo>
                      <a:lnTo>
                        <a:pt x="892" y="544"/>
                      </a:lnTo>
                      <a:lnTo>
                        <a:pt x="892" y="532"/>
                      </a:lnTo>
                      <a:lnTo>
                        <a:pt x="892" y="520"/>
                      </a:lnTo>
                      <a:lnTo>
                        <a:pt x="891" y="507"/>
                      </a:lnTo>
                      <a:lnTo>
                        <a:pt x="890" y="496"/>
                      </a:lnTo>
                      <a:lnTo>
                        <a:pt x="887" y="484"/>
                      </a:lnTo>
                      <a:lnTo>
                        <a:pt x="885" y="472"/>
                      </a:lnTo>
                      <a:lnTo>
                        <a:pt x="881" y="459"/>
                      </a:lnTo>
                      <a:lnTo>
                        <a:pt x="876" y="448"/>
                      </a:lnTo>
                      <a:lnTo>
                        <a:pt x="872" y="437"/>
                      </a:lnTo>
                      <a:lnTo>
                        <a:pt x="866" y="426"/>
                      </a:lnTo>
                      <a:lnTo>
                        <a:pt x="861" y="414"/>
                      </a:lnTo>
                      <a:lnTo>
                        <a:pt x="700" y="125"/>
                      </a:lnTo>
                      <a:lnTo>
                        <a:pt x="693" y="115"/>
                      </a:lnTo>
                      <a:lnTo>
                        <a:pt x="686" y="104"/>
                      </a:lnTo>
                      <a:lnTo>
                        <a:pt x="678" y="94"/>
                      </a:lnTo>
                      <a:lnTo>
                        <a:pt x="671" y="85"/>
                      </a:lnTo>
                      <a:lnTo>
                        <a:pt x="663" y="76"/>
                      </a:lnTo>
                      <a:lnTo>
                        <a:pt x="654" y="67"/>
                      </a:lnTo>
                      <a:lnTo>
                        <a:pt x="645" y="59"/>
                      </a:lnTo>
                      <a:lnTo>
                        <a:pt x="635" y="51"/>
                      </a:lnTo>
                      <a:lnTo>
                        <a:pt x="627" y="45"/>
                      </a:lnTo>
                      <a:lnTo>
                        <a:pt x="617" y="38"/>
                      </a:lnTo>
                      <a:lnTo>
                        <a:pt x="606" y="32"/>
                      </a:lnTo>
                      <a:lnTo>
                        <a:pt x="596" y="26"/>
                      </a:lnTo>
                      <a:lnTo>
                        <a:pt x="585" y="21"/>
                      </a:lnTo>
                      <a:lnTo>
                        <a:pt x="575" y="16"/>
                      </a:lnTo>
                      <a:lnTo>
                        <a:pt x="564" y="12"/>
                      </a:lnTo>
                      <a:lnTo>
                        <a:pt x="552" y="10"/>
                      </a:lnTo>
                      <a:lnTo>
                        <a:pt x="541" y="7"/>
                      </a:lnTo>
                      <a:lnTo>
                        <a:pt x="530" y="4"/>
                      </a:lnTo>
                      <a:lnTo>
                        <a:pt x="518" y="3"/>
                      </a:lnTo>
                      <a:lnTo>
                        <a:pt x="507" y="2"/>
                      </a:lnTo>
                      <a:lnTo>
                        <a:pt x="496" y="0"/>
                      </a:lnTo>
                      <a:lnTo>
                        <a:pt x="483" y="0"/>
                      </a:lnTo>
                      <a:lnTo>
                        <a:pt x="472" y="2"/>
                      </a:lnTo>
                      <a:lnTo>
                        <a:pt x="460" y="3"/>
                      </a:lnTo>
                      <a:lnTo>
                        <a:pt x="448" y="4"/>
                      </a:lnTo>
                      <a:lnTo>
                        <a:pt x="436" y="7"/>
                      </a:lnTo>
                      <a:lnTo>
                        <a:pt x="425" y="10"/>
                      </a:lnTo>
                      <a:lnTo>
                        <a:pt x="414" y="13"/>
                      </a:lnTo>
                      <a:lnTo>
                        <a:pt x="402" y="17"/>
                      </a:lnTo>
                      <a:lnTo>
                        <a:pt x="391" y="23"/>
                      </a:lnTo>
                      <a:lnTo>
                        <a:pt x="380" y="28"/>
                      </a:lnTo>
                      <a:lnTo>
                        <a:pt x="370" y="34"/>
                      </a:lnTo>
                      <a:lnTo>
                        <a:pt x="331" y="58"/>
                      </a:lnTo>
                      <a:lnTo>
                        <a:pt x="332" y="62"/>
                      </a:lnTo>
                      <a:lnTo>
                        <a:pt x="332" y="67"/>
                      </a:lnTo>
                      <a:lnTo>
                        <a:pt x="332" y="72"/>
                      </a:lnTo>
                      <a:lnTo>
                        <a:pt x="332" y="77"/>
                      </a:lnTo>
                      <a:lnTo>
                        <a:pt x="331" y="81"/>
                      </a:lnTo>
                      <a:lnTo>
                        <a:pt x="329" y="86"/>
                      </a:lnTo>
                      <a:lnTo>
                        <a:pt x="328" y="90"/>
                      </a:lnTo>
                      <a:lnTo>
                        <a:pt x="327" y="95"/>
                      </a:lnTo>
                      <a:lnTo>
                        <a:pt x="324" y="99"/>
                      </a:lnTo>
                      <a:lnTo>
                        <a:pt x="322" y="103"/>
                      </a:lnTo>
                      <a:lnTo>
                        <a:pt x="317" y="111"/>
                      </a:lnTo>
                      <a:lnTo>
                        <a:pt x="311" y="117"/>
                      </a:lnTo>
                      <a:lnTo>
                        <a:pt x="302" y="123"/>
                      </a:lnTo>
                      <a:lnTo>
                        <a:pt x="74" y="259"/>
                      </a:lnTo>
                      <a:lnTo>
                        <a:pt x="64" y="275"/>
                      </a:lnTo>
                      <a:lnTo>
                        <a:pt x="55" y="290"/>
                      </a:lnTo>
                      <a:lnTo>
                        <a:pt x="46" y="306"/>
                      </a:lnTo>
                      <a:lnTo>
                        <a:pt x="39" y="323"/>
                      </a:lnTo>
                      <a:lnTo>
                        <a:pt x="31" y="340"/>
                      </a:lnTo>
                      <a:lnTo>
                        <a:pt x="25" y="357"/>
                      </a:lnTo>
                      <a:lnTo>
                        <a:pt x="20" y="374"/>
                      </a:lnTo>
                      <a:lnTo>
                        <a:pt x="15" y="392"/>
                      </a:lnTo>
                      <a:lnTo>
                        <a:pt x="10" y="409"/>
                      </a:lnTo>
                      <a:lnTo>
                        <a:pt x="7" y="427"/>
                      </a:lnTo>
                      <a:lnTo>
                        <a:pt x="3" y="445"/>
                      </a:lnTo>
                      <a:lnTo>
                        <a:pt x="2" y="463"/>
                      </a:lnTo>
                      <a:lnTo>
                        <a:pt x="1" y="481"/>
                      </a:lnTo>
                      <a:lnTo>
                        <a:pt x="0" y="500"/>
                      </a:lnTo>
                      <a:lnTo>
                        <a:pt x="0" y="518"/>
                      </a:lnTo>
                      <a:lnTo>
                        <a:pt x="1" y="53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ru-RU" sz="1187" kern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995" name="Group 469"/>
                <p:cNvGrpSpPr>
                  <a:grpSpLocks/>
                </p:cNvGrpSpPr>
                <p:nvPr/>
              </p:nvGrpSpPr>
              <p:grpSpPr bwMode="auto">
                <a:xfrm>
                  <a:off x="2355" y="2298"/>
                  <a:ext cx="773" cy="475"/>
                  <a:chOff x="2355" y="2298"/>
                  <a:chExt cx="773" cy="475"/>
                </a:xfrm>
              </p:grpSpPr>
              <p:sp>
                <p:nvSpPr>
                  <p:cNvPr id="996" name="Freeform 470"/>
                  <p:cNvSpPr>
                    <a:spLocks/>
                  </p:cNvSpPr>
                  <p:nvPr/>
                </p:nvSpPr>
                <p:spPr bwMode="auto">
                  <a:xfrm rot="-3565789">
                    <a:off x="2616" y="2437"/>
                    <a:ext cx="256" cy="415"/>
                  </a:xfrm>
                  <a:custGeom>
                    <a:avLst/>
                    <a:gdLst>
                      <a:gd name="T0" fmla="*/ 1 w 395"/>
                      <a:gd name="T1" fmla="*/ 1 h 633"/>
                      <a:gd name="T2" fmla="*/ 1 w 395"/>
                      <a:gd name="T3" fmla="*/ 1 h 633"/>
                      <a:gd name="T4" fmla="*/ 1 w 395"/>
                      <a:gd name="T5" fmla="*/ 1 h 633"/>
                      <a:gd name="T6" fmla="*/ 1 w 395"/>
                      <a:gd name="T7" fmla="*/ 1 h 633"/>
                      <a:gd name="T8" fmla="*/ 1 w 395"/>
                      <a:gd name="T9" fmla="*/ 1 h 633"/>
                      <a:gd name="T10" fmla="*/ 1 w 395"/>
                      <a:gd name="T11" fmla="*/ 1 h 633"/>
                      <a:gd name="T12" fmla="*/ 1 w 395"/>
                      <a:gd name="T13" fmla="*/ 1 h 633"/>
                      <a:gd name="T14" fmla="*/ 1 w 395"/>
                      <a:gd name="T15" fmla="*/ 1 h 633"/>
                      <a:gd name="T16" fmla="*/ 1 w 395"/>
                      <a:gd name="T17" fmla="*/ 1 h 633"/>
                      <a:gd name="T18" fmla="*/ 1 w 395"/>
                      <a:gd name="T19" fmla="*/ 1 h 633"/>
                      <a:gd name="T20" fmla="*/ 1 w 395"/>
                      <a:gd name="T21" fmla="*/ 1 h 633"/>
                      <a:gd name="T22" fmla="*/ 1 w 395"/>
                      <a:gd name="T23" fmla="*/ 1 h 633"/>
                      <a:gd name="T24" fmla="*/ 1 w 395"/>
                      <a:gd name="T25" fmla="*/ 1 h 633"/>
                      <a:gd name="T26" fmla="*/ 1 w 395"/>
                      <a:gd name="T27" fmla="*/ 1 h 633"/>
                      <a:gd name="T28" fmla="*/ 1 w 395"/>
                      <a:gd name="T29" fmla="*/ 0 h 633"/>
                      <a:gd name="T30" fmla="*/ 1 w 395"/>
                      <a:gd name="T31" fmla="*/ 0 h 633"/>
                      <a:gd name="T32" fmla="*/ 1 w 395"/>
                      <a:gd name="T33" fmla="*/ 1 h 633"/>
                      <a:gd name="T34" fmla="*/ 1 w 395"/>
                      <a:gd name="T35" fmla="*/ 1 h 633"/>
                      <a:gd name="T36" fmla="*/ 1 w 395"/>
                      <a:gd name="T37" fmla="*/ 1 h 633"/>
                      <a:gd name="T38" fmla="*/ 1 w 395"/>
                      <a:gd name="T39" fmla="*/ 1 h 633"/>
                      <a:gd name="T40" fmla="*/ 1 w 395"/>
                      <a:gd name="T41" fmla="*/ 1 h 633"/>
                      <a:gd name="T42" fmla="*/ 0 w 395"/>
                      <a:gd name="T43" fmla="*/ 1 h 633"/>
                      <a:gd name="T44" fmla="*/ 1 w 395"/>
                      <a:gd name="T45" fmla="*/ 1 h 633"/>
                      <a:gd name="T46" fmla="*/ 1 w 395"/>
                      <a:gd name="T47" fmla="*/ 1 h 633"/>
                      <a:gd name="T48" fmla="*/ 1 w 395"/>
                      <a:gd name="T49" fmla="*/ 1 h 633"/>
                      <a:gd name="T50" fmla="*/ 1 w 395"/>
                      <a:gd name="T51" fmla="*/ 1 h 633"/>
                      <a:gd name="T52" fmla="*/ 1 w 395"/>
                      <a:gd name="T53" fmla="*/ 1 h 633"/>
                      <a:gd name="T54" fmla="*/ 1 w 395"/>
                      <a:gd name="T55" fmla="*/ 1 h 633"/>
                      <a:gd name="T56" fmla="*/ 1 w 395"/>
                      <a:gd name="T57" fmla="*/ 1 h 633"/>
                      <a:gd name="T58" fmla="*/ 1 w 395"/>
                      <a:gd name="T59" fmla="*/ 1 h 633"/>
                      <a:gd name="T60" fmla="*/ 1 w 395"/>
                      <a:gd name="T61" fmla="*/ 1 h 633"/>
                      <a:gd name="T62" fmla="*/ 1 w 395"/>
                      <a:gd name="T63" fmla="*/ 1 h 633"/>
                      <a:gd name="T64" fmla="*/ 1 w 395"/>
                      <a:gd name="T65" fmla="*/ 1 h 633"/>
                      <a:gd name="T66" fmla="*/ 1 w 395"/>
                      <a:gd name="T67" fmla="*/ 1 h 633"/>
                      <a:gd name="T68" fmla="*/ 1 w 395"/>
                      <a:gd name="T69" fmla="*/ 1 h 633"/>
                      <a:gd name="T70" fmla="*/ 1 w 395"/>
                      <a:gd name="T71" fmla="*/ 1 h 633"/>
                      <a:gd name="T72" fmla="*/ 1 w 395"/>
                      <a:gd name="T73" fmla="*/ 1 h 633"/>
                      <a:gd name="T74" fmla="*/ 1 w 395"/>
                      <a:gd name="T75" fmla="*/ 1 h 633"/>
                      <a:gd name="T76" fmla="*/ 1 w 395"/>
                      <a:gd name="T77" fmla="*/ 1 h 633"/>
                      <a:gd name="T78" fmla="*/ 1 w 395"/>
                      <a:gd name="T79" fmla="*/ 1 h 633"/>
                      <a:gd name="T80" fmla="*/ 1 w 395"/>
                      <a:gd name="T81" fmla="*/ 1 h 633"/>
                      <a:gd name="T82" fmla="*/ 1 w 395"/>
                      <a:gd name="T83" fmla="*/ 1 h 633"/>
                      <a:gd name="T84" fmla="*/ 1 w 395"/>
                      <a:gd name="T85" fmla="*/ 1 h 633"/>
                      <a:gd name="T86" fmla="*/ 1 w 395"/>
                      <a:gd name="T87" fmla="*/ 1 h 633"/>
                      <a:gd name="T88" fmla="*/ 1 w 395"/>
                      <a:gd name="T89" fmla="*/ 1 h 633"/>
                      <a:gd name="T90" fmla="*/ 1 w 395"/>
                      <a:gd name="T91" fmla="*/ 1 h 633"/>
                      <a:gd name="T92" fmla="*/ 1 w 395"/>
                      <a:gd name="T93" fmla="*/ 1 h 633"/>
                      <a:gd name="T94" fmla="*/ 1 w 395"/>
                      <a:gd name="T95" fmla="*/ 1 h 633"/>
                      <a:gd name="T96" fmla="*/ 1 w 395"/>
                      <a:gd name="T97" fmla="*/ 1 h 633"/>
                      <a:gd name="T98" fmla="*/ 1 w 395"/>
                      <a:gd name="T99" fmla="*/ 1 h 633"/>
                      <a:gd name="T100" fmla="*/ 1 w 395"/>
                      <a:gd name="T101" fmla="*/ 1 h 633"/>
                      <a:gd name="T102" fmla="*/ 1 w 395"/>
                      <a:gd name="T103" fmla="*/ 1 h 633"/>
                      <a:gd name="T104" fmla="*/ 1 w 395"/>
                      <a:gd name="T105" fmla="*/ 1 h 633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395"/>
                      <a:gd name="T160" fmla="*/ 0 h 633"/>
                      <a:gd name="T161" fmla="*/ 395 w 395"/>
                      <a:gd name="T162" fmla="*/ 633 h 633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395" h="633">
                        <a:moveTo>
                          <a:pt x="217" y="307"/>
                        </a:moveTo>
                        <a:lnTo>
                          <a:pt x="197" y="276"/>
                        </a:lnTo>
                        <a:lnTo>
                          <a:pt x="178" y="244"/>
                        </a:lnTo>
                        <a:lnTo>
                          <a:pt x="169" y="229"/>
                        </a:lnTo>
                        <a:lnTo>
                          <a:pt x="161" y="213"/>
                        </a:lnTo>
                        <a:lnTo>
                          <a:pt x="152" y="196"/>
                        </a:lnTo>
                        <a:lnTo>
                          <a:pt x="145" y="181"/>
                        </a:lnTo>
                        <a:lnTo>
                          <a:pt x="137" y="164"/>
                        </a:lnTo>
                        <a:lnTo>
                          <a:pt x="130" y="147"/>
                        </a:lnTo>
                        <a:lnTo>
                          <a:pt x="123" y="130"/>
                        </a:lnTo>
                        <a:lnTo>
                          <a:pt x="116" y="113"/>
                        </a:lnTo>
                        <a:lnTo>
                          <a:pt x="110" y="96"/>
                        </a:lnTo>
                        <a:lnTo>
                          <a:pt x="105" y="78"/>
                        </a:lnTo>
                        <a:lnTo>
                          <a:pt x="98" y="61"/>
                        </a:lnTo>
                        <a:lnTo>
                          <a:pt x="93" y="43"/>
                        </a:lnTo>
                        <a:lnTo>
                          <a:pt x="93" y="39"/>
                        </a:lnTo>
                        <a:lnTo>
                          <a:pt x="92" y="34"/>
                        </a:lnTo>
                        <a:lnTo>
                          <a:pt x="91" y="30"/>
                        </a:lnTo>
                        <a:lnTo>
                          <a:pt x="89" y="26"/>
                        </a:lnTo>
                        <a:lnTo>
                          <a:pt x="87" y="21"/>
                        </a:lnTo>
                        <a:lnTo>
                          <a:pt x="84" y="18"/>
                        </a:lnTo>
                        <a:lnTo>
                          <a:pt x="82" y="14"/>
                        </a:lnTo>
                        <a:lnTo>
                          <a:pt x="78" y="12"/>
                        </a:lnTo>
                        <a:lnTo>
                          <a:pt x="76" y="8"/>
                        </a:lnTo>
                        <a:lnTo>
                          <a:pt x="72" y="7"/>
                        </a:lnTo>
                        <a:lnTo>
                          <a:pt x="68" y="4"/>
                        </a:lnTo>
                        <a:lnTo>
                          <a:pt x="64" y="3"/>
                        </a:lnTo>
                        <a:lnTo>
                          <a:pt x="59" y="1"/>
                        </a:lnTo>
                        <a:lnTo>
                          <a:pt x="55" y="0"/>
                        </a:lnTo>
                        <a:lnTo>
                          <a:pt x="50" y="0"/>
                        </a:lnTo>
                        <a:lnTo>
                          <a:pt x="47" y="0"/>
                        </a:lnTo>
                        <a:lnTo>
                          <a:pt x="40" y="0"/>
                        </a:lnTo>
                        <a:lnTo>
                          <a:pt x="35" y="1"/>
                        </a:lnTo>
                        <a:lnTo>
                          <a:pt x="30" y="4"/>
                        </a:lnTo>
                        <a:lnTo>
                          <a:pt x="27" y="7"/>
                        </a:lnTo>
                        <a:lnTo>
                          <a:pt x="21" y="9"/>
                        </a:lnTo>
                        <a:lnTo>
                          <a:pt x="18" y="12"/>
                        </a:lnTo>
                        <a:lnTo>
                          <a:pt x="14" y="16"/>
                        </a:lnTo>
                        <a:lnTo>
                          <a:pt x="11" y="21"/>
                        </a:lnTo>
                        <a:lnTo>
                          <a:pt x="6" y="44"/>
                        </a:lnTo>
                        <a:lnTo>
                          <a:pt x="4" y="69"/>
                        </a:lnTo>
                        <a:lnTo>
                          <a:pt x="1" y="92"/>
                        </a:lnTo>
                        <a:lnTo>
                          <a:pt x="0" y="117"/>
                        </a:lnTo>
                        <a:lnTo>
                          <a:pt x="0" y="140"/>
                        </a:lnTo>
                        <a:lnTo>
                          <a:pt x="1" y="164"/>
                        </a:lnTo>
                        <a:lnTo>
                          <a:pt x="4" y="189"/>
                        </a:lnTo>
                        <a:lnTo>
                          <a:pt x="8" y="212"/>
                        </a:lnTo>
                        <a:lnTo>
                          <a:pt x="13" y="235"/>
                        </a:lnTo>
                        <a:lnTo>
                          <a:pt x="19" y="259"/>
                        </a:lnTo>
                        <a:lnTo>
                          <a:pt x="25" y="281"/>
                        </a:lnTo>
                        <a:lnTo>
                          <a:pt x="34" y="304"/>
                        </a:lnTo>
                        <a:lnTo>
                          <a:pt x="43" y="326"/>
                        </a:lnTo>
                        <a:lnTo>
                          <a:pt x="54" y="347"/>
                        </a:lnTo>
                        <a:lnTo>
                          <a:pt x="66" y="368"/>
                        </a:lnTo>
                        <a:lnTo>
                          <a:pt x="78" y="389"/>
                        </a:lnTo>
                        <a:lnTo>
                          <a:pt x="88" y="411"/>
                        </a:lnTo>
                        <a:lnTo>
                          <a:pt x="101" y="432"/>
                        </a:lnTo>
                        <a:lnTo>
                          <a:pt x="113" y="452"/>
                        </a:lnTo>
                        <a:lnTo>
                          <a:pt x="127" y="472"/>
                        </a:lnTo>
                        <a:lnTo>
                          <a:pt x="142" y="490"/>
                        </a:lnTo>
                        <a:lnTo>
                          <a:pt x="157" y="508"/>
                        </a:lnTo>
                        <a:lnTo>
                          <a:pt x="174" y="525"/>
                        </a:lnTo>
                        <a:lnTo>
                          <a:pt x="191" y="541"/>
                        </a:lnTo>
                        <a:lnTo>
                          <a:pt x="209" y="557"/>
                        </a:lnTo>
                        <a:lnTo>
                          <a:pt x="228" y="570"/>
                        </a:lnTo>
                        <a:lnTo>
                          <a:pt x="247" y="584"/>
                        </a:lnTo>
                        <a:lnTo>
                          <a:pt x="267" y="596"/>
                        </a:lnTo>
                        <a:lnTo>
                          <a:pt x="288" y="606"/>
                        </a:lnTo>
                        <a:lnTo>
                          <a:pt x="310" y="616"/>
                        </a:lnTo>
                        <a:lnTo>
                          <a:pt x="331" y="625"/>
                        </a:lnTo>
                        <a:lnTo>
                          <a:pt x="354" y="633"/>
                        </a:lnTo>
                        <a:lnTo>
                          <a:pt x="358" y="632"/>
                        </a:lnTo>
                        <a:lnTo>
                          <a:pt x="363" y="631"/>
                        </a:lnTo>
                        <a:lnTo>
                          <a:pt x="366" y="629"/>
                        </a:lnTo>
                        <a:lnTo>
                          <a:pt x="370" y="628"/>
                        </a:lnTo>
                        <a:lnTo>
                          <a:pt x="374" y="625"/>
                        </a:lnTo>
                        <a:lnTo>
                          <a:pt x="378" y="623"/>
                        </a:lnTo>
                        <a:lnTo>
                          <a:pt x="382" y="620"/>
                        </a:lnTo>
                        <a:lnTo>
                          <a:pt x="384" y="616"/>
                        </a:lnTo>
                        <a:lnTo>
                          <a:pt x="387" y="612"/>
                        </a:lnTo>
                        <a:lnTo>
                          <a:pt x="389" y="610"/>
                        </a:lnTo>
                        <a:lnTo>
                          <a:pt x="392" y="605"/>
                        </a:lnTo>
                        <a:lnTo>
                          <a:pt x="393" y="601"/>
                        </a:lnTo>
                        <a:lnTo>
                          <a:pt x="394" y="597"/>
                        </a:lnTo>
                        <a:lnTo>
                          <a:pt x="395" y="592"/>
                        </a:lnTo>
                        <a:lnTo>
                          <a:pt x="395" y="588"/>
                        </a:lnTo>
                        <a:lnTo>
                          <a:pt x="395" y="583"/>
                        </a:lnTo>
                        <a:lnTo>
                          <a:pt x="394" y="577"/>
                        </a:lnTo>
                        <a:lnTo>
                          <a:pt x="393" y="572"/>
                        </a:lnTo>
                        <a:lnTo>
                          <a:pt x="392" y="567"/>
                        </a:lnTo>
                        <a:lnTo>
                          <a:pt x="389" y="563"/>
                        </a:lnTo>
                        <a:lnTo>
                          <a:pt x="387" y="559"/>
                        </a:lnTo>
                        <a:lnTo>
                          <a:pt x="383" y="554"/>
                        </a:lnTo>
                        <a:lnTo>
                          <a:pt x="379" y="551"/>
                        </a:lnTo>
                        <a:lnTo>
                          <a:pt x="375" y="547"/>
                        </a:lnTo>
                        <a:lnTo>
                          <a:pt x="351" y="521"/>
                        </a:lnTo>
                        <a:lnTo>
                          <a:pt x="329" y="493"/>
                        </a:lnTo>
                        <a:lnTo>
                          <a:pt x="307" y="464"/>
                        </a:lnTo>
                        <a:lnTo>
                          <a:pt x="286" y="434"/>
                        </a:lnTo>
                        <a:lnTo>
                          <a:pt x="267" y="403"/>
                        </a:lnTo>
                        <a:lnTo>
                          <a:pt x="258" y="387"/>
                        </a:lnTo>
                        <a:lnTo>
                          <a:pt x="248" y="372"/>
                        </a:lnTo>
                        <a:lnTo>
                          <a:pt x="241" y="356"/>
                        </a:lnTo>
                        <a:lnTo>
                          <a:pt x="232" y="339"/>
                        </a:lnTo>
                        <a:lnTo>
                          <a:pt x="224" y="324"/>
                        </a:lnTo>
                        <a:lnTo>
                          <a:pt x="217" y="307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ru-RU" sz="1187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97" name="Freeform 471"/>
                  <p:cNvSpPr>
                    <a:spLocks/>
                  </p:cNvSpPr>
                  <p:nvPr/>
                </p:nvSpPr>
                <p:spPr bwMode="auto">
                  <a:xfrm rot="-3565789">
                    <a:off x="2885" y="2351"/>
                    <a:ext cx="281" cy="205"/>
                  </a:xfrm>
                  <a:custGeom>
                    <a:avLst/>
                    <a:gdLst>
                      <a:gd name="T0" fmla="*/ 1 w 434"/>
                      <a:gd name="T1" fmla="*/ 1 h 312"/>
                      <a:gd name="T2" fmla="*/ 1 w 434"/>
                      <a:gd name="T3" fmla="*/ 1 h 312"/>
                      <a:gd name="T4" fmla="*/ 1 w 434"/>
                      <a:gd name="T5" fmla="*/ 1 h 312"/>
                      <a:gd name="T6" fmla="*/ 1 w 434"/>
                      <a:gd name="T7" fmla="*/ 1 h 312"/>
                      <a:gd name="T8" fmla="*/ 1 w 434"/>
                      <a:gd name="T9" fmla="*/ 1 h 312"/>
                      <a:gd name="T10" fmla="*/ 1 w 434"/>
                      <a:gd name="T11" fmla="*/ 0 h 312"/>
                      <a:gd name="T12" fmla="*/ 1 w 434"/>
                      <a:gd name="T13" fmla="*/ 1 h 312"/>
                      <a:gd name="T14" fmla="*/ 1 w 434"/>
                      <a:gd name="T15" fmla="*/ 1 h 312"/>
                      <a:gd name="T16" fmla="*/ 1 w 434"/>
                      <a:gd name="T17" fmla="*/ 1 h 312"/>
                      <a:gd name="T18" fmla="*/ 1 w 434"/>
                      <a:gd name="T19" fmla="*/ 1 h 312"/>
                      <a:gd name="T20" fmla="*/ 1 w 434"/>
                      <a:gd name="T21" fmla="*/ 1 h 312"/>
                      <a:gd name="T22" fmla="*/ 1 w 434"/>
                      <a:gd name="T23" fmla="*/ 1 h 312"/>
                      <a:gd name="T24" fmla="*/ 1 w 434"/>
                      <a:gd name="T25" fmla="*/ 1 h 312"/>
                      <a:gd name="T26" fmla="*/ 1 w 434"/>
                      <a:gd name="T27" fmla="*/ 1 h 312"/>
                      <a:gd name="T28" fmla="*/ 0 w 434"/>
                      <a:gd name="T29" fmla="*/ 1 h 312"/>
                      <a:gd name="T30" fmla="*/ 0 w 434"/>
                      <a:gd name="T31" fmla="*/ 1 h 312"/>
                      <a:gd name="T32" fmla="*/ 1 w 434"/>
                      <a:gd name="T33" fmla="*/ 1 h 312"/>
                      <a:gd name="T34" fmla="*/ 1 w 434"/>
                      <a:gd name="T35" fmla="*/ 1 h 312"/>
                      <a:gd name="T36" fmla="*/ 1 w 434"/>
                      <a:gd name="T37" fmla="*/ 1 h 312"/>
                      <a:gd name="T38" fmla="*/ 1 w 434"/>
                      <a:gd name="T39" fmla="*/ 1 h 312"/>
                      <a:gd name="T40" fmla="*/ 1 w 434"/>
                      <a:gd name="T41" fmla="*/ 1 h 312"/>
                      <a:gd name="T42" fmla="*/ 1 w 434"/>
                      <a:gd name="T43" fmla="*/ 1 h 312"/>
                      <a:gd name="T44" fmla="*/ 1 w 434"/>
                      <a:gd name="T45" fmla="*/ 1 h 312"/>
                      <a:gd name="T46" fmla="*/ 1 w 434"/>
                      <a:gd name="T47" fmla="*/ 1 h 312"/>
                      <a:gd name="T48" fmla="*/ 1 w 434"/>
                      <a:gd name="T49" fmla="*/ 1 h 312"/>
                      <a:gd name="T50" fmla="*/ 1 w 434"/>
                      <a:gd name="T51" fmla="*/ 1 h 312"/>
                      <a:gd name="T52" fmla="*/ 1 w 434"/>
                      <a:gd name="T53" fmla="*/ 1 h 312"/>
                      <a:gd name="T54" fmla="*/ 1 w 434"/>
                      <a:gd name="T55" fmla="*/ 1 h 312"/>
                      <a:gd name="T56" fmla="*/ 1 w 434"/>
                      <a:gd name="T57" fmla="*/ 1 h 312"/>
                      <a:gd name="T58" fmla="*/ 1 w 434"/>
                      <a:gd name="T59" fmla="*/ 1 h 312"/>
                      <a:gd name="T60" fmla="*/ 1 w 434"/>
                      <a:gd name="T61" fmla="*/ 1 h 312"/>
                      <a:gd name="T62" fmla="*/ 1 w 434"/>
                      <a:gd name="T63" fmla="*/ 1 h 312"/>
                      <a:gd name="T64" fmla="*/ 1 w 434"/>
                      <a:gd name="T65" fmla="*/ 1 h 312"/>
                      <a:gd name="T66" fmla="*/ 1 w 434"/>
                      <a:gd name="T67" fmla="*/ 1 h 312"/>
                      <a:gd name="T68" fmla="*/ 1 w 434"/>
                      <a:gd name="T69" fmla="*/ 1 h 31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434"/>
                      <a:gd name="T106" fmla="*/ 0 h 312"/>
                      <a:gd name="T107" fmla="*/ 434 w 434"/>
                      <a:gd name="T108" fmla="*/ 312 h 31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434" h="312">
                        <a:moveTo>
                          <a:pt x="426" y="31"/>
                        </a:moveTo>
                        <a:lnTo>
                          <a:pt x="423" y="26"/>
                        </a:lnTo>
                        <a:lnTo>
                          <a:pt x="419" y="21"/>
                        </a:lnTo>
                        <a:lnTo>
                          <a:pt x="415" y="17"/>
                        </a:lnTo>
                        <a:lnTo>
                          <a:pt x="410" y="13"/>
                        </a:lnTo>
                        <a:lnTo>
                          <a:pt x="406" y="9"/>
                        </a:lnTo>
                        <a:lnTo>
                          <a:pt x="400" y="7"/>
                        </a:lnTo>
                        <a:lnTo>
                          <a:pt x="395" y="4"/>
                        </a:lnTo>
                        <a:lnTo>
                          <a:pt x="390" y="3"/>
                        </a:lnTo>
                        <a:lnTo>
                          <a:pt x="384" y="2"/>
                        </a:lnTo>
                        <a:lnTo>
                          <a:pt x="379" y="0"/>
                        </a:lnTo>
                        <a:lnTo>
                          <a:pt x="372" y="0"/>
                        </a:lnTo>
                        <a:lnTo>
                          <a:pt x="366" y="2"/>
                        </a:lnTo>
                        <a:lnTo>
                          <a:pt x="361" y="3"/>
                        </a:lnTo>
                        <a:lnTo>
                          <a:pt x="355" y="4"/>
                        </a:lnTo>
                        <a:lnTo>
                          <a:pt x="350" y="7"/>
                        </a:lnTo>
                        <a:lnTo>
                          <a:pt x="345" y="9"/>
                        </a:lnTo>
                        <a:lnTo>
                          <a:pt x="30" y="197"/>
                        </a:lnTo>
                        <a:lnTo>
                          <a:pt x="25" y="199"/>
                        </a:lnTo>
                        <a:lnTo>
                          <a:pt x="20" y="203"/>
                        </a:lnTo>
                        <a:lnTo>
                          <a:pt x="16" y="208"/>
                        </a:lnTo>
                        <a:lnTo>
                          <a:pt x="12" y="212"/>
                        </a:lnTo>
                        <a:lnTo>
                          <a:pt x="8" y="217"/>
                        </a:lnTo>
                        <a:lnTo>
                          <a:pt x="6" y="223"/>
                        </a:lnTo>
                        <a:lnTo>
                          <a:pt x="3" y="228"/>
                        </a:lnTo>
                        <a:lnTo>
                          <a:pt x="2" y="234"/>
                        </a:lnTo>
                        <a:lnTo>
                          <a:pt x="1" y="240"/>
                        </a:lnTo>
                        <a:lnTo>
                          <a:pt x="0" y="246"/>
                        </a:lnTo>
                        <a:lnTo>
                          <a:pt x="0" y="253"/>
                        </a:lnTo>
                        <a:lnTo>
                          <a:pt x="0" y="258"/>
                        </a:lnTo>
                        <a:lnTo>
                          <a:pt x="1" y="264"/>
                        </a:lnTo>
                        <a:lnTo>
                          <a:pt x="3" y="269"/>
                        </a:lnTo>
                        <a:lnTo>
                          <a:pt x="5" y="276"/>
                        </a:lnTo>
                        <a:lnTo>
                          <a:pt x="8" y="281"/>
                        </a:lnTo>
                        <a:lnTo>
                          <a:pt x="11" y="286"/>
                        </a:lnTo>
                        <a:lnTo>
                          <a:pt x="15" y="292"/>
                        </a:lnTo>
                        <a:lnTo>
                          <a:pt x="20" y="297"/>
                        </a:lnTo>
                        <a:lnTo>
                          <a:pt x="24" y="301"/>
                        </a:lnTo>
                        <a:lnTo>
                          <a:pt x="29" y="303"/>
                        </a:lnTo>
                        <a:lnTo>
                          <a:pt x="34" y="306"/>
                        </a:lnTo>
                        <a:lnTo>
                          <a:pt x="39" y="308"/>
                        </a:lnTo>
                        <a:lnTo>
                          <a:pt x="45" y="311"/>
                        </a:lnTo>
                        <a:lnTo>
                          <a:pt x="50" y="312"/>
                        </a:lnTo>
                        <a:lnTo>
                          <a:pt x="56" y="312"/>
                        </a:lnTo>
                        <a:lnTo>
                          <a:pt x="61" y="312"/>
                        </a:lnTo>
                        <a:lnTo>
                          <a:pt x="68" y="312"/>
                        </a:lnTo>
                        <a:lnTo>
                          <a:pt x="74" y="311"/>
                        </a:lnTo>
                        <a:lnTo>
                          <a:pt x="79" y="310"/>
                        </a:lnTo>
                        <a:lnTo>
                          <a:pt x="85" y="307"/>
                        </a:lnTo>
                        <a:lnTo>
                          <a:pt x="90" y="305"/>
                        </a:lnTo>
                        <a:lnTo>
                          <a:pt x="405" y="117"/>
                        </a:lnTo>
                        <a:lnTo>
                          <a:pt x="410" y="113"/>
                        </a:lnTo>
                        <a:lnTo>
                          <a:pt x="414" y="109"/>
                        </a:lnTo>
                        <a:lnTo>
                          <a:pt x="419" y="106"/>
                        </a:lnTo>
                        <a:lnTo>
                          <a:pt x="423" y="100"/>
                        </a:lnTo>
                        <a:lnTo>
                          <a:pt x="425" y="96"/>
                        </a:lnTo>
                        <a:lnTo>
                          <a:pt x="429" y="90"/>
                        </a:lnTo>
                        <a:lnTo>
                          <a:pt x="430" y="85"/>
                        </a:lnTo>
                        <a:lnTo>
                          <a:pt x="433" y="80"/>
                        </a:lnTo>
                        <a:lnTo>
                          <a:pt x="434" y="73"/>
                        </a:lnTo>
                        <a:lnTo>
                          <a:pt x="434" y="68"/>
                        </a:lnTo>
                        <a:lnTo>
                          <a:pt x="434" y="61"/>
                        </a:lnTo>
                        <a:lnTo>
                          <a:pt x="434" y="55"/>
                        </a:lnTo>
                        <a:lnTo>
                          <a:pt x="433" y="50"/>
                        </a:lnTo>
                        <a:lnTo>
                          <a:pt x="432" y="43"/>
                        </a:lnTo>
                        <a:lnTo>
                          <a:pt x="429" y="38"/>
                        </a:lnTo>
                        <a:lnTo>
                          <a:pt x="426" y="31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ru-RU" sz="1187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98" name="Freeform 472"/>
                  <p:cNvSpPr>
                    <a:spLocks/>
                  </p:cNvSpPr>
                  <p:nvPr/>
                </p:nvSpPr>
                <p:spPr bwMode="auto">
                  <a:xfrm rot="-3565789">
                    <a:off x="2317" y="2336"/>
                    <a:ext cx="282" cy="205"/>
                  </a:xfrm>
                  <a:custGeom>
                    <a:avLst/>
                    <a:gdLst>
                      <a:gd name="T0" fmla="*/ 1 w 434"/>
                      <a:gd name="T1" fmla="*/ 1 h 312"/>
                      <a:gd name="T2" fmla="*/ 1 w 434"/>
                      <a:gd name="T3" fmla="*/ 1 h 312"/>
                      <a:gd name="T4" fmla="*/ 1 w 434"/>
                      <a:gd name="T5" fmla="*/ 1 h 312"/>
                      <a:gd name="T6" fmla="*/ 1 w 434"/>
                      <a:gd name="T7" fmla="*/ 1 h 312"/>
                      <a:gd name="T8" fmla="*/ 1 w 434"/>
                      <a:gd name="T9" fmla="*/ 0 h 312"/>
                      <a:gd name="T10" fmla="*/ 1 w 434"/>
                      <a:gd name="T11" fmla="*/ 0 h 312"/>
                      <a:gd name="T12" fmla="*/ 1 w 434"/>
                      <a:gd name="T13" fmla="*/ 1 h 312"/>
                      <a:gd name="T14" fmla="*/ 1 w 434"/>
                      <a:gd name="T15" fmla="*/ 1 h 312"/>
                      <a:gd name="T16" fmla="*/ 1 w 434"/>
                      <a:gd name="T17" fmla="*/ 1 h 312"/>
                      <a:gd name="T18" fmla="*/ 1 w 434"/>
                      <a:gd name="T19" fmla="*/ 1 h 312"/>
                      <a:gd name="T20" fmla="*/ 1 w 434"/>
                      <a:gd name="T21" fmla="*/ 1 h 312"/>
                      <a:gd name="T22" fmla="*/ 1 w 434"/>
                      <a:gd name="T23" fmla="*/ 1 h 312"/>
                      <a:gd name="T24" fmla="*/ 1 w 434"/>
                      <a:gd name="T25" fmla="*/ 1 h 312"/>
                      <a:gd name="T26" fmla="*/ 1 w 434"/>
                      <a:gd name="T27" fmla="*/ 1 h 312"/>
                      <a:gd name="T28" fmla="*/ 0 w 434"/>
                      <a:gd name="T29" fmla="*/ 1 h 312"/>
                      <a:gd name="T30" fmla="*/ 1 w 434"/>
                      <a:gd name="T31" fmla="*/ 1 h 312"/>
                      <a:gd name="T32" fmla="*/ 1 w 434"/>
                      <a:gd name="T33" fmla="*/ 1 h 312"/>
                      <a:gd name="T34" fmla="*/ 1 w 434"/>
                      <a:gd name="T35" fmla="*/ 1 h 312"/>
                      <a:gd name="T36" fmla="*/ 1 w 434"/>
                      <a:gd name="T37" fmla="*/ 1 h 312"/>
                      <a:gd name="T38" fmla="*/ 1 w 434"/>
                      <a:gd name="T39" fmla="*/ 1 h 312"/>
                      <a:gd name="T40" fmla="*/ 1 w 434"/>
                      <a:gd name="T41" fmla="*/ 1 h 312"/>
                      <a:gd name="T42" fmla="*/ 1 w 434"/>
                      <a:gd name="T43" fmla="*/ 1 h 312"/>
                      <a:gd name="T44" fmla="*/ 1 w 434"/>
                      <a:gd name="T45" fmla="*/ 1 h 312"/>
                      <a:gd name="T46" fmla="*/ 1 w 434"/>
                      <a:gd name="T47" fmla="*/ 1 h 312"/>
                      <a:gd name="T48" fmla="*/ 1 w 434"/>
                      <a:gd name="T49" fmla="*/ 1 h 312"/>
                      <a:gd name="T50" fmla="*/ 1 w 434"/>
                      <a:gd name="T51" fmla="*/ 1 h 312"/>
                      <a:gd name="T52" fmla="*/ 1 w 434"/>
                      <a:gd name="T53" fmla="*/ 1 h 312"/>
                      <a:gd name="T54" fmla="*/ 1 w 434"/>
                      <a:gd name="T55" fmla="*/ 1 h 312"/>
                      <a:gd name="T56" fmla="*/ 1 w 434"/>
                      <a:gd name="T57" fmla="*/ 1 h 312"/>
                      <a:gd name="T58" fmla="*/ 1 w 434"/>
                      <a:gd name="T59" fmla="*/ 1 h 312"/>
                      <a:gd name="T60" fmla="*/ 1 w 434"/>
                      <a:gd name="T61" fmla="*/ 1 h 312"/>
                      <a:gd name="T62" fmla="*/ 1 w 434"/>
                      <a:gd name="T63" fmla="*/ 1 h 312"/>
                      <a:gd name="T64" fmla="*/ 1 w 434"/>
                      <a:gd name="T65" fmla="*/ 1 h 312"/>
                      <a:gd name="T66" fmla="*/ 1 w 434"/>
                      <a:gd name="T67" fmla="*/ 1 h 312"/>
                      <a:gd name="T68" fmla="*/ 1 w 434"/>
                      <a:gd name="T69" fmla="*/ 1 h 31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434"/>
                      <a:gd name="T106" fmla="*/ 0 h 312"/>
                      <a:gd name="T107" fmla="*/ 434 w 434"/>
                      <a:gd name="T108" fmla="*/ 312 h 31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434" h="312">
                        <a:moveTo>
                          <a:pt x="426" y="31"/>
                        </a:moveTo>
                        <a:lnTo>
                          <a:pt x="423" y="26"/>
                        </a:lnTo>
                        <a:lnTo>
                          <a:pt x="419" y="21"/>
                        </a:lnTo>
                        <a:lnTo>
                          <a:pt x="415" y="16"/>
                        </a:lnTo>
                        <a:lnTo>
                          <a:pt x="410" y="12"/>
                        </a:lnTo>
                        <a:lnTo>
                          <a:pt x="406" y="9"/>
                        </a:lnTo>
                        <a:lnTo>
                          <a:pt x="400" y="6"/>
                        </a:lnTo>
                        <a:lnTo>
                          <a:pt x="395" y="4"/>
                        </a:lnTo>
                        <a:lnTo>
                          <a:pt x="390" y="1"/>
                        </a:lnTo>
                        <a:lnTo>
                          <a:pt x="384" y="0"/>
                        </a:lnTo>
                        <a:lnTo>
                          <a:pt x="379" y="0"/>
                        </a:lnTo>
                        <a:lnTo>
                          <a:pt x="372" y="0"/>
                        </a:lnTo>
                        <a:lnTo>
                          <a:pt x="367" y="0"/>
                        </a:lnTo>
                        <a:lnTo>
                          <a:pt x="361" y="1"/>
                        </a:lnTo>
                        <a:lnTo>
                          <a:pt x="355" y="3"/>
                        </a:lnTo>
                        <a:lnTo>
                          <a:pt x="350" y="5"/>
                        </a:lnTo>
                        <a:lnTo>
                          <a:pt x="345" y="8"/>
                        </a:lnTo>
                        <a:lnTo>
                          <a:pt x="30" y="195"/>
                        </a:lnTo>
                        <a:lnTo>
                          <a:pt x="25" y="199"/>
                        </a:lnTo>
                        <a:lnTo>
                          <a:pt x="20" y="203"/>
                        </a:lnTo>
                        <a:lnTo>
                          <a:pt x="16" y="207"/>
                        </a:lnTo>
                        <a:lnTo>
                          <a:pt x="12" y="212"/>
                        </a:lnTo>
                        <a:lnTo>
                          <a:pt x="8" y="217"/>
                        </a:lnTo>
                        <a:lnTo>
                          <a:pt x="6" y="222"/>
                        </a:lnTo>
                        <a:lnTo>
                          <a:pt x="3" y="227"/>
                        </a:lnTo>
                        <a:lnTo>
                          <a:pt x="2" y="233"/>
                        </a:lnTo>
                        <a:lnTo>
                          <a:pt x="1" y="239"/>
                        </a:lnTo>
                        <a:lnTo>
                          <a:pt x="0" y="244"/>
                        </a:lnTo>
                        <a:lnTo>
                          <a:pt x="0" y="251"/>
                        </a:lnTo>
                        <a:lnTo>
                          <a:pt x="0" y="257"/>
                        </a:lnTo>
                        <a:lnTo>
                          <a:pt x="1" y="263"/>
                        </a:lnTo>
                        <a:lnTo>
                          <a:pt x="3" y="269"/>
                        </a:lnTo>
                        <a:lnTo>
                          <a:pt x="5" y="274"/>
                        </a:lnTo>
                        <a:lnTo>
                          <a:pt x="8" y="281"/>
                        </a:lnTo>
                        <a:lnTo>
                          <a:pt x="11" y="286"/>
                        </a:lnTo>
                        <a:lnTo>
                          <a:pt x="15" y="291"/>
                        </a:lnTo>
                        <a:lnTo>
                          <a:pt x="20" y="295"/>
                        </a:lnTo>
                        <a:lnTo>
                          <a:pt x="23" y="299"/>
                        </a:lnTo>
                        <a:lnTo>
                          <a:pt x="29" y="303"/>
                        </a:lnTo>
                        <a:lnTo>
                          <a:pt x="34" y="305"/>
                        </a:lnTo>
                        <a:lnTo>
                          <a:pt x="39" y="308"/>
                        </a:lnTo>
                        <a:lnTo>
                          <a:pt x="45" y="309"/>
                        </a:lnTo>
                        <a:lnTo>
                          <a:pt x="50" y="311"/>
                        </a:lnTo>
                        <a:lnTo>
                          <a:pt x="56" y="312"/>
                        </a:lnTo>
                        <a:lnTo>
                          <a:pt x="61" y="312"/>
                        </a:lnTo>
                        <a:lnTo>
                          <a:pt x="68" y="311"/>
                        </a:lnTo>
                        <a:lnTo>
                          <a:pt x="74" y="311"/>
                        </a:lnTo>
                        <a:lnTo>
                          <a:pt x="79" y="308"/>
                        </a:lnTo>
                        <a:lnTo>
                          <a:pt x="85" y="307"/>
                        </a:lnTo>
                        <a:lnTo>
                          <a:pt x="90" y="303"/>
                        </a:lnTo>
                        <a:lnTo>
                          <a:pt x="405" y="116"/>
                        </a:lnTo>
                        <a:lnTo>
                          <a:pt x="410" y="113"/>
                        </a:lnTo>
                        <a:lnTo>
                          <a:pt x="414" y="109"/>
                        </a:lnTo>
                        <a:lnTo>
                          <a:pt x="419" y="104"/>
                        </a:lnTo>
                        <a:lnTo>
                          <a:pt x="423" y="100"/>
                        </a:lnTo>
                        <a:lnTo>
                          <a:pt x="425" y="95"/>
                        </a:lnTo>
                        <a:lnTo>
                          <a:pt x="429" y="90"/>
                        </a:lnTo>
                        <a:lnTo>
                          <a:pt x="430" y="84"/>
                        </a:lnTo>
                        <a:lnTo>
                          <a:pt x="433" y="78"/>
                        </a:lnTo>
                        <a:lnTo>
                          <a:pt x="434" y="73"/>
                        </a:lnTo>
                        <a:lnTo>
                          <a:pt x="434" y="66"/>
                        </a:lnTo>
                        <a:lnTo>
                          <a:pt x="434" y="60"/>
                        </a:lnTo>
                        <a:lnTo>
                          <a:pt x="434" y="55"/>
                        </a:lnTo>
                        <a:lnTo>
                          <a:pt x="433" y="48"/>
                        </a:lnTo>
                        <a:lnTo>
                          <a:pt x="431" y="43"/>
                        </a:lnTo>
                        <a:lnTo>
                          <a:pt x="429" y="36"/>
                        </a:lnTo>
                        <a:lnTo>
                          <a:pt x="426" y="31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ru-RU" sz="1187" kern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940" name="Группа 939"/>
              <p:cNvGrpSpPr/>
              <p:nvPr/>
            </p:nvGrpSpPr>
            <p:grpSpPr>
              <a:xfrm>
                <a:off x="7341271" y="5768135"/>
                <a:ext cx="1087425" cy="445084"/>
                <a:chOff x="7332768" y="5776778"/>
                <a:chExt cx="1087425" cy="445084"/>
              </a:xfrm>
            </p:grpSpPr>
            <p:grpSp>
              <p:nvGrpSpPr>
                <p:cNvPr id="941" name="Группа 940"/>
                <p:cNvGrpSpPr/>
                <p:nvPr/>
              </p:nvGrpSpPr>
              <p:grpSpPr>
                <a:xfrm>
                  <a:off x="7332768" y="5809331"/>
                  <a:ext cx="923686" cy="388085"/>
                  <a:chOff x="7332768" y="5809331"/>
                  <a:chExt cx="923686" cy="388085"/>
                </a:xfrm>
              </p:grpSpPr>
              <p:sp>
                <p:nvSpPr>
                  <p:cNvPr id="991" name="Rectangle 1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740298" y="5536872"/>
                    <a:ext cx="108626" cy="923685"/>
                  </a:xfrm>
                  <a:prstGeom prst="rect">
                    <a:avLst/>
                  </a:prstGeom>
                  <a:solidFill>
                    <a:srgbClr val="993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14319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14319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14319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14319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defTabSz="989653"/>
                    <a:endParaRPr lang="ru-RU" altLang="ru-RU" sz="554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9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8143779" y="5809331"/>
                    <a:ext cx="112675" cy="388085"/>
                  </a:xfrm>
                  <a:prstGeom prst="rect">
                    <a:avLst/>
                  </a:prstGeom>
                  <a:solidFill>
                    <a:srgbClr val="993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14319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14319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14319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14319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defTabSz="989653"/>
                    <a:endParaRPr lang="ru-RU" altLang="ru-RU" sz="554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942" name="Group 466"/>
                <p:cNvGrpSpPr>
                  <a:grpSpLocks/>
                </p:cNvGrpSpPr>
                <p:nvPr/>
              </p:nvGrpSpPr>
              <p:grpSpPr bwMode="auto">
                <a:xfrm rot="16200000">
                  <a:off x="8241346" y="5939177"/>
                  <a:ext cx="198310" cy="159384"/>
                  <a:chOff x="2355" y="2060"/>
                  <a:chExt cx="773" cy="713"/>
                </a:xfrm>
              </p:grpSpPr>
              <p:sp>
                <p:nvSpPr>
                  <p:cNvPr id="985" name="Freeform 467"/>
                  <p:cNvSpPr>
                    <a:spLocks noEditPoints="1"/>
                  </p:cNvSpPr>
                  <p:nvPr/>
                </p:nvSpPr>
                <p:spPr bwMode="auto">
                  <a:xfrm rot="-3565789">
                    <a:off x="2425" y="2060"/>
                    <a:ext cx="666" cy="705"/>
                  </a:xfrm>
                  <a:custGeom>
                    <a:avLst/>
                    <a:gdLst>
                      <a:gd name="T0" fmla="*/ 1 w 1026"/>
                      <a:gd name="T1" fmla="*/ 1 h 1074"/>
                      <a:gd name="T2" fmla="*/ 1 w 1026"/>
                      <a:gd name="T3" fmla="*/ 1 h 1074"/>
                      <a:gd name="T4" fmla="*/ 1 w 1026"/>
                      <a:gd name="T5" fmla="*/ 1 h 1074"/>
                      <a:gd name="T6" fmla="*/ 1 w 1026"/>
                      <a:gd name="T7" fmla="*/ 1 h 1074"/>
                      <a:gd name="T8" fmla="*/ 1 w 1026"/>
                      <a:gd name="T9" fmla="*/ 1 h 1074"/>
                      <a:gd name="T10" fmla="*/ 1 w 1026"/>
                      <a:gd name="T11" fmla="*/ 1 h 1074"/>
                      <a:gd name="T12" fmla="*/ 1 w 1026"/>
                      <a:gd name="T13" fmla="*/ 1 h 1074"/>
                      <a:gd name="T14" fmla="*/ 1 w 1026"/>
                      <a:gd name="T15" fmla="*/ 1 h 1074"/>
                      <a:gd name="T16" fmla="*/ 1 w 1026"/>
                      <a:gd name="T17" fmla="*/ 1 h 1074"/>
                      <a:gd name="T18" fmla="*/ 1 w 1026"/>
                      <a:gd name="T19" fmla="*/ 1 h 1074"/>
                      <a:gd name="T20" fmla="*/ 1 w 1026"/>
                      <a:gd name="T21" fmla="*/ 1 h 1074"/>
                      <a:gd name="T22" fmla="*/ 1 w 1026"/>
                      <a:gd name="T23" fmla="*/ 1 h 1074"/>
                      <a:gd name="T24" fmla="*/ 1 w 1026"/>
                      <a:gd name="T25" fmla="*/ 1 h 1074"/>
                      <a:gd name="T26" fmla="*/ 1 w 1026"/>
                      <a:gd name="T27" fmla="*/ 1 h 1074"/>
                      <a:gd name="T28" fmla="*/ 1 w 1026"/>
                      <a:gd name="T29" fmla="*/ 1 h 1074"/>
                      <a:gd name="T30" fmla="*/ 1 w 1026"/>
                      <a:gd name="T31" fmla="*/ 1 h 1074"/>
                      <a:gd name="T32" fmla="*/ 1 w 1026"/>
                      <a:gd name="T33" fmla="*/ 1 h 1074"/>
                      <a:gd name="T34" fmla="*/ 1 w 1026"/>
                      <a:gd name="T35" fmla="*/ 1 h 1074"/>
                      <a:gd name="T36" fmla="*/ 1 w 1026"/>
                      <a:gd name="T37" fmla="*/ 1 h 1074"/>
                      <a:gd name="T38" fmla="*/ 1 w 1026"/>
                      <a:gd name="T39" fmla="*/ 1 h 1074"/>
                      <a:gd name="T40" fmla="*/ 1 w 1026"/>
                      <a:gd name="T41" fmla="*/ 1 h 1074"/>
                      <a:gd name="T42" fmla="*/ 1 w 1026"/>
                      <a:gd name="T43" fmla="*/ 1 h 1074"/>
                      <a:gd name="T44" fmla="*/ 1 w 1026"/>
                      <a:gd name="T45" fmla="*/ 1 h 1074"/>
                      <a:gd name="T46" fmla="*/ 1 w 1026"/>
                      <a:gd name="T47" fmla="*/ 1 h 1074"/>
                      <a:gd name="T48" fmla="*/ 1 w 1026"/>
                      <a:gd name="T49" fmla="*/ 1 h 1074"/>
                      <a:gd name="T50" fmla="*/ 1 w 1026"/>
                      <a:gd name="T51" fmla="*/ 1 h 1074"/>
                      <a:gd name="T52" fmla="*/ 1 w 1026"/>
                      <a:gd name="T53" fmla="*/ 1 h 1074"/>
                      <a:gd name="T54" fmla="*/ 1 w 1026"/>
                      <a:gd name="T55" fmla="*/ 1 h 1074"/>
                      <a:gd name="T56" fmla="*/ 1 w 1026"/>
                      <a:gd name="T57" fmla="*/ 1 h 1074"/>
                      <a:gd name="T58" fmla="*/ 1 w 1026"/>
                      <a:gd name="T59" fmla="*/ 1 h 1074"/>
                      <a:gd name="T60" fmla="*/ 1 w 1026"/>
                      <a:gd name="T61" fmla="*/ 1 h 1074"/>
                      <a:gd name="T62" fmla="*/ 1 w 1026"/>
                      <a:gd name="T63" fmla="*/ 1 h 1074"/>
                      <a:gd name="T64" fmla="*/ 1 w 1026"/>
                      <a:gd name="T65" fmla="*/ 1 h 1074"/>
                      <a:gd name="T66" fmla="*/ 1 w 1026"/>
                      <a:gd name="T67" fmla="*/ 1 h 1074"/>
                      <a:gd name="T68" fmla="*/ 1 w 1026"/>
                      <a:gd name="T69" fmla="*/ 1 h 1074"/>
                      <a:gd name="T70" fmla="*/ 1 w 1026"/>
                      <a:gd name="T71" fmla="*/ 1 h 1074"/>
                      <a:gd name="T72" fmla="*/ 1 w 1026"/>
                      <a:gd name="T73" fmla="*/ 1 h 1074"/>
                      <a:gd name="T74" fmla="*/ 1 w 1026"/>
                      <a:gd name="T75" fmla="*/ 1 h 1074"/>
                      <a:gd name="T76" fmla="*/ 1 w 1026"/>
                      <a:gd name="T77" fmla="*/ 1 h 1074"/>
                      <a:gd name="T78" fmla="*/ 1 w 1026"/>
                      <a:gd name="T79" fmla="*/ 1 h 1074"/>
                      <a:gd name="T80" fmla="*/ 1 w 1026"/>
                      <a:gd name="T81" fmla="*/ 1 h 1074"/>
                      <a:gd name="T82" fmla="*/ 1 w 1026"/>
                      <a:gd name="T83" fmla="*/ 1 h 1074"/>
                      <a:gd name="T84" fmla="*/ 1 w 1026"/>
                      <a:gd name="T85" fmla="*/ 1 h 1074"/>
                      <a:gd name="T86" fmla="*/ 1 w 1026"/>
                      <a:gd name="T87" fmla="*/ 1 h 1074"/>
                      <a:gd name="T88" fmla="*/ 1 w 1026"/>
                      <a:gd name="T89" fmla="*/ 1 h 1074"/>
                      <a:gd name="T90" fmla="*/ 1 w 1026"/>
                      <a:gd name="T91" fmla="*/ 1 h 1074"/>
                      <a:gd name="T92" fmla="*/ 1 w 1026"/>
                      <a:gd name="T93" fmla="*/ 1 h 1074"/>
                      <a:gd name="T94" fmla="*/ 1 w 1026"/>
                      <a:gd name="T95" fmla="*/ 1 h 1074"/>
                      <a:gd name="T96" fmla="*/ 1 w 1026"/>
                      <a:gd name="T97" fmla="*/ 1 h 1074"/>
                      <a:gd name="T98" fmla="*/ 1 w 1026"/>
                      <a:gd name="T99" fmla="*/ 1 h 1074"/>
                      <a:gd name="T100" fmla="*/ 1 w 1026"/>
                      <a:gd name="T101" fmla="*/ 1 h 1074"/>
                      <a:gd name="T102" fmla="*/ 1 w 1026"/>
                      <a:gd name="T103" fmla="*/ 1 h 1074"/>
                      <a:gd name="T104" fmla="*/ 1 w 1026"/>
                      <a:gd name="T105" fmla="*/ 1 h 1074"/>
                      <a:gd name="T106" fmla="*/ 1 w 1026"/>
                      <a:gd name="T107" fmla="*/ 1 h 1074"/>
                      <a:gd name="T108" fmla="*/ 1 w 1026"/>
                      <a:gd name="T109" fmla="*/ 1 h 1074"/>
                      <a:gd name="T110" fmla="*/ 1 w 1026"/>
                      <a:gd name="T111" fmla="*/ 1 h 1074"/>
                      <a:gd name="T112" fmla="*/ 1 w 1026"/>
                      <a:gd name="T113" fmla="*/ 1 h 1074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026"/>
                      <a:gd name="T172" fmla="*/ 0 h 1074"/>
                      <a:gd name="T173" fmla="*/ 1026 w 1026"/>
                      <a:gd name="T174" fmla="*/ 1074 h 1074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026" h="1074">
                        <a:moveTo>
                          <a:pt x="135" y="536"/>
                        </a:moveTo>
                        <a:lnTo>
                          <a:pt x="152" y="575"/>
                        </a:lnTo>
                        <a:lnTo>
                          <a:pt x="173" y="613"/>
                        </a:lnTo>
                        <a:lnTo>
                          <a:pt x="191" y="650"/>
                        </a:lnTo>
                        <a:lnTo>
                          <a:pt x="213" y="688"/>
                        </a:lnTo>
                        <a:lnTo>
                          <a:pt x="233" y="725"/>
                        </a:lnTo>
                        <a:lnTo>
                          <a:pt x="256" y="761"/>
                        </a:lnTo>
                        <a:lnTo>
                          <a:pt x="277" y="797"/>
                        </a:lnTo>
                        <a:lnTo>
                          <a:pt x="301" y="834"/>
                        </a:lnTo>
                        <a:lnTo>
                          <a:pt x="316" y="843"/>
                        </a:lnTo>
                        <a:lnTo>
                          <a:pt x="331" y="853"/>
                        </a:lnTo>
                        <a:lnTo>
                          <a:pt x="346" y="861"/>
                        </a:lnTo>
                        <a:lnTo>
                          <a:pt x="363" y="869"/>
                        </a:lnTo>
                        <a:lnTo>
                          <a:pt x="379" y="877"/>
                        </a:lnTo>
                        <a:lnTo>
                          <a:pt x="395" y="883"/>
                        </a:lnTo>
                        <a:lnTo>
                          <a:pt x="413" y="888"/>
                        </a:lnTo>
                        <a:lnTo>
                          <a:pt x="431" y="894"/>
                        </a:lnTo>
                        <a:lnTo>
                          <a:pt x="447" y="899"/>
                        </a:lnTo>
                        <a:lnTo>
                          <a:pt x="465" y="901"/>
                        </a:lnTo>
                        <a:lnTo>
                          <a:pt x="482" y="904"/>
                        </a:lnTo>
                        <a:lnTo>
                          <a:pt x="500" y="907"/>
                        </a:lnTo>
                        <a:lnTo>
                          <a:pt x="518" y="908"/>
                        </a:lnTo>
                        <a:lnTo>
                          <a:pt x="536" y="908"/>
                        </a:lnTo>
                        <a:lnTo>
                          <a:pt x="554" y="908"/>
                        </a:lnTo>
                        <a:lnTo>
                          <a:pt x="572" y="907"/>
                        </a:lnTo>
                        <a:lnTo>
                          <a:pt x="800" y="771"/>
                        </a:lnTo>
                        <a:lnTo>
                          <a:pt x="803" y="769"/>
                        </a:lnTo>
                        <a:lnTo>
                          <a:pt x="807" y="767"/>
                        </a:lnTo>
                        <a:lnTo>
                          <a:pt x="812" y="766"/>
                        </a:lnTo>
                        <a:lnTo>
                          <a:pt x="816" y="765"/>
                        </a:lnTo>
                        <a:lnTo>
                          <a:pt x="821" y="764"/>
                        </a:lnTo>
                        <a:lnTo>
                          <a:pt x="826" y="764"/>
                        </a:lnTo>
                        <a:lnTo>
                          <a:pt x="830" y="762"/>
                        </a:lnTo>
                        <a:lnTo>
                          <a:pt x="835" y="764"/>
                        </a:lnTo>
                        <a:lnTo>
                          <a:pt x="839" y="764"/>
                        </a:lnTo>
                        <a:lnTo>
                          <a:pt x="844" y="765"/>
                        </a:lnTo>
                        <a:lnTo>
                          <a:pt x="847" y="766"/>
                        </a:lnTo>
                        <a:lnTo>
                          <a:pt x="853" y="767"/>
                        </a:lnTo>
                        <a:lnTo>
                          <a:pt x="856" y="770"/>
                        </a:lnTo>
                        <a:lnTo>
                          <a:pt x="860" y="771"/>
                        </a:lnTo>
                        <a:lnTo>
                          <a:pt x="864" y="774"/>
                        </a:lnTo>
                        <a:lnTo>
                          <a:pt x="868" y="778"/>
                        </a:lnTo>
                        <a:lnTo>
                          <a:pt x="907" y="754"/>
                        </a:lnTo>
                        <a:lnTo>
                          <a:pt x="917" y="748"/>
                        </a:lnTo>
                        <a:lnTo>
                          <a:pt x="927" y="741"/>
                        </a:lnTo>
                        <a:lnTo>
                          <a:pt x="937" y="734"/>
                        </a:lnTo>
                        <a:lnTo>
                          <a:pt x="946" y="726"/>
                        </a:lnTo>
                        <a:lnTo>
                          <a:pt x="954" y="717"/>
                        </a:lnTo>
                        <a:lnTo>
                          <a:pt x="963" y="708"/>
                        </a:lnTo>
                        <a:lnTo>
                          <a:pt x="971" y="699"/>
                        </a:lnTo>
                        <a:lnTo>
                          <a:pt x="978" y="689"/>
                        </a:lnTo>
                        <a:lnTo>
                          <a:pt x="985" y="679"/>
                        </a:lnTo>
                        <a:lnTo>
                          <a:pt x="991" y="669"/>
                        </a:lnTo>
                        <a:lnTo>
                          <a:pt x="997" y="658"/>
                        </a:lnTo>
                        <a:lnTo>
                          <a:pt x="1002" y="648"/>
                        </a:lnTo>
                        <a:lnTo>
                          <a:pt x="1007" y="637"/>
                        </a:lnTo>
                        <a:lnTo>
                          <a:pt x="1011" y="626"/>
                        </a:lnTo>
                        <a:lnTo>
                          <a:pt x="1015" y="615"/>
                        </a:lnTo>
                        <a:lnTo>
                          <a:pt x="1019" y="604"/>
                        </a:lnTo>
                        <a:lnTo>
                          <a:pt x="1021" y="592"/>
                        </a:lnTo>
                        <a:lnTo>
                          <a:pt x="1024" y="580"/>
                        </a:lnTo>
                        <a:lnTo>
                          <a:pt x="1025" y="569"/>
                        </a:lnTo>
                        <a:lnTo>
                          <a:pt x="1026" y="556"/>
                        </a:lnTo>
                        <a:lnTo>
                          <a:pt x="1026" y="544"/>
                        </a:lnTo>
                        <a:lnTo>
                          <a:pt x="1026" y="532"/>
                        </a:lnTo>
                        <a:lnTo>
                          <a:pt x="1026" y="520"/>
                        </a:lnTo>
                        <a:lnTo>
                          <a:pt x="1025" y="507"/>
                        </a:lnTo>
                        <a:lnTo>
                          <a:pt x="1024" y="496"/>
                        </a:lnTo>
                        <a:lnTo>
                          <a:pt x="1021" y="484"/>
                        </a:lnTo>
                        <a:lnTo>
                          <a:pt x="1019" y="472"/>
                        </a:lnTo>
                        <a:lnTo>
                          <a:pt x="1015" y="459"/>
                        </a:lnTo>
                        <a:lnTo>
                          <a:pt x="1010" y="448"/>
                        </a:lnTo>
                        <a:lnTo>
                          <a:pt x="1006" y="437"/>
                        </a:lnTo>
                        <a:lnTo>
                          <a:pt x="1000" y="426"/>
                        </a:lnTo>
                        <a:lnTo>
                          <a:pt x="995" y="414"/>
                        </a:lnTo>
                        <a:lnTo>
                          <a:pt x="834" y="125"/>
                        </a:lnTo>
                        <a:lnTo>
                          <a:pt x="827" y="115"/>
                        </a:lnTo>
                        <a:lnTo>
                          <a:pt x="820" y="104"/>
                        </a:lnTo>
                        <a:lnTo>
                          <a:pt x="812" y="94"/>
                        </a:lnTo>
                        <a:lnTo>
                          <a:pt x="805" y="85"/>
                        </a:lnTo>
                        <a:lnTo>
                          <a:pt x="797" y="76"/>
                        </a:lnTo>
                        <a:lnTo>
                          <a:pt x="788" y="67"/>
                        </a:lnTo>
                        <a:lnTo>
                          <a:pt x="779" y="59"/>
                        </a:lnTo>
                        <a:lnTo>
                          <a:pt x="769" y="51"/>
                        </a:lnTo>
                        <a:lnTo>
                          <a:pt x="761" y="45"/>
                        </a:lnTo>
                        <a:lnTo>
                          <a:pt x="751" y="38"/>
                        </a:lnTo>
                        <a:lnTo>
                          <a:pt x="740" y="32"/>
                        </a:lnTo>
                        <a:lnTo>
                          <a:pt x="730" y="26"/>
                        </a:lnTo>
                        <a:lnTo>
                          <a:pt x="719" y="21"/>
                        </a:lnTo>
                        <a:lnTo>
                          <a:pt x="709" y="16"/>
                        </a:lnTo>
                        <a:lnTo>
                          <a:pt x="698" y="12"/>
                        </a:lnTo>
                        <a:lnTo>
                          <a:pt x="686" y="10"/>
                        </a:lnTo>
                        <a:lnTo>
                          <a:pt x="675" y="7"/>
                        </a:lnTo>
                        <a:lnTo>
                          <a:pt x="664" y="4"/>
                        </a:lnTo>
                        <a:lnTo>
                          <a:pt x="652" y="3"/>
                        </a:lnTo>
                        <a:lnTo>
                          <a:pt x="641" y="2"/>
                        </a:lnTo>
                        <a:lnTo>
                          <a:pt x="630" y="0"/>
                        </a:lnTo>
                        <a:lnTo>
                          <a:pt x="617" y="0"/>
                        </a:lnTo>
                        <a:lnTo>
                          <a:pt x="606" y="2"/>
                        </a:lnTo>
                        <a:lnTo>
                          <a:pt x="594" y="3"/>
                        </a:lnTo>
                        <a:lnTo>
                          <a:pt x="582" y="4"/>
                        </a:lnTo>
                        <a:lnTo>
                          <a:pt x="570" y="7"/>
                        </a:lnTo>
                        <a:lnTo>
                          <a:pt x="559" y="10"/>
                        </a:lnTo>
                        <a:lnTo>
                          <a:pt x="548" y="13"/>
                        </a:lnTo>
                        <a:lnTo>
                          <a:pt x="536" y="17"/>
                        </a:lnTo>
                        <a:lnTo>
                          <a:pt x="525" y="23"/>
                        </a:lnTo>
                        <a:lnTo>
                          <a:pt x="514" y="28"/>
                        </a:lnTo>
                        <a:lnTo>
                          <a:pt x="504" y="34"/>
                        </a:lnTo>
                        <a:lnTo>
                          <a:pt x="465" y="58"/>
                        </a:lnTo>
                        <a:lnTo>
                          <a:pt x="466" y="62"/>
                        </a:lnTo>
                        <a:lnTo>
                          <a:pt x="466" y="67"/>
                        </a:lnTo>
                        <a:lnTo>
                          <a:pt x="466" y="72"/>
                        </a:lnTo>
                        <a:lnTo>
                          <a:pt x="466" y="77"/>
                        </a:lnTo>
                        <a:lnTo>
                          <a:pt x="465" y="81"/>
                        </a:lnTo>
                        <a:lnTo>
                          <a:pt x="463" y="86"/>
                        </a:lnTo>
                        <a:lnTo>
                          <a:pt x="462" y="90"/>
                        </a:lnTo>
                        <a:lnTo>
                          <a:pt x="461" y="95"/>
                        </a:lnTo>
                        <a:lnTo>
                          <a:pt x="458" y="99"/>
                        </a:lnTo>
                        <a:lnTo>
                          <a:pt x="456" y="103"/>
                        </a:lnTo>
                        <a:lnTo>
                          <a:pt x="451" y="111"/>
                        </a:lnTo>
                        <a:lnTo>
                          <a:pt x="445" y="117"/>
                        </a:lnTo>
                        <a:lnTo>
                          <a:pt x="436" y="123"/>
                        </a:lnTo>
                        <a:lnTo>
                          <a:pt x="208" y="259"/>
                        </a:lnTo>
                        <a:lnTo>
                          <a:pt x="198" y="275"/>
                        </a:lnTo>
                        <a:lnTo>
                          <a:pt x="189" y="290"/>
                        </a:lnTo>
                        <a:lnTo>
                          <a:pt x="180" y="306"/>
                        </a:lnTo>
                        <a:lnTo>
                          <a:pt x="173" y="323"/>
                        </a:lnTo>
                        <a:lnTo>
                          <a:pt x="165" y="340"/>
                        </a:lnTo>
                        <a:lnTo>
                          <a:pt x="159" y="357"/>
                        </a:lnTo>
                        <a:lnTo>
                          <a:pt x="154" y="374"/>
                        </a:lnTo>
                        <a:lnTo>
                          <a:pt x="149" y="392"/>
                        </a:lnTo>
                        <a:lnTo>
                          <a:pt x="144" y="409"/>
                        </a:lnTo>
                        <a:lnTo>
                          <a:pt x="141" y="427"/>
                        </a:lnTo>
                        <a:lnTo>
                          <a:pt x="137" y="445"/>
                        </a:lnTo>
                        <a:lnTo>
                          <a:pt x="136" y="463"/>
                        </a:lnTo>
                        <a:lnTo>
                          <a:pt x="135" y="481"/>
                        </a:lnTo>
                        <a:lnTo>
                          <a:pt x="134" y="500"/>
                        </a:lnTo>
                        <a:lnTo>
                          <a:pt x="134" y="518"/>
                        </a:lnTo>
                        <a:lnTo>
                          <a:pt x="135" y="536"/>
                        </a:lnTo>
                        <a:close/>
                        <a:moveTo>
                          <a:pt x="217" y="687"/>
                        </a:moveTo>
                        <a:lnTo>
                          <a:pt x="197" y="656"/>
                        </a:lnTo>
                        <a:lnTo>
                          <a:pt x="178" y="624"/>
                        </a:lnTo>
                        <a:lnTo>
                          <a:pt x="169" y="609"/>
                        </a:lnTo>
                        <a:lnTo>
                          <a:pt x="161" y="593"/>
                        </a:lnTo>
                        <a:lnTo>
                          <a:pt x="152" y="576"/>
                        </a:lnTo>
                        <a:lnTo>
                          <a:pt x="145" y="561"/>
                        </a:lnTo>
                        <a:lnTo>
                          <a:pt x="137" y="544"/>
                        </a:lnTo>
                        <a:lnTo>
                          <a:pt x="130" y="527"/>
                        </a:lnTo>
                        <a:lnTo>
                          <a:pt x="123" y="510"/>
                        </a:lnTo>
                        <a:lnTo>
                          <a:pt x="116" y="493"/>
                        </a:lnTo>
                        <a:lnTo>
                          <a:pt x="110" y="476"/>
                        </a:lnTo>
                        <a:lnTo>
                          <a:pt x="105" y="458"/>
                        </a:lnTo>
                        <a:lnTo>
                          <a:pt x="98" y="441"/>
                        </a:lnTo>
                        <a:lnTo>
                          <a:pt x="93" y="423"/>
                        </a:lnTo>
                        <a:lnTo>
                          <a:pt x="93" y="419"/>
                        </a:lnTo>
                        <a:lnTo>
                          <a:pt x="92" y="414"/>
                        </a:lnTo>
                        <a:lnTo>
                          <a:pt x="91" y="410"/>
                        </a:lnTo>
                        <a:lnTo>
                          <a:pt x="89" y="406"/>
                        </a:lnTo>
                        <a:lnTo>
                          <a:pt x="87" y="401"/>
                        </a:lnTo>
                        <a:lnTo>
                          <a:pt x="84" y="398"/>
                        </a:lnTo>
                        <a:lnTo>
                          <a:pt x="82" y="394"/>
                        </a:lnTo>
                        <a:lnTo>
                          <a:pt x="78" y="392"/>
                        </a:lnTo>
                        <a:lnTo>
                          <a:pt x="76" y="388"/>
                        </a:lnTo>
                        <a:lnTo>
                          <a:pt x="72" y="387"/>
                        </a:lnTo>
                        <a:lnTo>
                          <a:pt x="68" y="384"/>
                        </a:lnTo>
                        <a:lnTo>
                          <a:pt x="64" y="383"/>
                        </a:lnTo>
                        <a:lnTo>
                          <a:pt x="59" y="381"/>
                        </a:lnTo>
                        <a:lnTo>
                          <a:pt x="55" y="380"/>
                        </a:lnTo>
                        <a:lnTo>
                          <a:pt x="50" y="380"/>
                        </a:lnTo>
                        <a:lnTo>
                          <a:pt x="47" y="380"/>
                        </a:lnTo>
                        <a:lnTo>
                          <a:pt x="40" y="380"/>
                        </a:lnTo>
                        <a:lnTo>
                          <a:pt x="35" y="381"/>
                        </a:lnTo>
                        <a:lnTo>
                          <a:pt x="30" y="384"/>
                        </a:lnTo>
                        <a:lnTo>
                          <a:pt x="27" y="387"/>
                        </a:lnTo>
                        <a:lnTo>
                          <a:pt x="21" y="389"/>
                        </a:lnTo>
                        <a:lnTo>
                          <a:pt x="18" y="392"/>
                        </a:lnTo>
                        <a:lnTo>
                          <a:pt x="14" y="396"/>
                        </a:lnTo>
                        <a:lnTo>
                          <a:pt x="11" y="401"/>
                        </a:lnTo>
                        <a:lnTo>
                          <a:pt x="6" y="424"/>
                        </a:lnTo>
                        <a:lnTo>
                          <a:pt x="4" y="449"/>
                        </a:lnTo>
                        <a:lnTo>
                          <a:pt x="1" y="472"/>
                        </a:lnTo>
                        <a:lnTo>
                          <a:pt x="0" y="497"/>
                        </a:lnTo>
                        <a:lnTo>
                          <a:pt x="0" y="520"/>
                        </a:lnTo>
                        <a:lnTo>
                          <a:pt x="1" y="544"/>
                        </a:lnTo>
                        <a:lnTo>
                          <a:pt x="4" y="569"/>
                        </a:lnTo>
                        <a:lnTo>
                          <a:pt x="8" y="592"/>
                        </a:lnTo>
                        <a:lnTo>
                          <a:pt x="13" y="615"/>
                        </a:lnTo>
                        <a:lnTo>
                          <a:pt x="19" y="639"/>
                        </a:lnTo>
                        <a:lnTo>
                          <a:pt x="25" y="661"/>
                        </a:lnTo>
                        <a:lnTo>
                          <a:pt x="34" y="684"/>
                        </a:lnTo>
                        <a:lnTo>
                          <a:pt x="43" y="706"/>
                        </a:lnTo>
                        <a:lnTo>
                          <a:pt x="54" y="727"/>
                        </a:lnTo>
                        <a:lnTo>
                          <a:pt x="66" y="748"/>
                        </a:lnTo>
                        <a:lnTo>
                          <a:pt x="78" y="769"/>
                        </a:lnTo>
                        <a:lnTo>
                          <a:pt x="88" y="791"/>
                        </a:lnTo>
                        <a:lnTo>
                          <a:pt x="101" y="812"/>
                        </a:lnTo>
                        <a:lnTo>
                          <a:pt x="113" y="832"/>
                        </a:lnTo>
                        <a:lnTo>
                          <a:pt x="127" y="852"/>
                        </a:lnTo>
                        <a:lnTo>
                          <a:pt x="142" y="870"/>
                        </a:lnTo>
                        <a:lnTo>
                          <a:pt x="157" y="888"/>
                        </a:lnTo>
                        <a:lnTo>
                          <a:pt x="174" y="905"/>
                        </a:lnTo>
                        <a:lnTo>
                          <a:pt x="191" y="921"/>
                        </a:lnTo>
                        <a:lnTo>
                          <a:pt x="209" y="937"/>
                        </a:lnTo>
                        <a:lnTo>
                          <a:pt x="228" y="950"/>
                        </a:lnTo>
                        <a:lnTo>
                          <a:pt x="247" y="964"/>
                        </a:lnTo>
                        <a:lnTo>
                          <a:pt x="267" y="976"/>
                        </a:lnTo>
                        <a:lnTo>
                          <a:pt x="288" y="986"/>
                        </a:lnTo>
                        <a:lnTo>
                          <a:pt x="310" y="996"/>
                        </a:lnTo>
                        <a:lnTo>
                          <a:pt x="331" y="1005"/>
                        </a:lnTo>
                        <a:lnTo>
                          <a:pt x="354" y="1013"/>
                        </a:lnTo>
                        <a:lnTo>
                          <a:pt x="358" y="1012"/>
                        </a:lnTo>
                        <a:lnTo>
                          <a:pt x="363" y="1011"/>
                        </a:lnTo>
                        <a:lnTo>
                          <a:pt x="366" y="1009"/>
                        </a:lnTo>
                        <a:lnTo>
                          <a:pt x="370" y="1008"/>
                        </a:lnTo>
                        <a:lnTo>
                          <a:pt x="374" y="1005"/>
                        </a:lnTo>
                        <a:lnTo>
                          <a:pt x="378" y="1003"/>
                        </a:lnTo>
                        <a:lnTo>
                          <a:pt x="382" y="1000"/>
                        </a:lnTo>
                        <a:lnTo>
                          <a:pt x="384" y="996"/>
                        </a:lnTo>
                        <a:lnTo>
                          <a:pt x="387" y="992"/>
                        </a:lnTo>
                        <a:lnTo>
                          <a:pt x="389" y="990"/>
                        </a:lnTo>
                        <a:lnTo>
                          <a:pt x="392" y="985"/>
                        </a:lnTo>
                        <a:lnTo>
                          <a:pt x="393" y="981"/>
                        </a:lnTo>
                        <a:lnTo>
                          <a:pt x="394" y="977"/>
                        </a:lnTo>
                        <a:lnTo>
                          <a:pt x="395" y="972"/>
                        </a:lnTo>
                        <a:lnTo>
                          <a:pt x="395" y="968"/>
                        </a:lnTo>
                        <a:lnTo>
                          <a:pt x="395" y="963"/>
                        </a:lnTo>
                        <a:lnTo>
                          <a:pt x="394" y="957"/>
                        </a:lnTo>
                        <a:lnTo>
                          <a:pt x="393" y="952"/>
                        </a:lnTo>
                        <a:lnTo>
                          <a:pt x="392" y="947"/>
                        </a:lnTo>
                        <a:lnTo>
                          <a:pt x="389" y="943"/>
                        </a:lnTo>
                        <a:lnTo>
                          <a:pt x="387" y="939"/>
                        </a:lnTo>
                        <a:lnTo>
                          <a:pt x="383" y="934"/>
                        </a:lnTo>
                        <a:lnTo>
                          <a:pt x="379" y="931"/>
                        </a:lnTo>
                        <a:lnTo>
                          <a:pt x="375" y="927"/>
                        </a:lnTo>
                        <a:lnTo>
                          <a:pt x="351" y="901"/>
                        </a:lnTo>
                        <a:lnTo>
                          <a:pt x="329" y="873"/>
                        </a:lnTo>
                        <a:lnTo>
                          <a:pt x="307" y="844"/>
                        </a:lnTo>
                        <a:lnTo>
                          <a:pt x="286" y="814"/>
                        </a:lnTo>
                        <a:lnTo>
                          <a:pt x="267" y="783"/>
                        </a:lnTo>
                        <a:lnTo>
                          <a:pt x="258" y="767"/>
                        </a:lnTo>
                        <a:lnTo>
                          <a:pt x="248" y="752"/>
                        </a:lnTo>
                        <a:lnTo>
                          <a:pt x="241" y="736"/>
                        </a:lnTo>
                        <a:lnTo>
                          <a:pt x="232" y="719"/>
                        </a:lnTo>
                        <a:lnTo>
                          <a:pt x="224" y="704"/>
                        </a:lnTo>
                        <a:lnTo>
                          <a:pt x="217" y="687"/>
                        </a:lnTo>
                        <a:close/>
                        <a:moveTo>
                          <a:pt x="881" y="793"/>
                        </a:moveTo>
                        <a:lnTo>
                          <a:pt x="878" y="788"/>
                        </a:lnTo>
                        <a:lnTo>
                          <a:pt x="874" y="783"/>
                        </a:lnTo>
                        <a:lnTo>
                          <a:pt x="870" y="779"/>
                        </a:lnTo>
                        <a:lnTo>
                          <a:pt x="865" y="775"/>
                        </a:lnTo>
                        <a:lnTo>
                          <a:pt x="861" y="771"/>
                        </a:lnTo>
                        <a:lnTo>
                          <a:pt x="855" y="769"/>
                        </a:lnTo>
                        <a:lnTo>
                          <a:pt x="850" y="766"/>
                        </a:lnTo>
                        <a:lnTo>
                          <a:pt x="845" y="765"/>
                        </a:lnTo>
                        <a:lnTo>
                          <a:pt x="839" y="764"/>
                        </a:lnTo>
                        <a:lnTo>
                          <a:pt x="834" y="762"/>
                        </a:lnTo>
                        <a:lnTo>
                          <a:pt x="827" y="762"/>
                        </a:lnTo>
                        <a:lnTo>
                          <a:pt x="821" y="764"/>
                        </a:lnTo>
                        <a:lnTo>
                          <a:pt x="816" y="765"/>
                        </a:lnTo>
                        <a:lnTo>
                          <a:pt x="810" y="766"/>
                        </a:lnTo>
                        <a:lnTo>
                          <a:pt x="805" y="769"/>
                        </a:lnTo>
                        <a:lnTo>
                          <a:pt x="800" y="771"/>
                        </a:lnTo>
                        <a:lnTo>
                          <a:pt x="485" y="959"/>
                        </a:lnTo>
                        <a:lnTo>
                          <a:pt x="480" y="961"/>
                        </a:lnTo>
                        <a:lnTo>
                          <a:pt x="475" y="965"/>
                        </a:lnTo>
                        <a:lnTo>
                          <a:pt x="471" y="970"/>
                        </a:lnTo>
                        <a:lnTo>
                          <a:pt x="467" y="974"/>
                        </a:lnTo>
                        <a:lnTo>
                          <a:pt x="463" y="979"/>
                        </a:lnTo>
                        <a:lnTo>
                          <a:pt x="461" y="985"/>
                        </a:lnTo>
                        <a:lnTo>
                          <a:pt x="458" y="990"/>
                        </a:lnTo>
                        <a:lnTo>
                          <a:pt x="457" y="996"/>
                        </a:lnTo>
                        <a:lnTo>
                          <a:pt x="456" y="1002"/>
                        </a:lnTo>
                        <a:lnTo>
                          <a:pt x="455" y="1008"/>
                        </a:lnTo>
                        <a:lnTo>
                          <a:pt x="455" y="1015"/>
                        </a:lnTo>
                        <a:lnTo>
                          <a:pt x="455" y="1020"/>
                        </a:lnTo>
                        <a:lnTo>
                          <a:pt x="456" y="1026"/>
                        </a:lnTo>
                        <a:lnTo>
                          <a:pt x="458" y="1031"/>
                        </a:lnTo>
                        <a:lnTo>
                          <a:pt x="460" y="1038"/>
                        </a:lnTo>
                        <a:lnTo>
                          <a:pt x="463" y="1043"/>
                        </a:lnTo>
                        <a:lnTo>
                          <a:pt x="466" y="1048"/>
                        </a:lnTo>
                        <a:lnTo>
                          <a:pt x="470" y="1054"/>
                        </a:lnTo>
                        <a:lnTo>
                          <a:pt x="475" y="1059"/>
                        </a:lnTo>
                        <a:lnTo>
                          <a:pt x="479" y="1063"/>
                        </a:lnTo>
                        <a:lnTo>
                          <a:pt x="484" y="1065"/>
                        </a:lnTo>
                        <a:lnTo>
                          <a:pt x="489" y="1068"/>
                        </a:lnTo>
                        <a:lnTo>
                          <a:pt x="494" y="1070"/>
                        </a:lnTo>
                        <a:lnTo>
                          <a:pt x="500" y="1073"/>
                        </a:lnTo>
                        <a:lnTo>
                          <a:pt x="505" y="1074"/>
                        </a:lnTo>
                        <a:lnTo>
                          <a:pt x="511" y="1074"/>
                        </a:lnTo>
                        <a:lnTo>
                          <a:pt x="516" y="1074"/>
                        </a:lnTo>
                        <a:lnTo>
                          <a:pt x="523" y="1074"/>
                        </a:lnTo>
                        <a:lnTo>
                          <a:pt x="529" y="1073"/>
                        </a:lnTo>
                        <a:lnTo>
                          <a:pt x="534" y="1072"/>
                        </a:lnTo>
                        <a:lnTo>
                          <a:pt x="540" y="1069"/>
                        </a:lnTo>
                        <a:lnTo>
                          <a:pt x="545" y="1067"/>
                        </a:lnTo>
                        <a:lnTo>
                          <a:pt x="860" y="879"/>
                        </a:lnTo>
                        <a:lnTo>
                          <a:pt x="865" y="875"/>
                        </a:lnTo>
                        <a:lnTo>
                          <a:pt x="869" y="871"/>
                        </a:lnTo>
                        <a:lnTo>
                          <a:pt x="874" y="868"/>
                        </a:lnTo>
                        <a:lnTo>
                          <a:pt x="878" y="862"/>
                        </a:lnTo>
                        <a:lnTo>
                          <a:pt x="880" y="858"/>
                        </a:lnTo>
                        <a:lnTo>
                          <a:pt x="884" y="852"/>
                        </a:lnTo>
                        <a:lnTo>
                          <a:pt x="885" y="847"/>
                        </a:lnTo>
                        <a:lnTo>
                          <a:pt x="888" y="842"/>
                        </a:lnTo>
                        <a:lnTo>
                          <a:pt x="889" y="835"/>
                        </a:lnTo>
                        <a:lnTo>
                          <a:pt x="889" y="830"/>
                        </a:lnTo>
                        <a:lnTo>
                          <a:pt x="889" y="823"/>
                        </a:lnTo>
                        <a:lnTo>
                          <a:pt x="889" y="817"/>
                        </a:lnTo>
                        <a:lnTo>
                          <a:pt x="888" y="812"/>
                        </a:lnTo>
                        <a:lnTo>
                          <a:pt x="887" y="805"/>
                        </a:lnTo>
                        <a:lnTo>
                          <a:pt x="884" y="800"/>
                        </a:lnTo>
                        <a:lnTo>
                          <a:pt x="881" y="793"/>
                        </a:lnTo>
                        <a:close/>
                        <a:moveTo>
                          <a:pt x="458" y="38"/>
                        </a:moveTo>
                        <a:lnTo>
                          <a:pt x="455" y="33"/>
                        </a:lnTo>
                        <a:lnTo>
                          <a:pt x="451" y="28"/>
                        </a:lnTo>
                        <a:lnTo>
                          <a:pt x="447" y="23"/>
                        </a:lnTo>
                        <a:lnTo>
                          <a:pt x="442" y="19"/>
                        </a:lnTo>
                        <a:lnTo>
                          <a:pt x="438" y="16"/>
                        </a:lnTo>
                        <a:lnTo>
                          <a:pt x="432" y="13"/>
                        </a:lnTo>
                        <a:lnTo>
                          <a:pt x="427" y="11"/>
                        </a:lnTo>
                        <a:lnTo>
                          <a:pt x="422" y="8"/>
                        </a:lnTo>
                        <a:lnTo>
                          <a:pt x="416" y="7"/>
                        </a:lnTo>
                        <a:lnTo>
                          <a:pt x="411" y="7"/>
                        </a:lnTo>
                        <a:lnTo>
                          <a:pt x="404" y="7"/>
                        </a:lnTo>
                        <a:lnTo>
                          <a:pt x="399" y="7"/>
                        </a:lnTo>
                        <a:lnTo>
                          <a:pt x="393" y="8"/>
                        </a:lnTo>
                        <a:lnTo>
                          <a:pt x="387" y="10"/>
                        </a:lnTo>
                        <a:lnTo>
                          <a:pt x="382" y="12"/>
                        </a:lnTo>
                        <a:lnTo>
                          <a:pt x="377" y="15"/>
                        </a:lnTo>
                        <a:lnTo>
                          <a:pt x="62" y="202"/>
                        </a:lnTo>
                        <a:lnTo>
                          <a:pt x="57" y="206"/>
                        </a:lnTo>
                        <a:lnTo>
                          <a:pt x="52" y="210"/>
                        </a:lnTo>
                        <a:lnTo>
                          <a:pt x="48" y="214"/>
                        </a:lnTo>
                        <a:lnTo>
                          <a:pt x="44" y="219"/>
                        </a:lnTo>
                        <a:lnTo>
                          <a:pt x="40" y="224"/>
                        </a:lnTo>
                        <a:lnTo>
                          <a:pt x="38" y="229"/>
                        </a:lnTo>
                        <a:lnTo>
                          <a:pt x="35" y="234"/>
                        </a:lnTo>
                        <a:lnTo>
                          <a:pt x="34" y="240"/>
                        </a:lnTo>
                        <a:lnTo>
                          <a:pt x="33" y="246"/>
                        </a:lnTo>
                        <a:lnTo>
                          <a:pt x="32" y="251"/>
                        </a:lnTo>
                        <a:lnTo>
                          <a:pt x="32" y="258"/>
                        </a:lnTo>
                        <a:lnTo>
                          <a:pt x="32" y="264"/>
                        </a:lnTo>
                        <a:lnTo>
                          <a:pt x="33" y="270"/>
                        </a:lnTo>
                        <a:lnTo>
                          <a:pt x="35" y="276"/>
                        </a:lnTo>
                        <a:lnTo>
                          <a:pt x="37" y="281"/>
                        </a:lnTo>
                        <a:lnTo>
                          <a:pt x="40" y="288"/>
                        </a:lnTo>
                        <a:lnTo>
                          <a:pt x="43" y="293"/>
                        </a:lnTo>
                        <a:lnTo>
                          <a:pt x="47" y="298"/>
                        </a:lnTo>
                        <a:lnTo>
                          <a:pt x="52" y="302"/>
                        </a:lnTo>
                        <a:lnTo>
                          <a:pt x="55" y="306"/>
                        </a:lnTo>
                        <a:lnTo>
                          <a:pt x="61" y="310"/>
                        </a:lnTo>
                        <a:lnTo>
                          <a:pt x="66" y="312"/>
                        </a:lnTo>
                        <a:lnTo>
                          <a:pt x="71" y="315"/>
                        </a:lnTo>
                        <a:lnTo>
                          <a:pt x="77" y="316"/>
                        </a:lnTo>
                        <a:lnTo>
                          <a:pt x="82" y="318"/>
                        </a:lnTo>
                        <a:lnTo>
                          <a:pt x="88" y="319"/>
                        </a:lnTo>
                        <a:lnTo>
                          <a:pt x="93" y="319"/>
                        </a:lnTo>
                        <a:lnTo>
                          <a:pt x="100" y="318"/>
                        </a:lnTo>
                        <a:lnTo>
                          <a:pt x="106" y="318"/>
                        </a:lnTo>
                        <a:lnTo>
                          <a:pt x="111" y="315"/>
                        </a:lnTo>
                        <a:lnTo>
                          <a:pt x="117" y="314"/>
                        </a:lnTo>
                        <a:lnTo>
                          <a:pt x="122" y="310"/>
                        </a:lnTo>
                        <a:lnTo>
                          <a:pt x="437" y="123"/>
                        </a:lnTo>
                        <a:lnTo>
                          <a:pt x="442" y="120"/>
                        </a:lnTo>
                        <a:lnTo>
                          <a:pt x="446" y="116"/>
                        </a:lnTo>
                        <a:lnTo>
                          <a:pt x="451" y="111"/>
                        </a:lnTo>
                        <a:lnTo>
                          <a:pt x="455" y="107"/>
                        </a:lnTo>
                        <a:lnTo>
                          <a:pt x="457" y="102"/>
                        </a:lnTo>
                        <a:lnTo>
                          <a:pt x="461" y="97"/>
                        </a:lnTo>
                        <a:lnTo>
                          <a:pt x="462" y="91"/>
                        </a:lnTo>
                        <a:lnTo>
                          <a:pt x="465" y="85"/>
                        </a:lnTo>
                        <a:lnTo>
                          <a:pt x="466" y="80"/>
                        </a:lnTo>
                        <a:lnTo>
                          <a:pt x="466" y="73"/>
                        </a:lnTo>
                        <a:lnTo>
                          <a:pt x="466" y="67"/>
                        </a:lnTo>
                        <a:lnTo>
                          <a:pt x="466" y="62"/>
                        </a:lnTo>
                        <a:lnTo>
                          <a:pt x="465" y="55"/>
                        </a:lnTo>
                        <a:lnTo>
                          <a:pt x="463" y="50"/>
                        </a:lnTo>
                        <a:lnTo>
                          <a:pt x="461" y="43"/>
                        </a:lnTo>
                        <a:lnTo>
                          <a:pt x="458" y="38"/>
                        </a:lnTo>
                        <a:close/>
                      </a:path>
                    </a:pathLst>
                  </a:custGeom>
                  <a:solidFill>
                    <a:srgbClr val="CC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ru-RU" sz="1187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86" name="Freeform 468"/>
                  <p:cNvSpPr>
                    <a:spLocks/>
                  </p:cNvSpPr>
                  <p:nvPr/>
                </p:nvSpPr>
                <p:spPr bwMode="auto">
                  <a:xfrm rot="-3565789">
                    <a:off x="2443" y="2052"/>
                    <a:ext cx="580" cy="595"/>
                  </a:xfrm>
                  <a:custGeom>
                    <a:avLst/>
                    <a:gdLst>
                      <a:gd name="T0" fmla="*/ 1 w 892"/>
                      <a:gd name="T1" fmla="*/ 1 h 908"/>
                      <a:gd name="T2" fmla="*/ 1 w 892"/>
                      <a:gd name="T3" fmla="*/ 1 h 908"/>
                      <a:gd name="T4" fmla="*/ 1 w 892"/>
                      <a:gd name="T5" fmla="*/ 1 h 908"/>
                      <a:gd name="T6" fmla="*/ 1 w 892"/>
                      <a:gd name="T7" fmla="*/ 1 h 908"/>
                      <a:gd name="T8" fmla="*/ 1 w 892"/>
                      <a:gd name="T9" fmla="*/ 1 h 908"/>
                      <a:gd name="T10" fmla="*/ 1 w 892"/>
                      <a:gd name="T11" fmla="*/ 1 h 908"/>
                      <a:gd name="T12" fmla="*/ 1 w 892"/>
                      <a:gd name="T13" fmla="*/ 1 h 908"/>
                      <a:gd name="T14" fmla="*/ 1 w 892"/>
                      <a:gd name="T15" fmla="*/ 1 h 908"/>
                      <a:gd name="T16" fmla="*/ 1 w 892"/>
                      <a:gd name="T17" fmla="*/ 1 h 908"/>
                      <a:gd name="T18" fmla="*/ 1 w 892"/>
                      <a:gd name="T19" fmla="*/ 1 h 908"/>
                      <a:gd name="T20" fmla="*/ 1 w 892"/>
                      <a:gd name="T21" fmla="*/ 1 h 908"/>
                      <a:gd name="T22" fmla="*/ 1 w 892"/>
                      <a:gd name="T23" fmla="*/ 1 h 908"/>
                      <a:gd name="T24" fmla="*/ 1 w 892"/>
                      <a:gd name="T25" fmla="*/ 1 h 908"/>
                      <a:gd name="T26" fmla="*/ 1 w 892"/>
                      <a:gd name="T27" fmla="*/ 1 h 908"/>
                      <a:gd name="T28" fmla="*/ 1 w 892"/>
                      <a:gd name="T29" fmla="*/ 1 h 908"/>
                      <a:gd name="T30" fmla="*/ 1 w 892"/>
                      <a:gd name="T31" fmla="*/ 1 h 908"/>
                      <a:gd name="T32" fmla="*/ 1 w 892"/>
                      <a:gd name="T33" fmla="*/ 1 h 908"/>
                      <a:gd name="T34" fmla="*/ 1 w 892"/>
                      <a:gd name="T35" fmla="*/ 1 h 908"/>
                      <a:gd name="T36" fmla="*/ 1 w 892"/>
                      <a:gd name="T37" fmla="*/ 1 h 908"/>
                      <a:gd name="T38" fmla="*/ 1 w 892"/>
                      <a:gd name="T39" fmla="*/ 1 h 908"/>
                      <a:gd name="T40" fmla="*/ 1 w 892"/>
                      <a:gd name="T41" fmla="*/ 1 h 908"/>
                      <a:gd name="T42" fmla="*/ 1 w 892"/>
                      <a:gd name="T43" fmla="*/ 1 h 908"/>
                      <a:gd name="T44" fmla="*/ 1 w 892"/>
                      <a:gd name="T45" fmla="*/ 1 h 908"/>
                      <a:gd name="T46" fmla="*/ 1 w 892"/>
                      <a:gd name="T47" fmla="*/ 1 h 908"/>
                      <a:gd name="T48" fmla="*/ 1 w 892"/>
                      <a:gd name="T49" fmla="*/ 1 h 908"/>
                      <a:gd name="T50" fmla="*/ 1 w 892"/>
                      <a:gd name="T51" fmla="*/ 1 h 908"/>
                      <a:gd name="T52" fmla="*/ 1 w 892"/>
                      <a:gd name="T53" fmla="*/ 1 h 908"/>
                      <a:gd name="T54" fmla="*/ 1 w 892"/>
                      <a:gd name="T55" fmla="*/ 1 h 908"/>
                      <a:gd name="T56" fmla="*/ 1 w 892"/>
                      <a:gd name="T57" fmla="*/ 1 h 908"/>
                      <a:gd name="T58" fmla="*/ 1 w 892"/>
                      <a:gd name="T59" fmla="*/ 1 h 908"/>
                      <a:gd name="T60" fmla="*/ 1 w 892"/>
                      <a:gd name="T61" fmla="*/ 1 h 908"/>
                      <a:gd name="T62" fmla="*/ 1 w 892"/>
                      <a:gd name="T63" fmla="*/ 1 h 908"/>
                      <a:gd name="T64" fmla="*/ 1 w 892"/>
                      <a:gd name="T65" fmla="*/ 1 h 908"/>
                      <a:gd name="T66" fmla="*/ 1 w 892"/>
                      <a:gd name="T67" fmla="*/ 0 h 908"/>
                      <a:gd name="T68" fmla="*/ 1 w 892"/>
                      <a:gd name="T69" fmla="*/ 1 h 908"/>
                      <a:gd name="T70" fmla="*/ 1 w 892"/>
                      <a:gd name="T71" fmla="*/ 1 h 908"/>
                      <a:gd name="T72" fmla="*/ 1 w 892"/>
                      <a:gd name="T73" fmla="*/ 1 h 908"/>
                      <a:gd name="T74" fmla="*/ 1 w 892"/>
                      <a:gd name="T75" fmla="*/ 1 h 908"/>
                      <a:gd name="T76" fmla="*/ 1 w 892"/>
                      <a:gd name="T77" fmla="*/ 1 h 908"/>
                      <a:gd name="T78" fmla="*/ 1 w 892"/>
                      <a:gd name="T79" fmla="*/ 1 h 908"/>
                      <a:gd name="T80" fmla="*/ 1 w 892"/>
                      <a:gd name="T81" fmla="*/ 1 h 908"/>
                      <a:gd name="T82" fmla="*/ 1 w 892"/>
                      <a:gd name="T83" fmla="*/ 1 h 908"/>
                      <a:gd name="T84" fmla="*/ 1 w 892"/>
                      <a:gd name="T85" fmla="*/ 1 h 908"/>
                      <a:gd name="T86" fmla="*/ 1 w 892"/>
                      <a:gd name="T87" fmla="*/ 1 h 908"/>
                      <a:gd name="T88" fmla="*/ 1 w 892"/>
                      <a:gd name="T89" fmla="*/ 1 h 908"/>
                      <a:gd name="T90" fmla="*/ 1 w 892"/>
                      <a:gd name="T91" fmla="*/ 1 h 908"/>
                      <a:gd name="T92" fmla="*/ 1 w 892"/>
                      <a:gd name="T93" fmla="*/ 1 h 908"/>
                      <a:gd name="T94" fmla="*/ 1 w 892"/>
                      <a:gd name="T95" fmla="*/ 1 h 908"/>
                      <a:gd name="T96" fmla="*/ 1 w 892"/>
                      <a:gd name="T97" fmla="*/ 1 h 90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92"/>
                      <a:gd name="T148" fmla="*/ 0 h 908"/>
                      <a:gd name="T149" fmla="*/ 892 w 892"/>
                      <a:gd name="T150" fmla="*/ 908 h 90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92" h="908">
                        <a:moveTo>
                          <a:pt x="1" y="536"/>
                        </a:moveTo>
                        <a:lnTo>
                          <a:pt x="18" y="575"/>
                        </a:lnTo>
                        <a:lnTo>
                          <a:pt x="39" y="613"/>
                        </a:lnTo>
                        <a:lnTo>
                          <a:pt x="57" y="650"/>
                        </a:lnTo>
                        <a:lnTo>
                          <a:pt x="79" y="688"/>
                        </a:lnTo>
                        <a:lnTo>
                          <a:pt x="99" y="725"/>
                        </a:lnTo>
                        <a:lnTo>
                          <a:pt x="122" y="761"/>
                        </a:lnTo>
                        <a:lnTo>
                          <a:pt x="143" y="797"/>
                        </a:lnTo>
                        <a:lnTo>
                          <a:pt x="167" y="834"/>
                        </a:lnTo>
                        <a:lnTo>
                          <a:pt x="182" y="843"/>
                        </a:lnTo>
                        <a:lnTo>
                          <a:pt x="197" y="853"/>
                        </a:lnTo>
                        <a:lnTo>
                          <a:pt x="212" y="861"/>
                        </a:lnTo>
                        <a:lnTo>
                          <a:pt x="229" y="869"/>
                        </a:lnTo>
                        <a:lnTo>
                          <a:pt x="245" y="877"/>
                        </a:lnTo>
                        <a:lnTo>
                          <a:pt x="261" y="883"/>
                        </a:lnTo>
                        <a:lnTo>
                          <a:pt x="279" y="888"/>
                        </a:lnTo>
                        <a:lnTo>
                          <a:pt x="297" y="894"/>
                        </a:lnTo>
                        <a:lnTo>
                          <a:pt x="313" y="899"/>
                        </a:lnTo>
                        <a:lnTo>
                          <a:pt x="331" y="901"/>
                        </a:lnTo>
                        <a:lnTo>
                          <a:pt x="348" y="904"/>
                        </a:lnTo>
                        <a:lnTo>
                          <a:pt x="366" y="907"/>
                        </a:lnTo>
                        <a:lnTo>
                          <a:pt x="384" y="908"/>
                        </a:lnTo>
                        <a:lnTo>
                          <a:pt x="402" y="908"/>
                        </a:lnTo>
                        <a:lnTo>
                          <a:pt x="420" y="908"/>
                        </a:lnTo>
                        <a:lnTo>
                          <a:pt x="438" y="907"/>
                        </a:lnTo>
                        <a:lnTo>
                          <a:pt x="666" y="771"/>
                        </a:lnTo>
                        <a:lnTo>
                          <a:pt x="669" y="769"/>
                        </a:lnTo>
                        <a:lnTo>
                          <a:pt x="673" y="767"/>
                        </a:lnTo>
                        <a:lnTo>
                          <a:pt x="678" y="766"/>
                        </a:lnTo>
                        <a:lnTo>
                          <a:pt x="682" y="765"/>
                        </a:lnTo>
                        <a:lnTo>
                          <a:pt x="687" y="764"/>
                        </a:lnTo>
                        <a:lnTo>
                          <a:pt x="692" y="764"/>
                        </a:lnTo>
                        <a:lnTo>
                          <a:pt x="696" y="762"/>
                        </a:lnTo>
                        <a:lnTo>
                          <a:pt x="701" y="764"/>
                        </a:lnTo>
                        <a:lnTo>
                          <a:pt x="705" y="764"/>
                        </a:lnTo>
                        <a:lnTo>
                          <a:pt x="710" y="765"/>
                        </a:lnTo>
                        <a:lnTo>
                          <a:pt x="713" y="766"/>
                        </a:lnTo>
                        <a:lnTo>
                          <a:pt x="719" y="767"/>
                        </a:lnTo>
                        <a:lnTo>
                          <a:pt x="722" y="770"/>
                        </a:lnTo>
                        <a:lnTo>
                          <a:pt x="726" y="771"/>
                        </a:lnTo>
                        <a:lnTo>
                          <a:pt x="730" y="774"/>
                        </a:lnTo>
                        <a:lnTo>
                          <a:pt x="734" y="778"/>
                        </a:lnTo>
                        <a:lnTo>
                          <a:pt x="773" y="754"/>
                        </a:lnTo>
                        <a:lnTo>
                          <a:pt x="783" y="748"/>
                        </a:lnTo>
                        <a:lnTo>
                          <a:pt x="793" y="741"/>
                        </a:lnTo>
                        <a:lnTo>
                          <a:pt x="803" y="734"/>
                        </a:lnTo>
                        <a:lnTo>
                          <a:pt x="812" y="726"/>
                        </a:lnTo>
                        <a:lnTo>
                          <a:pt x="820" y="717"/>
                        </a:lnTo>
                        <a:lnTo>
                          <a:pt x="829" y="708"/>
                        </a:lnTo>
                        <a:lnTo>
                          <a:pt x="837" y="699"/>
                        </a:lnTo>
                        <a:lnTo>
                          <a:pt x="844" y="689"/>
                        </a:lnTo>
                        <a:lnTo>
                          <a:pt x="851" y="679"/>
                        </a:lnTo>
                        <a:lnTo>
                          <a:pt x="857" y="669"/>
                        </a:lnTo>
                        <a:lnTo>
                          <a:pt x="863" y="658"/>
                        </a:lnTo>
                        <a:lnTo>
                          <a:pt x="868" y="648"/>
                        </a:lnTo>
                        <a:lnTo>
                          <a:pt x="873" y="637"/>
                        </a:lnTo>
                        <a:lnTo>
                          <a:pt x="877" y="626"/>
                        </a:lnTo>
                        <a:lnTo>
                          <a:pt x="881" y="615"/>
                        </a:lnTo>
                        <a:lnTo>
                          <a:pt x="885" y="604"/>
                        </a:lnTo>
                        <a:lnTo>
                          <a:pt x="887" y="592"/>
                        </a:lnTo>
                        <a:lnTo>
                          <a:pt x="890" y="580"/>
                        </a:lnTo>
                        <a:lnTo>
                          <a:pt x="891" y="569"/>
                        </a:lnTo>
                        <a:lnTo>
                          <a:pt x="892" y="556"/>
                        </a:lnTo>
                        <a:lnTo>
                          <a:pt x="892" y="544"/>
                        </a:lnTo>
                        <a:lnTo>
                          <a:pt x="892" y="532"/>
                        </a:lnTo>
                        <a:lnTo>
                          <a:pt x="892" y="520"/>
                        </a:lnTo>
                        <a:lnTo>
                          <a:pt x="891" y="507"/>
                        </a:lnTo>
                        <a:lnTo>
                          <a:pt x="890" y="496"/>
                        </a:lnTo>
                        <a:lnTo>
                          <a:pt x="887" y="484"/>
                        </a:lnTo>
                        <a:lnTo>
                          <a:pt x="885" y="472"/>
                        </a:lnTo>
                        <a:lnTo>
                          <a:pt x="881" y="459"/>
                        </a:lnTo>
                        <a:lnTo>
                          <a:pt x="876" y="448"/>
                        </a:lnTo>
                        <a:lnTo>
                          <a:pt x="872" y="437"/>
                        </a:lnTo>
                        <a:lnTo>
                          <a:pt x="866" y="426"/>
                        </a:lnTo>
                        <a:lnTo>
                          <a:pt x="861" y="414"/>
                        </a:lnTo>
                        <a:lnTo>
                          <a:pt x="700" y="125"/>
                        </a:lnTo>
                        <a:lnTo>
                          <a:pt x="693" y="115"/>
                        </a:lnTo>
                        <a:lnTo>
                          <a:pt x="686" y="104"/>
                        </a:lnTo>
                        <a:lnTo>
                          <a:pt x="678" y="94"/>
                        </a:lnTo>
                        <a:lnTo>
                          <a:pt x="671" y="85"/>
                        </a:lnTo>
                        <a:lnTo>
                          <a:pt x="663" y="76"/>
                        </a:lnTo>
                        <a:lnTo>
                          <a:pt x="654" y="67"/>
                        </a:lnTo>
                        <a:lnTo>
                          <a:pt x="645" y="59"/>
                        </a:lnTo>
                        <a:lnTo>
                          <a:pt x="635" y="51"/>
                        </a:lnTo>
                        <a:lnTo>
                          <a:pt x="627" y="45"/>
                        </a:lnTo>
                        <a:lnTo>
                          <a:pt x="617" y="38"/>
                        </a:lnTo>
                        <a:lnTo>
                          <a:pt x="606" y="32"/>
                        </a:lnTo>
                        <a:lnTo>
                          <a:pt x="596" y="26"/>
                        </a:lnTo>
                        <a:lnTo>
                          <a:pt x="585" y="21"/>
                        </a:lnTo>
                        <a:lnTo>
                          <a:pt x="575" y="16"/>
                        </a:lnTo>
                        <a:lnTo>
                          <a:pt x="564" y="12"/>
                        </a:lnTo>
                        <a:lnTo>
                          <a:pt x="552" y="10"/>
                        </a:lnTo>
                        <a:lnTo>
                          <a:pt x="541" y="7"/>
                        </a:lnTo>
                        <a:lnTo>
                          <a:pt x="530" y="4"/>
                        </a:lnTo>
                        <a:lnTo>
                          <a:pt x="518" y="3"/>
                        </a:lnTo>
                        <a:lnTo>
                          <a:pt x="507" y="2"/>
                        </a:lnTo>
                        <a:lnTo>
                          <a:pt x="496" y="0"/>
                        </a:lnTo>
                        <a:lnTo>
                          <a:pt x="483" y="0"/>
                        </a:lnTo>
                        <a:lnTo>
                          <a:pt x="472" y="2"/>
                        </a:lnTo>
                        <a:lnTo>
                          <a:pt x="460" y="3"/>
                        </a:lnTo>
                        <a:lnTo>
                          <a:pt x="448" y="4"/>
                        </a:lnTo>
                        <a:lnTo>
                          <a:pt x="436" y="7"/>
                        </a:lnTo>
                        <a:lnTo>
                          <a:pt x="425" y="10"/>
                        </a:lnTo>
                        <a:lnTo>
                          <a:pt x="414" y="13"/>
                        </a:lnTo>
                        <a:lnTo>
                          <a:pt x="402" y="17"/>
                        </a:lnTo>
                        <a:lnTo>
                          <a:pt x="391" y="23"/>
                        </a:lnTo>
                        <a:lnTo>
                          <a:pt x="380" y="28"/>
                        </a:lnTo>
                        <a:lnTo>
                          <a:pt x="370" y="34"/>
                        </a:lnTo>
                        <a:lnTo>
                          <a:pt x="331" y="58"/>
                        </a:lnTo>
                        <a:lnTo>
                          <a:pt x="332" y="62"/>
                        </a:lnTo>
                        <a:lnTo>
                          <a:pt x="332" y="67"/>
                        </a:lnTo>
                        <a:lnTo>
                          <a:pt x="332" y="72"/>
                        </a:lnTo>
                        <a:lnTo>
                          <a:pt x="332" y="77"/>
                        </a:lnTo>
                        <a:lnTo>
                          <a:pt x="331" y="81"/>
                        </a:lnTo>
                        <a:lnTo>
                          <a:pt x="329" y="86"/>
                        </a:lnTo>
                        <a:lnTo>
                          <a:pt x="328" y="90"/>
                        </a:lnTo>
                        <a:lnTo>
                          <a:pt x="327" y="95"/>
                        </a:lnTo>
                        <a:lnTo>
                          <a:pt x="324" y="99"/>
                        </a:lnTo>
                        <a:lnTo>
                          <a:pt x="322" y="103"/>
                        </a:lnTo>
                        <a:lnTo>
                          <a:pt x="317" y="111"/>
                        </a:lnTo>
                        <a:lnTo>
                          <a:pt x="311" y="117"/>
                        </a:lnTo>
                        <a:lnTo>
                          <a:pt x="302" y="123"/>
                        </a:lnTo>
                        <a:lnTo>
                          <a:pt x="74" y="259"/>
                        </a:lnTo>
                        <a:lnTo>
                          <a:pt x="64" y="275"/>
                        </a:lnTo>
                        <a:lnTo>
                          <a:pt x="55" y="290"/>
                        </a:lnTo>
                        <a:lnTo>
                          <a:pt x="46" y="306"/>
                        </a:lnTo>
                        <a:lnTo>
                          <a:pt x="39" y="323"/>
                        </a:lnTo>
                        <a:lnTo>
                          <a:pt x="31" y="340"/>
                        </a:lnTo>
                        <a:lnTo>
                          <a:pt x="25" y="357"/>
                        </a:lnTo>
                        <a:lnTo>
                          <a:pt x="20" y="374"/>
                        </a:lnTo>
                        <a:lnTo>
                          <a:pt x="15" y="392"/>
                        </a:lnTo>
                        <a:lnTo>
                          <a:pt x="10" y="409"/>
                        </a:lnTo>
                        <a:lnTo>
                          <a:pt x="7" y="427"/>
                        </a:lnTo>
                        <a:lnTo>
                          <a:pt x="3" y="445"/>
                        </a:lnTo>
                        <a:lnTo>
                          <a:pt x="2" y="463"/>
                        </a:lnTo>
                        <a:lnTo>
                          <a:pt x="1" y="481"/>
                        </a:lnTo>
                        <a:lnTo>
                          <a:pt x="0" y="500"/>
                        </a:lnTo>
                        <a:lnTo>
                          <a:pt x="0" y="518"/>
                        </a:lnTo>
                        <a:lnTo>
                          <a:pt x="1" y="53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ru-RU" sz="1187" kern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987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2355" y="2298"/>
                    <a:ext cx="773" cy="475"/>
                    <a:chOff x="2355" y="2298"/>
                    <a:chExt cx="773" cy="475"/>
                  </a:xfrm>
                </p:grpSpPr>
                <p:sp>
                  <p:nvSpPr>
                    <p:cNvPr id="988" name="Freeform 470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616" y="2437"/>
                      <a:ext cx="256" cy="415"/>
                    </a:xfrm>
                    <a:custGeom>
                      <a:avLst/>
                      <a:gdLst>
                        <a:gd name="T0" fmla="*/ 1 w 395"/>
                        <a:gd name="T1" fmla="*/ 1 h 633"/>
                        <a:gd name="T2" fmla="*/ 1 w 395"/>
                        <a:gd name="T3" fmla="*/ 1 h 633"/>
                        <a:gd name="T4" fmla="*/ 1 w 395"/>
                        <a:gd name="T5" fmla="*/ 1 h 633"/>
                        <a:gd name="T6" fmla="*/ 1 w 395"/>
                        <a:gd name="T7" fmla="*/ 1 h 633"/>
                        <a:gd name="T8" fmla="*/ 1 w 395"/>
                        <a:gd name="T9" fmla="*/ 1 h 633"/>
                        <a:gd name="T10" fmla="*/ 1 w 395"/>
                        <a:gd name="T11" fmla="*/ 1 h 633"/>
                        <a:gd name="T12" fmla="*/ 1 w 395"/>
                        <a:gd name="T13" fmla="*/ 1 h 633"/>
                        <a:gd name="T14" fmla="*/ 1 w 395"/>
                        <a:gd name="T15" fmla="*/ 1 h 633"/>
                        <a:gd name="T16" fmla="*/ 1 w 395"/>
                        <a:gd name="T17" fmla="*/ 1 h 633"/>
                        <a:gd name="T18" fmla="*/ 1 w 395"/>
                        <a:gd name="T19" fmla="*/ 1 h 633"/>
                        <a:gd name="T20" fmla="*/ 1 w 395"/>
                        <a:gd name="T21" fmla="*/ 1 h 633"/>
                        <a:gd name="T22" fmla="*/ 1 w 395"/>
                        <a:gd name="T23" fmla="*/ 1 h 633"/>
                        <a:gd name="T24" fmla="*/ 1 w 395"/>
                        <a:gd name="T25" fmla="*/ 1 h 633"/>
                        <a:gd name="T26" fmla="*/ 1 w 395"/>
                        <a:gd name="T27" fmla="*/ 1 h 633"/>
                        <a:gd name="T28" fmla="*/ 1 w 395"/>
                        <a:gd name="T29" fmla="*/ 0 h 633"/>
                        <a:gd name="T30" fmla="*/ 1 w 395"/>
                        <a:gd name="T31" fmla="*/ 0 h 633"/>
                        <a:gd name="T32" fmla="*/ 1 w 395"/>
                        <a:gd name="T33" fmla="*/ 1 h 633"/>
                        <a:gd name="T34" fmla="*/ 1 w 395"/>
                        <a:gd name="T35" fmla="*/ 1 h 633"/>
                        <a:gd name="T36" fmla="*/ 1 w 395"/>
                        <a:gd name="T37" fmla="*/ 1 h 633"/>
                        <a:gd name="T38" fmla="*/ 1 w 395"/>
                        <a:gd name="T39" fmla="*/ 1 h 633"/>
                        <a:gd name="T40" fmla="*/ 1 w 395"/>
                        <a:gd name="T41" fmla="*/ 1 h 633"/>
                        <a:gd name="T42" fmla="*/ 0 w 395"/>
                        <a:gd name="T43" fmla="*/ 1 h 633"/>
                        <a:gd name="T44" fmla="*/ 1 w 395"/>
                        <a:gd name="T45" fmla="*/ 1 h 633"/>
                        <a:gd name="T46" fmla="*/ 1 w 395"/>
                        <a:gd name="T47" fmla="*/ 1 h 633"/>
                        <a:gd name="T48" fmla="*/ 1 w 395"/>
                        <a:gd name="T49" fmla="*/ 1 h 633"/>
                        <a:gd name="T50" fmla="*/ 1 w 395"/>
                        <a:gd name="T51" fmla="*/ 1 h 633"/>
                        <a:gd name="T52" fmla="*/ 1 w 395"/>
                        <a:gd name="T53" fmla="*/ 1 h 633"/>
                        <a:gd name="T54" fmla="*/ 1 w 395"/>
                        <a:gd name="T55" fmla="*/ 1 h 633"/>
                        <a:gd name="T56" fmla="*/ 1 w 395"/>
                        <a:gd name="T57" fmla="*/ 1 h 633"/>
                        <a:gd name="T58" fmla="*/ 1 w 395"/>
                        <a:gd name="T59" fmla="*/ 1 h 633"/>
                        <a:gd name="T60" fmla="*/ 1 w 395"/>
                        <a:gd name="T61" fmla="*/ 1 h 633"/>
                        <a:gd name="T62" fmla="*/ 1 w 395"/>
                        <a:gd name="T63" fmla="*/ 1 h 633"/>
                        <a:gd name="T64" fmla="*/ 1 w 395"/>
                        <a:gd name="T65" fmla="*/ 1 h 633"/>
                        <a:gd name="T66" fmla="*/ 1 w 395"/>
                        <a:gd name="T67" fmla="*/ 1 h 633"/>
                        <a:gd name="T68" fmla="*/ 1 w 395"/>
                        <a:gd name="T69" fmla="*/ 1 h 633"/>
                        <a:gd name="T70" fmla="*/ 1 w 395"/>
                        <a:gd name="T71" fmla="*/ 1 h 633"/>
                        <a:gd name="T72" fmla="*/ 1 w 395"/>
                        <a:gd name="T73" fmla="*/ 1 h 633"/>
                        <a:gd name="T74" fmla="*/ 1 w 395"/>
                        <a:gd name="T75" fmla="*/ 1 h 633"/>
                        <a:gd name="T76" fmla="*/ 1 w 395"/>
                        <a:gd name="T77" fmla="*/ 1 h 633"/>
                        <a:gd name="T78" fmla="*/ 1 w 395"/>
                        <a:gd name="T79" fmla="*/ 1 h 633"/>
                        <a:gd name="T80" fmla="*/ 1 w 395"/>
                        <a:gd name="T81" fmla="*/ 1 h 633"/>
                        <a:gd name="T82" fmla="*/ 1 w 395"/>
                        <a:gd name="T83" fmla="*/ 1 h 633"/>
                        <a:gd name="T84" fmla="*/ 1 w 395"/>
                        <a:gd name="T85" fmla="*/ 1 h 633"/>
                        <a:gd name="T86" fmla="*/ 1 w 395"/>
                        <a:gd name="T87" fmla="*/ 1 h 633"/>
                        <a:gd name="T88" fmla="*/ 1 w 395"/>
                        <a:gd name="T89" fmla="*/ 1 h 633"/>
                        <a:gd name="T90" fmla="*/ 1 w 395"/>
                        <a:gd name="T91" fmla="*/ 1 h 633"/>
                        <a:gd name="T92" fmla="*/ 1 w 395"/>
                        <a:gd name="T93" fmla="*/ 1 h 633"/>
                        <a:gd name="T94" fmla="*/ 1 w 395"/>
                        <a:gd name="T95" fmla="*/ 1 h 633"/>
                        <a:gd name="T96" fmla="*/ 1 w 395"/>
                        <a:gd name="T97" fmla="*/ 1 h 633"/>
                        <a:gd name="T98" fmla="*/ 1 w 395"/>
                        <a:gd name="T99" fmla="*/ 1 h 633"/>
                        <a:gd name="T100" fmla="*/ 1 w 395"/>
                        <a:gd name="T101" fmla="*/ 1 h 633"/>
                        <a:gd name="T102" fmla="*/ 1 w 395"/>
                        <a:gd name="T103" fmla="*/ 1 h 633"/>
                        <a:gd name="T104" fmla="*/ 1 w 395"/>
                        <a:gd name="T105" fmla="*/ 1 h 63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395"/>
                        <a:gd name="T160" fmla="*/ 0 h 633"/>
                        <a:gd name="T161" fmla="*/ 395 w 395"/>
                        <a:gd name="T162" fmla="*/ 633 h 63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395" h="633">
                          <a:moveTo>
                            <a:pt x="217" y="307"/>
                          </a:moveTo>
                          <a:lnTo>
                            <a:pt x="197" y="276"/>
                          </a:lnTo>
                          <a:lnTo>
                            <a:pt x="178" y="244"/>
                          </a:lnTo>
                          <a:lnTo>
                            <a:pt x="169" y="229"/>
                          </a:lnTo>
                          <a:lnTo>
                            <a:pt x="161" y="213"/>
                          </a:lnTo>
                          <a:lnTo>
                            <a:pt x="152" y="196"/>
                          </a:lnTo>
                          <a:lnTo>
                            <a:pt x="145" y="181"/>
                          </a:lnTo>
                          <a:lnTo>
                            <a:pt x="137" y="164"/>
                          </a:lnTo>
                          <a:lnTo>
                            <a:pt x="130" y="147"/>
                          </a:lnTo>
                          <a:lnTo>
                            <a:pt x="123" y="130"/>
                          </a:lnTo>
                          <a:lnTo>
                            <a:pt x="116" y="113"/>
                          </a:lnTo>
                          <a:lnTo>
                            <a:pt x="110" y="96"/>
                          </a:lnTo>
                          <a:lnTo>
                            <a:pt x="105" y="78"/>
                          </a:lnTo>
                          <a:lnTo>
                            <a:pt x="98" y="61"/>
                          </a:lnTo>
                          <a:lnTo>
                            <a:pt x="93" y="43"/>
                          </a:lnTo>
                          <a:lnTo>
                            <a:pt x="93" y="39"/>
                          </a:lnTo>
                          <a:lnTo>
                            <a:pt x="92" y="34"/>
                          </a:lnTo>
                          <a:lnTo>
                            <a:pt x="91" y="30"/>
                          </a:lnTo>
                          <a:lnTo>
                            <a:pt x="89" y="26"/>
                          </a:lnTo>
                          <a:lnTo>
                            <a:pt x="87" y="21"/>
                          </a:lnTo>
                          <a:lnTo>
                            <a:pt x="84" y="18"/>
                          </a:lnTo>
                          <a:lnTo>
                            <a:pt x="82" y="14"/>
                          </a:lnTo>
                          <a:lnTo>
                            <a:pt x="78" y="12"/>
                          </a:lnTo>
                          <a:lnTo>
                            <a:pt x="76" y="8"/>
                          </a:lnTo>
                          <a:lnTo>
                            <a:pt x="72" y="7"/>
                          </a:lnTo>
                          <a:lnTo>
                            <a:pt x="68" y="4"/>
                          </a:lnTo>
                          <a:lnTo>
                            <a:pt x="64" y="3"/>
                          </a:lnTo>
                          <a:lnTo>
                            <a:pt x="59" y="1"/>
                          </a:lnTo>
                          <a:lnTo>
                            <a:pt x="55" y="0"/>
                          </a:lnTo>
                          <a:lnTo>
                            <a:pt x="50" y="0"/>
                          </a:lnTo>
                          <a:lnTo>
                            <a:pt x="47" y="0"/>
                          </a:lnTo>
                          <a:lnTo>
                            <a:pt x="40" y="0"/>
                          </a:lnTo>
                          <a:lnTo>
                            <a:pt x="35" y="1"/>
                          </a:lnTo>
                          <a:lnTo>
                            <a:pt x="30" y="4"/>
                          </a:lnTo>
                          <a:lnTo>
                            <a:pt x="27" y="7"/>
                          </a:lnTo>
                          <a:lnTo>
                            <a:pt x="21" y="9"/>
                          </a:lnTo>
                          <a:lnTo>
                            <a:pt x="18" y="12"/>
                          </a:lnTo>
                          <a:lnTo>
                            <a:pt x="14" y="16"/>
                          </a:lnTo>
                          <a:lnTo>
                            <a:pt x="11" y="21"/>
                          </a:lnTo>
                          <a:lnTo>
                            <a:pt x="6" y="44"/>
                          </a:lnTo>
                          <a:lnTo>
                            <a:pt x="4" y="69"/>
                          </a:lnTo>
                          <a:lnTo>
                            <a:pt x="1" y="92"/>
                          </a:lnTo>
                          <a:lnTo>
                            <a:pt x="0" y="117"/>
                          </a:lnTo>
                          <a:lnTo>
                            <a:pt x="0" y="140"/>
                          </a:lnTo>
                          <a:lnTo>
                            <a:pt x="1" y="164"/>
                          </a:lnTo>
                          <a:lnTo>
                            <a:pt x="4" y="189"/>
                          </a:lnTo>
                          <a:lnTo>
                            <a:pt x="8" y="212"/>
                          </a:lnTo>
                          <a:lnTo>
                            <a:pt x="13" y="235"/>
                          </a:lnTo>
                          <a:lnTo>
                            <a:pt x="19" y="259"/>
                          </a:lnTo>
                          <a:lnTo>
                            <a:pt x="25" y="281"/>
                          </a:lnTo>
                          <a:lnTo>
                            <a:pt x="34" y="304"/>
                          </a:lnTo>
                          <a:lnTo>
                            <a:pt x="43" y="326"/>
                          </a:lnTo>
                          <a:lnTo>
                            <a:pt x="54" y="347"/>
                          </a:lnTo>
                          <a:lnTo>
                            <a:pt x="66" y="368"/>
                          </a:lnTo>
                          <a:lnTo>
                            <a:pt x="78" y="389"/>
                          </a:lnTo>
                          <a:lnTo>
                            <a:pt x="88" y="411"/>
                          </a:lnTo>
                          <a:lnTo>
                            <a:pt x="101" y="432"/>
                          </a:lnTo>
                          <a:lnTo>
                            <a:pt x="113" y="452"/>
                          </a:lnTo>
                          <a:lnTo>
                            <a:pt x="127" y="472"/>
                          </a:lnTo>
                          <a:lnTo>
                            <a:pt x="142" y="490"/>
                          </a:lnTo>
                          <a:lnTo>
                            <a:pt x="157" y="508"/>
                          </a:lnTo>
                          <a:lnTo>
                            <a:pt x="174" y="525"/>
                          </a:lnTo>
                          <a:lnTo>
                            <a:pt x="191" y="541"/>
                          </a:lnTo>
                          <a:lnTo>
                            <a:pt x="209" y="557"/>
                          </a:lnTo>
                          <a:lnTo>
                            <a:pt x="228" y="570"/>
                          </a:lnTo>
                          <a:lnTo>
                            <a:pt x="247" y="584"/>
                          </a:lnTo>
                          <a:lnTo>
                            <a:pt x="267" y="596"/>
                          </a:lnTo>
                          <a:lnTo>
                            <a:pt x="288" y="606"/>
                          </a:lnTo>
                          <a:lnTo>
                            <a:pt x="310" y="616"/>
                          </a:lnTo>
                          <a:lnTo>
                            <a:pt x="331" y="625"/>
                          </a:lnTo>
                          <a:lnTo>
                            <a:pt x="354" y="633"/>
                          </a:lnTo>
                          <a:lnTo>
                            <a:pt x="358" y="632"/>
                          </a:lnTo>
                          <a:lnTo>
                            <a:pt x="363" y="631"/>
                          </a:lnTo>
                          <a:lnTo>
                            <a:pt x="366" y="629"/>
                          </a:lnTo>
                          <a:lnTo>
                            <a:pt x="370" y="628"/>
                          </a:lnTo>
                          <a:lnTo>
                            <a:pt x="374" y="625"/>
                          </a:lnTo>
                          <a:lnTo>
                            <a:pt x="378" y="623"/>
                          </a:lnTo>
                          <a:lnTo>
                            <a:pt x="382" y="620"/>
                          </a:lnTo>
                          <a:lnTo>
                            <a:pt x="384" y="616"/>
                          </a:lnTo>
                          <a:lnTo>
                            <a:pt x="387" y="612"/>
                          </a:lnTo>
                          <a:lnTo>
                            <a:pt x="389" y="610"/>
                          </a:lnTo>
                          <a:lnTo>
                            <a:pt x="392" y="605"/>
                          </a:lnTo>
                          <a:lnTo>
                            <a:pt x="393" y="601"/>
                          </a:lnTo>
                          <a:lnTo>
                            <a:pt x="394" y="597"/>
                          </a:lnTo>
                          <a:lnTo>
                            <a:pt x="395" y="592"/>
                          </a:lnTo>
                          <a:lnTo>
                            <a:pt x="395" y="588"/>
                          </a:lnTo>
                          <a:lnTo>
                            <a:pt x="395" y="583"/>
                          </a:lnTo>
                          <a:lnTo>
                            <a:pt x="394" y="577"/>
                          </a:lnTo>
                          <a:lnTo>
                            <a:pt x="393" y="572"/>
                          </a:lnTo>
                          <a:lnTo>
                            <a:pt x="392" y="567"/>
                          </a:lnTo>
                          <a:lnTo>
                            <a:pt x="389" y="563"/>
                          </a:lnTo>
                          <a:lnTo>
                            <a:pt x="387" y="559"/>
                          </a:lnTo>
                          <a:lnTo>
                            <a:pt x="383" y="554"/>
                          </a:lnTo>
                          <a:lnTo>
                            <a:pt x="379" y="551"/>
                          </a:lnTo>
                          <a:lnTo>
                            <a:pt x="375" y="547"/>
                          </a:lnTo>
                          <a:lnTo>
                            <a:pt x="351" y="521"/>
                          </a:lnTo>
                          <a:lnTo>
                            <a:pt x="329" y="493"/>
                          </a:lnTo>
                          <a:lnTo>
                            <a:pt x="307" y="464"/>
                          </a:lnTo>
                          <a:lnTo>
                            <a:pt x="286" y="434"/>
                          </a:lnTo>
                          <a:lnTo>
                            <a:pt x="267" y="403"/>
                          </a:lnTo>
                          <a:lnTo>
                            <a:pt x="258" y="387"/>
                          </a:lnTo>
                          <a:lnTo>
                            <a:pt x="248" y="372"/>
                          </a:lnTo>
                          <a:lnTo>
                            <a:pt x="241" y="356"/>
                          </a:lnTo>
                          <a:lnTo>
                            <a:pt x="232" y="339"/>
                          </a:lnTo>
                          <a:lnTo>
                            <a:pt x="224" y="324"/>
                          </a:lnTo>
                          <a:lnTo>
                            <a:pt x="217" y="307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89" name="Freeform 471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885" y="2351"/>
                      <a:ext cx="281" cy="205"/>
                    </a:xfrm>
                    <a:custGeom>
                      <a:avLst/>
                      <a:gdLst>
                        <a:gd name="T0" fmla="*/ 1 w 434"/>
                        <a:gd name="T1" fmla="*/ 1 h 312"/>
                        <a:gd name="T2" fmla="*/ 1 w 434"/>
                        <a:gd name="T3" fmla="*/ 1 h 312"/>
                        <a:gd name="T4" fmla="*/ 1 w 434"/>
                        <a:gd name="T5" fmla="*/ 1 h 312"/>
                        <a:gd name="T6" fmla="*/ 1 w 434"/>
                        <a:gd name="T7" fmla="*/ 1 h 312"/>
                        <a:gd name="T8" fmla="*/ 1 w 434"/>
                        <a:gd name="T9" fmla="*/ 1 h 312"/>
                        <a:gd name="T10" fmla="*/ 1 w 434"/>
                        <a:gd name="T11" fmla="*/ 0 h 312"/>
                        <a:gd name="T12" fmla="*/ 1 w 434"/>
                        <a:gd name="T13" fmla="*/ 1 h 312"/>
                        <a:gd name="T14" fmla="*/ 1 w 434"/>
                        <a:gd name="T15" fmla="*/ 1 h 312"/>
                        <a:gd name="T16" fmla="*/ 1 w 434"/>
                        <a:gd name="T17" fmla="*/ 1 h 312"/>
                        <a:gd name="T18" fmla="*/ 1 w 434"/>
                        <a:gd name="T19" fmla="*/ 1 h 312"/>
                        <a:gd name="T20" fmla="*/ 1 w 434"/>
                        <a:gd name="T21" fmla="*/ 1 h 312"/>
                        <a:gd name="T22" fmla="*/ 1 w 434"/>
                        <a:gd name="T23" fmla="*/ 1 h 312"/>
                        <a:gd name="T24" fmla="*/ 1 w 434"/>
                        <a:gd name="T25" fmla="*/ 1 h 312"/>
                        <a:gd name="T26" fmla="*/ 1 w 434"/>
                        <a:gd name="T27" fmla="*/ 1 h 312"/>
                        <a:gd name="T28" fmla="*/ 0 w 434"/>
                        <a:gd name="T29" fmla="*/ 1 h 312"/>
                        <a:gd name="T30" fmla="*/ 0 w 434"/>
                        <a:gd name="T31" fmla="*/ 1 h 312"/>
                        <a:gd name="T32" fmla="*/ 1 w 434"/>
                        <a:gd name="T33" fmla="*/ 1 h 312"/>
                        <a:gd name="T34" fmla="*/ 1 w 434"/>
                        <a:gd name="T35" fmla="*/ 1 h 312"/>
                        <a:gd name="T36" fmla="*/ 1 w 434"/>
                        <a:gd name="T37" fmla="*/ 1 h 312"/>
                        <a:gd name="T38" fmla="*/ 1 w 434"/>
                        <a:gd name="T39" fmla="*/ 1 h 312"/>
                        <a:gd name="T40" fmla="*/ 1 w 434"/>
                        <a:gd name="T41" fmla="*/ 1 h 312"/>
                        <a:gd name="T42" fmla="*/ 1 w 434"/>
                        <a:gd name="T43" fmla="*/ 1 h 312"/>
                        <a:gd name="T44" fmla="*/ 1 w 434"/>
                        <a:gd name="T45" fmla="*/ 1 h 312"/>
                        <a:gd name="T46" fmla="*/ 1 w 434"/>
                        <a:gd name="T47" fmla="*/ 1 h 312"/>
                        <a:gd name="T48" fmla="*/ 1 w 434"/>
                        <a:gd name="T49" fmla="*/ 1 h 312"/>
                        <a:gd name="T50" fmla="*/ 1 w 434"/>
                        <a:gd name="T51" fmla="*/ 1 h 312"/>
                        <a:gd name="T52" fmla="*/ 1 w 434"/>
                        <a:gd name="T53" fmla="*/ 1 h 312"/>
                        <a:gd name="T54" fmla="*/ 1 w 434"/>
                        <a:gd name="T55" fmla="*/ 1 h 312"/>
                        <a:gd name="T56" fmla="*/ 1 w 434"/>
                        <a:gd name="T57" fmla="*/ 1 h 312"/>
                        <a:gd name="T58" fmla="*/ 1 w 434"/>
                        <a:gd name="T59" fmla="*/ 1 h 312"/>
                        <a:gd name="T60" fmla="*/ 1 w 434"/>
                        <a:gd name="T61" fmla="*/ 1 h 312"/>
                        <a:gd name="T62" fmla="*/ 1 w 434"/>
                        <a:gd name="T63" fmla="*/ 1 h 312"/>
                        <a:gd name="T64" fmla="*/ 1 w 434"/>
                        <a:gd name="T65" fmla="*/ 1 h 312"/>
                        <a:gd name="T66" fmla="*/ 1 w 434"/>
                        <a:gd name="T67" fmla="*/ 1 h 312"/>
                        <a:gd name="T68" fmla="*/ 1 w 434"/>
                        <a:gd name="T69" fmla="*/ 1 h 312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434"/>
                        <a:gd name="T106" fmla="*/ 0 h 312"/>
                        <a:gd name="T107" fmla="*/ 434 w 434"/>
                        <a:gd name="T108" fmla="*/ 312 h 312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434" h="312">
                          <a:moveTo>
                            <a:pt x="426" y="31"/>
                          </a:moveTo>
                          <a:lnTo>
                            <a:pt x="423" y="26"/>
                          </a:lnTo>
                          <a:lnTo>
                            <a:pt x="419" y="21"/>
                          </a:lnTo>
                          <a:lnTo>
                            <a:pt x="415" y="17"/>
                          </a:lnTo>
                          <a:lnTo>
                            <a:pt x="410" y="13"/>
                          </a:lnTo>
                          <a:lnTo>
                            <a:pt x="406" y="9"/>
                          </a:lnTo>
                          <a:lnTo>
                            <a:pt x="400" y="7"/>
                          </a:lnTo>
                          <a:lnTo>
                            <a:pt x="395" y="4"/>
                          </a:lnTo>
                          <a:lnTo>
                            <a:pt x="390" y="3"/>
                          </a:lnTo>
                          <a:lnTo>
                            <a:pt x="384" y="2"/>
                          </a:lnTo>
                          <a:lnTo>
                            <a:pt x="379" y="0"/>
                          </a:lnTo>
                          <a:lnTo>
                            <a:pt x="372" y="0"/>
                          </a:lnTo>
                          <a:lnTo>
                            <a:pt x="366" y="2"/>
                          </a:lnTo>
                          <a:lnTo>
                            <a:pt x="361" y="3"/>
                          </a:lnTo>
                          <a:lnTo>
                            <a:pt x="355" y="4"/>
                          </a:lnTo>
                          <a:lnTo>
                            <a:pt x="350" y="7"/>
                          </a:lnTo>
                          <a:lnTo>
                            <a:pt x="345" y="9"/>
                          </a:lnTo>
                          <a:lnTo>
                            <a:pt x="30" y="197"/>
                          </a:lnTo>
                          <a:lnTo>
                            <a:pt x="25" y="199"/>
                          </a:lnTo>
                          <a:lnTo>
                            <a:pt x="20" y="203"/>
                          </a:lnTo>
                          <a:lnTo>
                            <a:pt x="16" y="208"/>
                          </a:lnTo>
                          <a:lnTo>
                            <a:pt x="12" y="212"/>
                          </a:lnTo>
                          <a:lnTo>
                            <a:pt x="8" y="217"/>
                          </a:lnTo>
                          <a:lnTo>
                            <a:pt x="6" y="223"/>
                          </a:lnTo>
                          <a:lnTo>
                            <a:pt x="3" y="228"/>
                          </a:lnTo>
                          <a:lnTo>
                            <a:pt x="2" y="234"/>
                          </a:lnTo>
                          <a:lnTo>
                            <a:pt x="1" y="240"/>
                          </a:lnTo>
                          <a:lnTo>
                            <a:pt x="0" y="246"/>
                          </a:lnTo>
                          <a:lnTo>
                            <a:pt x="0" y="253"/>
                          </a:lnTo>
                          <a:lnTo>
                            <a:pt x="0" y="258"/>
                          </a:lnTo>
                          <a:lnTo>
                            <a:pt x="1" y="264"/>
                          </a:lnTo>
                          <a:lnTo>
                            <a:pt x="3" y="269"/>
                          </a:lnTo>
                          <a:lnTo>
                            <a:pt x="5" y="276"/>
                          </a:lnTo>
                          <a:lnTo>
                            <a:pt x="8" y="281"/>
                          </a:lnTo>
                          <a:lnTo>
                            <a:pt x="11" y="286"/>
                          </a:lnTo>
                          <a:lnTo>
                            <a:pt x="15" y="292"/>
                          </a:lnTo>
                          <a:lnTo>
                            <a:pt x="20" y="297"/>
                          </a:lnTo>
                          <a:lnTo>
                            <a:pt x="24" y="301"/>
                          </a:lnTo>
                          <a:lnTo>
                            <a:pt x="29" y="303"/>
                          </a:lnTo>
                          <a:lnTo>
                            <a:pt x="34" y="306"/>
                          </a:lnTo>
                          <a:lnTo>
                            <a:pt x="39" y="308"/>
                          </a:lnTo>
                          <a:lnTo>
                            <a:pt x="45" y="311"/>
                          </a:lnTo>
                          <a:lnTo>
                            <a:pt x="50" y="312"/>
                          </a:lnTo>
                          <a:lnTo>
                            <a:pt x="56" y="312"/>
                          </a:lnTo>
                          <a:lnTo>
                            <a:pt x="61" y="312"/>
                          </a:lnTo>
                          <a:lnTo>
                            <a:pt x="68" y="312"/>
                          </a:lnTo>
                          <a:lnTo>
                            <a:pt x="74" y="311"/>
                          </a:lnTo>
                          <a:lnTo>
                            <a:pt x="79" y="310"/>
                          </a:lnTo>
                          <a:lnTo>
                            <a:pt x="85" y="307"/>
                          </a:lnTo>
                          <a:lnTo>
                            <a:pt x="90" y="305"/>
                          </a:lnTo>
                          <a:lnTo>
                            <a:pt x="405" y="117"/>
                          </a:lnTo>
                          <a:lnTo>
                            <a:pt x="410" y="113"/>
                          </a:lnTo>
                          <a:lnTo>
                            <a:pt x="414" y="109"/>
                          </a:lnTo>
                          <a:lnTo>
                            <a:pt x="419" y="106"/>
                          </a:lnTo>
                          <a:lnTo>
                            <a:pt x="423" y="100"/>
                          </a:lnTo>
                          <a:lnTo>
                            <a:pt x="425" y="96"/>
                          </a:lnTo>
                          <a:lnTo>
                            <a:pt x="429" y="90"/>
                          </a:lnTo>
                          <a:lnTo>
                            <a:pt x="430" y="85"/>
                          </a:lnTo>
                          <a:lnTo>
                            <a:pt x="433" y="80"/>
                          </a:lnTo>
                          <a:lnTo>
                            <a:pt x="434" y="73"/>
                          </a:lnTo>
                          <a:lnTo>
                            <a:pt x="434" y="68"/>
                          </a:lnTo>
                          <a:lnTo>
                            <a:pt x="434" y="61"/>
                          </a:lnTo>
                          <a:lnTo>
                            <a:pt x="434" y="55"/>
                          </a:lnTo>
                          <a:lnTo>
                            <a:pt x="433" y="50"/>
                          </a:lnTo>
                          <a:lnTo>
                            <a:pt x="432" y="43"/>
                          </a:lnTo>
                          <a:lnTo>
                            <a:pt x="429" y="38"/>
                          </a:lnTo>
                          <a:lnTo>
                            <a:pt x="426" y="3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90" name="Freeform 472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317" y="2336"/>
                      <a:ext cx="282" cy="205"/>
                    </a:xfrm>
                    <a:custGeom>
                      <a:avLst/>
                      <a:gdLst>
                        <a:gd name="T0" fmla="*/ 1 w 434"/>
                        <a:gd name="T1" fmla="*/ 1 h 312"/>
                        <a:gd name="T2" fmla="*/ 1 w 434"/>
                        <a:gd name="T3" fmla="*/ 1 h 312"/>
                        <a:gd name="T4" fmla="*/ 1 w 434"/>
                        <a:gd name="T5" fmla="*/ 1 h 312"/>
                        <a:gd name="T6" fmla="*/ 1 w 434"/>
                        <a:gd name="T7" fmla="*/ 1 h 312"/>
                        <a:gd name="T8" fmla="*/ 1 w 434"/>
                        <a:gd name="T9" fmla="*/ 0 h 312"/>
                        <a:gd name="T10" fmla="*/ 1 w 434"/>
                        <a:gd name="T11" fmla="*/ 0 h 312"/>
                        <a:gd name="T12" fmla="*/ 1 w 434"/>
                        <a:gd name="T13" fmla="*/ 1 h 312"/>
                        <a:gd name="T14" fmla="*/ 1 w 434"/>
                        <a:gd name="T15" fmla="*/ 1 h 312"/>
                        <a:gd name="T16" fmla="*/ 1 w 434"/>
                        <a:gd name="T17" fmla="*/ 1 h 312"/>
                        <a:gd name="T18" fmla="*/ 1 w 434"/>
                        <a:gd name="T19" fmla="*/ 1 h 312"/>
                        <a:gd name="T20" fmla="*/ 1 w 434"/>
                        <a:gd name="T21" fmla="*/ 1 h 312"/>
                        <a:gd name="T22" fmla="*/ 1 w 434"/>
                        <a:gd name="T23" fmla="*/ 1 h 312"/>
                        <a:gd name="T24" fmla="*/ 1 w 434"/>
                        <a:gd name="T25" fmla="*/ 1 h 312"/>
                        <a:gd name="T26" fmla="*/ 1 w 434"/>
                        <a:gd name="T27" fmla="*/ 1 h 312"/>
                        <a:gd name="T28" fmla="*/ 0 w 434"/>
                        <a:gd name="T29" fmla="*/ 1 h 312"/>
                        <a:gd name="T30" fmla="*/ 1 w 434"/>
                        <a:gd name="T31" fmla="*/ 1 h 312"/>
                        <a:gd name="T32" fmla="*/ 1 w 434"/>
                        <a:gd name="T33" fmla="*/ 1 h 312"/>
                        <a:gd name="T34" fmla="*/ 1 w 434"/>
                        <a:gd name="T35" fmla="*/ 1 h 312"/>
                        <a:gd name="T36" fmla="*/ 1 w 434"/>
                        <a:gd name="T37" fmla="*/ 1 h 312"/>
                        <a:gd name="T38" fmla="*/ 1 w 434"/>
                        <a:gd name="T39" fmla="*/ 1 h 312"/>
                        <a:gd name="T40" fmla="*/ 1 w 434"/>
                        <a:gd name="T41" fmla="*/ 1 h 312"/>
                        <a:gd name="T42" fmla="*/ 1 w 434"/>
                        <a:gd name="T43" fmla="*/ 1 h 312"/>
                        <a:gd name="T44" fmla="*/ 1 w 434"/>
                        <a:gd name="T45" fmla="*/ 1 h 312"/>
                        <a:gd name="T46" fmla="*/ 1 w 434"/>
                        <a:gd name="T47" fmla="*/ 1 h 312"/>
                        <a:gd name="T48" fmla="*/ 1 w 434"/>
                        <a:gd name="T49" fmla="*/ 1 h 312"/>
                        <a:gd name="T50" fmla="*/ 1 w 434"/>
                        <a:gd name="T51" fmla="*/ 1 h 312"/>
                        <a:gd name="T52" fmla="*/ 1 w 434"/>
                        <a:gd name="T53" fmla="*/ 1 h 312"/>
                        <a:gd name="T54" fmla="*/ 1 w 434"/>
                        <a:gd name="T55" fmla="*/ 1 h 312"/>
                        <a:gd name="T56" fmla="*/ 1 w 434"/>
                        <a:gd name="T57" fmla="*/ 1 h 312"/>
                        <a:gd name="T58" fmla="*/ 1 w 434"/>
                        <a:gd name="T59" fmla="*/ 1 h 312"/>
                        <a:gd name="T60" fmla="*/ 1 w 434"/>
                        <a:gd name="T61" fmla="*/ 1 h 312"/>
                        <a:gd name="T62" fmla="*/ 1 w 434"/>
                        <a:gd name="T63" fmla="*/ 1 h 312"/>
                        <a:gd name="T64" fmla="*/ 1 w 434"/>
                        <a:gd name="T65" fmla="*/ 1 h 312"/>
                        <a:gd name="T66" fmla="*/ 1 w 434"/>
                        <a:gd name="T67" fmla="*/ 1 h 312"/>
                        <a:gd name="T68" fmla="*/ 1 w 434"/>
                        <a:gd name="T69" fmla="*/ 1 h 312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434"/>
                        <a:gd name="T106" fmla="*/ 0 h 312"/>
                        <a:gd name="T107" fmla="*/ 434 w 434"/>
                        <a:gd name="T108" fmla="*/ 312 h 312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434" h="312">
                          <a:moveTo>
                            <a:pt x="426" y="31"/>
                          </a:moveTo>
                          <a:lnTo>
                            <a:pt x="423" y="26"/>
                          </a:lnTo>
                          <a:lnTo>
                            <a:pt x="419" y="21"/>
                          </a:lnTo>
                          <a:lnTo>
                            <a:pt x="415" y="16"/>
                          </a:lnTo>
                          <a:lnTo>
                            <a:pt x="410" y="12"/>
                          </a:lnTo>
                          <a:lnTo>
                            <a:pt x="406" y="9"/>
                          </a:lnTo>
                          <a:lnTo>
                            <a:pt x="400" y="6"/>
                          </a:lnTo>
                          <a:lnTo>
                            <a:pt x="395" y="4"/>
                          </a:lnTo>
                          <a:lnTo>
                            <a:pt x="390" y="1"/>
                          </a:lnTo>
                          <a:lnTo>
                            <a:pt x="384" y="0"/>
                          </a:lnTo>
                          <a:lnTo>
                            <a:pt x="379" y="0"/>
                          </a:lnTo>
                          <a:lnTo>
                            <a:pt x="372" y="0"/>
                          </a:lnTo>
                          <a:lnTo>
                            <a:pt x="367" y="0"/>
                          </a:lnTo>
                          <a:lnTo>
                            <a:pt x="361" y="1"/>
                          </a:lnTo>
                          <a:lnTo>
                            <a:pt x="355" y="3"/>
                          </a:lnTo>
                          <a:lnTo>
                            <a:pt x="350" y="5"/>
                          </a:lnTo>
                          <a:lnTo>
                            <a:pt x="345" y="8"/>
                          </a:lnTo>
                          <a:lnTo>
                            <a:pt x="30" y="195"/>
                          </a:lnTo>
                          <a:lnTo>
                            <a:pt x="25" y="199"/>
                          </a:lnTo>
                          <a:lnTo>
                            <a:pt x="20" y="203"/>
                          </a:lnTo>
                          <a:lnTo>
                            <a:pt x="16" y="207"/>
                          </a:lnTo>
                          <a:lnTo>
                            <a:pt x="12" y="212"/>
                          </a:lnTo>
                          <a:lnTo>
                            <a:pt x="8" y="217"/>
                          </a:lnTo>
                          <a:lnTo>
                            <a:pt x="6" y="222"/>
                          </a:lnTo>
                          <a:lnTo>
                            <a:pt x="3" y="227"/>
                          </a:lnTo>
                          <a:lnTo>
                            <a:pt x="2" y="233"/>
                          </a:lnTo>
                          <a:lnTo>
                            <a:pt x="1" y="239"/>
                          </a:lnTo>
                          <a:lnTo>
                            <a:pt x="0" y="244"/>
                          </a:lnTo>
                          <a:lnTo>
                            <a:pt x="0" y="251"/>
                          </a:lnTo>
                          <a:lnTo>
                            <a:pt x="0" y="257"/>
                          </a:lnTo>
                          <a:lnTo>
                            <a:pt x="1" y="263"/>
                          </a:lnTo>
                          <a:lnTo>
                            <a:pt x="3" y="269"/>
                          </a:lnTo>
                          <a:lnTo>
                            <a:pt x="5" y="274"/>
                          </a:lnTo>
                          <a:lnTo>
                            <a:pt x="8" y="281"/>
                          </a:lnTo>
                          <a:lnTo>
                            <a:pt x="11" y="286"/>
                          </a:lnTo>
                          <a:lnTo>
                            <a:pt x="15" y="291"/>
                          </a:lnTo>
                          <a:lnTo>
                            <a:pt x="20" y="295"/>
                          </a:lnTo>
                          <a:lnTo>
                            <a:pt x="23" y="299"/>
                          </a:lnTo>
                          <a:lnTo>
                            <a:pt x="29" y="303"/>
                          </a:lnTo>
                          <a:lnTo>
                            <a:pt x="34" y="305"/>
                          </a:lnTo>
                          <a:lnTo>
                            <a:pt x="39" y="308"/>
                          </a:lnTo>
                          <a:lnTo>
                            <a:pt x="45" y="309"/>
                          </a:lnTo>
                          <a:lnTo>
                            <a:pt x="50" y="311"/>
                          </a:lnTo>
                          <a:lnTo>
                            <a:pt x="56" y="312"/>
                          </a:lnTo>
                          <a:lnTo>
                            <a:pt x="61" y="312"/>
                          </a:lnTo>
                          <a:lnTo>
                            <a:pt x="68" y="311"/>
                          </a:lnTo>
                          <a:lnTo>
                            <a:pt x="74" y="311"/>
                          </a:lnTo>
                          <a:lnTo>
                            <a:pt x="79" y="308"/>
                          </a:lnTo>
                          <a:lnTo>
                            <a:pt x="85" y="307"/>
                          </a:lnTo>
                          <a:lnTo>
                            <a:pt x="90" y="303"/>
                          </a:lnTo>
                          <a:lnTo>
                            <a:pt x="405" y="116"/>
                          </a:lnTo>
                          <a:lnTo>
                            <a:pt x="410" y="113"/>
                          </a:lnTo>
                          <a:lnTo>
                            <a:pt x="414" y="109"/>
                          </a:lnTo>
                          <a:lnTo>
                            <a:pt x="419" y="104"/>
                          </a:lnTo>
                          <a:lnTo>
                            <a:pt x="423" y="100"/>
                          </a:lnTo>
                          <a:lnTo>
                            <a:pt x="425" y="95"/>
                          </a:lnTo>
                          <a:lnTo>
                            <a:pt x="429" y="90"/>
                          </a:lnTo>
                          <a:lnTo>
                            <a:pt x="430" y="84"/>
                          </a:lnTo>
                          <a:lnTo>
                            <a:pt x="433" y="78"/>
                          </a:lnTo>
                          <a:lnTo>
                            <a:pt x="434" y="73"/>
                          </a:lnTo>
                          <a:lnTo>
                            <a:pt x="434" y="66"/>
                          </a:lnTo>
                          <a:lnTo>
                            <a:pt x="434" y="60"/>
                          </a:lnTo>
                          <a:lnTo>
                            <a:pt x="434" y="55"/>
                          </a:lnTo>
                          <a:lnTo>
                            <a:pt x="433" y="48"/>
                          </a:lnTo>
                          <a:lnTo>
                            <a:pt x="431" y="43"/>
                          </a:lnTo>
                          <a:lnTo>
                            <a:pt x="429" y="36"/>
                          </a:lnTo>
                          <a:lnTo>
                            <a:pt x="426" y="3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43" name="Group 466"/>
                <p:cNvGrpSpPr>
                  <a:grpSpLocks/>
                </p:cNvGrpSpPr>
                <p:nvPr/>
              </p:nvGrpSpPr>
              <p:grpSpPr bwMode="auto">
                <a:xfrm rot="10448653">
                  <a:off x="7561185" y="5776778"/>
                  <a:ext cx="198310" cy="159384"/>
                  <a:chOff x="2355" y="2060"/>
                  <a:chExt cx="773" cy="713"/>
                </a:xfrm>
              </p:grpSpPr>
              <p:sp>
                <p:nvSpPr>
                  <p:cNvPr id="979" name="Freeform 467"/>
                  <p:cNvSpPr>
                    <a:spLocks noEditPoints="1"/>
                  </p:cNvSpPr>
                  <p:nvPr/>
                </p:nvSpPr>
                <p:spPr bwMode="auto">
                  <a:xfrm rot="-3565789">
                    <a:off x="2425" y="2060"/>
                    <a:ext cx="666" cy="705"/>
                  </a:xfrm>
                  <a:custGeom>
                    <a:avLst/>
                    <a:gdLst>
                      <a:gd name="T0" fmla="*/ 1 w 1026"/>
                      <a:gd name="T1" fmla="*/ 1 h 1074"/>
                      <a:gd name="T2" fmla="*/ 1 w 1026"/>
                      <a:gd name="T3" fmla="*/ 1 h 1074"/>
                      <a:gd name="T4" fmla="*/ 1 w 1026"/>
                      <a:gd name="T5" fmla="*/ 1 h 1074"/>
                      <a:gd name="T6" fmla="*/ 1 w 1026"/>
                      <a:gd name="T7" fmla="*/ 1 h 1074"/>
                      <a:gd name="T8" fmla="*/ 1 w 1026"/>
                      <a:gd name="T9" fmla="*/ 1 h 1074"/>
                      <a:gd name="T10" fmla="*/ 1 w 1026"/>
                      <a:gd name="T11" fmla="*/ 1 h 1074"/>
                      <a:gd name="T12" fmla="*/ 1 w 1026"/>
                      <a:gd name="T13" fmla="*/ 1 h 1074"/>
                      <a:gd name="T14" fmla="*/ 1 w 1026"/>
                      <a:gd name="T15" fmla="*/ 1 h 1074"/>
                      <a:gd name="T16" fmla="*/ 1 w 1026"/>
                      <a:gd name="T17" fmla="*/ 1 h 1074"/>
                      <a:gd name="T18" fmla="*/ 1 w 1026"/>
                      <a:gd name="T19" fmla="*/ 1 h 1074"/>
                      <a:gd name="T20" fmla="*/ 1 w 1026"/>
                      <a:gd name="T21" fmla="*/ 1 h 1074"/>
                      <a:gd name="T22" fmla="*/ 1 w 1026"/>
                      <a:gd name="T23" fmla="*/ 1 h 1074"/>
                      <a:gd name="T24" fmla="*/ 1 w 1026"/>
                      <a:gd name="T25" fmla="*/ 1 h 1074"/>
                      <a:gd name="T26" fmla="*/ 1 w 1026"/>
                      <a:gd name="T27" fmla="*/ 1 h 1074"/>
                      <a:gd name="T28" fmla="*/ 1 w 1026"/>
                      <a:gd name="T29" fmla="*/ 1 h 1074"/>
                      <a:gd name="T30" fmla="*/ 1 w 1026"/>
                      <a:gd name="T31" fmla="*/ 1 h 1074"/>
                      <a:gd name="T32" fmla="*/ 1 w 1026"/>
                      <a:gd name="T33" fmla="*/ 1 h 1074"/>
                      <a:gd name="T34" fmla="*/ 1 w 1026"/>
                      <a:gd name="T35" fmla="*/ 1 h 1074"/>
                      <a:gd name="T36" fmla="*/ 1 w 1026"/>
                      <a:gd name="T37" fmla="*/ 1 h 1074"/>
                      <a:gd name="T38" fmla="*/ 1 w 1026"/>
                      <a:gd name="T39" fmla="*/ 1 h 1074"/>
                      <a:gd name="T40" fmla="*/ 1 w 1026"/>
                      <a:gd name="T41" fmla="*/ 1 h 1074"/>
                      <a:gd name="T42" fmla="*/ 1 w 1026"/>
                      <a:gd name="T43" fmla="*/ 1 h 1074"/>
                      <a:gd name="T44" fmla="*/ 1 w 1026"/>
                      <a:gd name="T45" fmla="*/ 1 h 1074"/>
                      <a:gd name="T46" fmla="*/ 1 w 1026"/>
                      <a:gd name="T47" fmla="*/ 1 h 1074"/>
                      <a:gd name="T48" fmla="*/ 1 w 1026"/>
                      <a:gd name="T49" fmla="*/ 1 h 1074"/>
                      <a:gd name="T50" fmla="*/ 1 w 1026"/>
                      <a:gd name="T51" fmla="*/ 1 h 1074"/>
                      <a:gd name="T52" fmla="*/ 1 w 1026"/>
                      <a:gd name="T53" fmla="*/ 1 h 1074"/>
                      <a:gd name="T54" fmla="*/ 1 w 1026"/>
                      <a:gd name="T55" fmla="*/ 1 h 1074"/>
                      <a:gd name="T56" fmla="*/ 1 w 1026"/>
                      <a:gd name="T57" fmla="*/ 1 h 1074"/>
                      <a:gd name="T58" fmla="*/ 1 w 1026"/>
                      <a:gd name="T59" fmla="*/ 1 h 1074"/>
                      <a:gd name="T60" fmla="*/ 1 w 1026"/>
                      <a:gd name="T61" fmla="*/ 1 h 1074"/>
                      <a:gd name="T62" fmla="*/ 1 w 1026"/>
                      <a:gd name="T63" fmla="*/ 1 h 1074"/>
                      <a:gd name="T64" fmla="*/ 1 w 1026"/>
                      <a:gd name="T65" fmla="*/ 1 h 1074"/>
                      <a:gd name="T66" fmla="*/ 1 w 1026"/>
                      <a:gd name="T67" fmla="*/ 1 h 1074"/>
                      <a:gd name="T68" fmla="*/ 1 w 1026"/>
                      <a:gd name="T69" fmla="*/ 1 h 1074"/>
                      <a:gd name="T70" fmla="*/ 1 w 1026"/>
                      <a:gd name="T71" fmla="*/ 1 h 1074"/>
                      <a:gd name="T72" fmla="*/ 1 w 1026"/>
                      <a:gd name="T73" fmla="*/ 1 h 1074"/>
                      <a:gd name="T74" fmla="*/ 1 w 1026"/>
                      <a:gd name="T75" fmla="*/ 1 h 1074"/>
                      <a:gd name="T76" fmla="*/ 1 w 1026"/>
                      <a:gd name="T77" fmla="*/ 1 h 1074"/>
                      <a:gd name="T78" fmla="*/ 1 w 1026"/>
                      <a:gd name="T79" fmla="*/ 1 h 1074"/>
                      <a:gd name="T80" fmla="*/ 1 w 1026"/>
                      <a:gd name="T81" fmla="*/ 1 h 1074"/>
                      <a:gd name="T82" fmla="*/ 1 w 1026"/>
                      <a:gd name="T83" fmla="*/ 1 h 1074"/>
                      <a:gd name="T84" fmla="*/ 1 w 1026"/>
                      <a:gd name="T85" fmla="*/ 1 h 1074"/>
                      <a:gd name="T86" fmla="*/ 1 w 1026"/>
                      <a:gd name="T87" fmla="*/ 1 h 1074"/>
                      <a:gd name="T88" fmla="*/ 1 w 1026"/>
                      <a:gd name="T89" fmla="*/ 1 h 1074"/>
                      <a:gd name="T90" fmla="*/ 1 w 1026"/>
                      <a:gd name="T91" fmla="*/ 1 h 1074"/>
                      <a:gd name="T92" fmla="*/ 1 w 1026"/>
                      <a:gd name="T93" fmla="*/ 1 h 1074"/>
                      <a:gd name="T94" fmla="*/ 1 w 1026"/>
                      <a:gd name="T95" fmla="*/ 1 h 1074"/>
                      <a:gd name="T96" fmla="*/ 1 w 1026"/>
                      <a:gd name="T97" fmla="*/ 1 h 1074"/>
                      <a:gd name="T98" fmla="*/ 1 w 1026"/>
                      <a:gd name="T99" fmla="*/ 1 h 1074"/>
                      <a:gd name="T100" fmla="*/ 1 w 1026"/>
                      <a:gd name="T101" fmla="*/ 1 h 1074"/>
                      <a:gd name="T102" fmla="*/ 1 w 1026"/>
                      <a:gd name="T103" fmla="*/ 1 h 1074"/>
                      <a:gd name="T104" fmla="*/ 1 w 1026"/>
                      <a:gd name="T105" fmla="*/ 1 h 1074"/>
                      <a:gd name="T106" fmla="*/ 1 w 1026"/>
                      <a:gd name="T107" fmla="*/ 1 h 1074"/>
                      <a:gd name="T108" fmla="*/ 1 w 1026"/>
                      <a:gd name="T109" fmla="*/ 1 h 1074"/>
                      <a:gd name="T110" fmla="*/ 1 w 1026"/>
                      <a:gd name="T111" fmla="*/ 1 h 1074"/>
                      <a:gd name="T112" fmla="*/ 1 w 1026"/>
                      <a:gd name="T113" fmla="*/ 1 h 1074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026"/>
                      <a:gd name="T172" fmla="*/ 0 h 1074"/>
                      <a:gd name="T173" fmla="*/ 1026 w 1026"/>
                      <a:gd name="T174" fmla="*/ 1074 h 1074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026" h="1074">
                        <a:moveTo>
                          <a:pt x="135" y="536"/>
                        </a:moveTo>
                        <a:lnTo>
                          <a:pt x="152" y="575"/>
                        </a:lnTo>
                        <a:lnTo>
                          <a:pt x="173" y="613"/>
                        </a:lnTo>
                        <a:lnTo>
                          <a:pt x="191" y="650"/>
                        </a:lnTo>
                        <a:lnTo>
                          <a:pt x="213" y="688"/>
                        </a:lnTo>
                        <a:lnTo>
                          <a:pt x="233" y="725"/>
                        </a:lnTo>
                        <a:lnTo>
                          <a:pt x="256" y="761"/>
                        </a:lnTo>
                        <a:lnTo>
                          <a:pt x="277" y="797"/>
                        </a:lnTo>
                        <a:lnTo>
                          <a:pt x="301" y="834"/>
                        </a:lnTo>
                        <a:lnTo>
                          <a:pt x="316" y="843"/>
                        </a:lnTo>
                        <a:lnTo>
                          <a:pt x="331" y="853"/>
                        </a:lnTo>
                        <a:lnTo>
                          <a:pt x="346" y="861"/>
                        </a:lnTo>
                        <a:lnTo>
                          <a:pt x="363" y="869"/>
                        </a:lnTo>
                        <a:lnTo>
                          <a:pt x="379" y="877"/>
                        </a:lnTo>
                        <a:lnTo>
                          <a:pt x="395" y="883"/>
                        </a:lnTo>
                        <a:lnTo>
                          <a:pt x="413" y="888"/>
                        </a:lnTo>
                        <a:lnTo>
                          <a:pt x="431" y="894"/>
                        </a:lnTo>
                        <a:lnTo>
                          <a:pt x="447" y="899"/>
                        </a:lnTo>
                        <a:lnTo>
                          <a:pt x="465" y="901"/>
                        </a:lnTo>
                        <a:lnTo>
                          <a:pt x="482" y="904"/>
                        </a:lnTo>
                        <a:lnTo>
                          <a:pt x="500" y="907"/>
                        </a:lnTo>
                        <a:lnTo>
                          <a:pt x="518" y="908"/>
                        </a:lnTo>
                        <a:lnTo>
                          <a:pt x="536" y="908"/>
                        </a:lnTo>
                        <a:lnTo>
                          <a:pt x="554" y="908"/>
                        </a:lnTo>
                        <a:lnTo>
                          <a:pt x="572" y="907"/>
                        </a:lnTo>
                        <a:lnTo>
                          <a:pt x="800" y="771"/>
                        </a:lnTo>
                        <a:lnTo>
                          <a:pt x="803" y="769"/>
                        </a:lnTo>
                        <a:lnTo>
                          <a:pt x="807" y="767"/>
                        </a:lnTo>
                        <a:lnTo>
                          <a:pt x="812" y="766"/>
                        </a:lnTo>
                        <a:lnTo>
                          <a:pt x="816" y="765"/>
                        </a:lnTo>
                        <a:lnTo>
                          <a:pt x="821" y="764"/>
                        </a:lnTo>
                        <a:lnTo>
                          <a:pt x="826" y="764"/>
                        </a:lnTo>
                        <a:lnTo>
                          <a:pt x="830" y="762"/>
                        </a:lnTo>
                        <a:lnTo>
                          <a:pt x="835" y="764"/>
                        </a:lnTo>
                        <a:lnTo>
                          <a:pt x="839" y="764"/>
                        </a:lnTo>
                        <a:lnTo>
                          <a:pt x="844" y="765"/>
                        </a:lnTo>
                        <a:lnTo>
                          <a:pt x="847" y="766"/>
                        </a:lnTo>
                        <a:lnTo>
                          <a:pt x="853" y="767"/>
                        </a:lnTo>
                        <a:lnTo>
                          <a:pt x="856" y="770"/>
                        </a:lnTo>
                        <a:lnTo>
                          <a:pt x="860" y="771"/>
                        </a:lnTo>
                        <a:lnTo>
                          <a:pt x="864" y="774"/>
                        </a:lnTo>
                        <a:lnTo>
                          <a:pt x="868" y="778"/>
                        </a:lnTo>
                        <a:lnTo>
                          <a:pt x="907" y="754"/>
                        </a:lnTo>
                        <a:lnTo>
                          <a:pt x="917" y="748"/>
                        </a:lnTo>
                        <a:lnTo>
                          <a:pt x="927" y="741"/>
                        </a:lnTo>
                        <a:lnTo>
                          <a:pt x="937" y="734"/>
                        </a:lnTo>
                        <a:lnTo>
                          <a:pt x="946" y="726"/>
                        </a:lnTo>
                        <a:lnTo>
                          <a:pt x="954" y="717"/>
                        </a:lnTo>
                        <a:lnTo>
                          <a:pt x="963" y="708"/>
                        </a:lnTo>
                        <a:lnTo>
                          <a:pt x="971" y="699"/>
                        </a:lnTo>
                        <a:lnTo>
                          <a:pt x="978" y="689"/>
                        </a:lnTo>
                        <a:lnTo>
                          <a:pt x="985" y="679"/>
                        </a:lnTo>
                        <a:lnTo>
                          <a:pt x="991" y="669"/>
                        </a:lnTo>
                        <a:lnTo>
                          <a:pt x="997" y="658"/>
                        </a:lnTo>
                        <a:lnTo>
                          <a:pt x="1002" y="648"/>
                        </a:lnTo>
                        <a:lnTo>
                          <a:pt x="1007" y="637"/>
                        </a:lnTo>
                        <a:lnTo>
                          <a:pt x="1011" y="626"/>
                        </a:lnTo>
                        <a:lnTo>
                          <a:pt x="1015" y="615"/>
                        </a:lnTo>
                        <a:lnTo>
                          <a:pt x="1019" y="604"/>
                        </a:lnTo>
                        <a:lnTo>
                          <a:pt x="1021" y="592"/>
                        </a:lnTo>
                        <a:lnTo>
                          <a:pt x="1024" y="580"/>
                        </a:lnTo>
                        <a:lnTo>
                          <a:pt x="1025" y="569"/>
                        </a:lnTo>
                        <a:lnTo>
                          <a:pt x="1026" y="556"/>
                        </a:lnTo>
                        <a:lnTo>
                          <a:pt x="1026" y="544"/>
                        </a:lnTo>
                        <a:lnTo>
                          <a:pt x="1026" y="532"/>
                        </a:lnTo>
                        <a:lnTo>
                          <a:pt x="1026" y="520"/>
                        </a:lnTo>
                        <a:lnTo>
                          <a:pt x="1025" y="507"/>
                        </a:lnTo>
                        <a:lnTo>
                          <a:pt x="1024" y="496"/>
                        </a:lnTo>
                        <a:lnTo>
                          <a:pt x="1021" y="484"/>
                        </a:lnTo>
                        <a:lnTo>
                          <a:pt x="1019" y="472"/>
                        </a:lnTo>
                        <a:lnTo>
                          <a:pt x="1015" y="459"/>
                        </a:lnTo>
                        <a:lnTo>
                          <a:pt x="1010" y="448"/>
                        </a:lnTo>
                        <a:lnTo>
                          <a:pt x="1006" y="437"/>
                        </a:lnTo>
                        <a:lnTo>
                          <a:pt x="1000" y="426"/>
                        </a:lnTo>
                        <a:lnTo>
                          <a:pt x="995" y="414"/>
                        </a:lnTo>
                        <a:lnTo>
                          <a:pt x="834" y="125"/>
                        </a:lnTo>
                        <a:lnTo>
                          <a:pt x="827" y="115"/>
                        </a:lnTo>
                        <a:lnTo>
                          <a:pt x="820" y="104"/>
                        </a:lnTo>
                        <a:lnTo>
                          <a:pt x="812" y="94"/>
                        </a:lnTo>
                        <a:lnTo>
                          <a:pt x="805" y="85"/>
                        </a:lnTo>
                        <a:lnTo>
                          <a:pt x="797" y="76"/>
                        </a:lnTo>
                        <a:lnTo>
                          <a:pt x="788" y="67"/>
                        </a:lnTo>
                        <a:lnTo>
                          <a:pt x="779" y="59"/>
                        </a:lnTo>
                        <a:lnTo>
                          <a:pt x="769" y="51"/>
                        </a:lnTo>
                        <a:lnTo>
                          <a:pt x="761" y="45"/>
                        </a:lnTo>
                        <a:lnTo>
                          <a:pt x="751" y="38"/>
                        </a:lnTo>
                        <a:lnTo>
                          <a:pt x="740" y="32"/>
                        </a:lnTo>
                        <a:lnTo>
                          <a:pt x="730" y="26"/>
                        </a:lnTo>
                        <a:lnTo>
                          <a:pt x="719" y="21"/>
                        </a:lnTo>
                        <a:lnTo>
                          <a:pt x="709" y="16"/>
                        </a:lnTo>
                        <a:lnTo>
                          <a:pt x="698" y="12"/>
                        </a:lnTo>
                        <a:lnTo>
                          <a:pt x="686" y="10"/>
                        </a:lnTo>
                        <a:lnTo>
                          <a:pt x="675" y="7"/>
                        </a:lnTo>
                        <a:lnTo>
                          <a:pt x="664" y="4"/>
                        </a:lnTo>
                        <a:lnTo>
                          <a:pt x="652" y="3"/>
                        </a:lnTo>
                        <a:lnTo>
                          <a:pt x="641" y="2"/>
                        </a:lnTo>
                        <a:lnTo>
                          <a:pt x="630" y="0"/>
                        </a:lnTo>
                        <a:lnTo>
                          <a:pt x="617" y="0"/>
                        </a:lnTo>
                        <a:lnTo>
                          <a:pt x="606" y="2"/>
                        </a:lnTo>
                        <a:lnTo>
                          <a:pt x="594" y="3"/>
                        </a:lnTo>
                        <a:lnTo>
                          <a:pt x="582" y="4"/>
                        </a:lnTo>
                        <a:lnTo>
                          <a:pt x="570" y="7"/>
                        </a:lnTo>
                        <a:lnTo>
                          <a:pt x="559" y="10"/>
                        </a:lnTo>
                        <a:lnTo>
                          <a:pt x="548" y="13"/>
                        </a:lnTo>
                        <a:lnTo>
                          <a:pt x="536" y="17"/>
                        </a:lnTo>
                        <a:lnTo>
                          <a:pt x="525" y="23"/>
                        </a:lnTo>
                        <a:lnTo>
                          <a:pt x="514" y="28"/>
                        </a:lnTo>
                        <a:lnTo>
                          <a:pt x="504" y="34"/>
                        </a:lnTo>
                        <a:lnTo>
                          <a:pt x="465" y="58"/>
                        </a:lnTo>
                        <a:lnTo>
                          <a:pt x="466" y="62"/>
                        </a:lnTo>
                        <a:lnTo>
                          <a:pt x="466" y="67"/>
                        </a:lnTo>
                        <a:lnTo>
                          <a:pt x="466" y="72"/>
                        </a:lnTo>
                        <a:lnTo>
                          <a:pt x="466" y="77"/>
                        </a:lnTo>
                        <a:lnTo>
                          <a:pt x="465" y="81"/>
                        </a:lnTo>
                        <a:lnTo>
                          <a:pt x="463" y="86"/>
                        </a:lnTo>
                        <a:lnTo>
                          <a:pt x="462" y="90"/>
                        </a:lnTo>
                        <a:lnTo>
                          <a:pt x="461" y="95"/>
                        </a:lnTo>
                        <a:lnTo>
                          <a:pt x="458" y="99"/>
                        </a:lnTo>
                        <a:lnTo>
                          <a:pt x="456" y="103"/>
                        </a:lnTo>
                        <a:lnTo>
                          <a:pt x="451" y="111"/>
                        </a:lnTo>
                        <a:lnTo>
                          <a:pt x="445" y="117"/>
                        </a:lnTo>
                        <a:lnTo>
                          <a:pt x="436" y="123"/>
                        </a:lnTo>
                        <a:lnTo>
                          <a:pt x="208" y="259"/>
                        </a:lnTo>
                        <a:lnTo>
                          <a:pt x="198" y="275"/>
                        </a:lnTo>
                        <a:lnTo>
                          <a:pt x="189" y="290"/>
                        </a:lnTo>
                        <a:lnTo>
                          <a:pt x="180" y="306"/>
                        </a:lnTo>
                        <a:lnTo>
                          <a:pt x="173" y="323"/>
                        </a:lnTo>
                        <a:lnTo>
                          <a:pt x="165" y="340"/>
                        </a:lnTo>
                        <a:lnTo>
                          <a:pt x="159" y="357"/>
                        </a:lnTo>
                        <a:lnTo>
                          <a:pt x="154" y="374"/>
                        </a:lnTo>
                        <a:lnTo>
                          <a:pt x="149" y="392"/>
                        </a:lnTo>
                        <a:lnTo>
                          <a:pt x="144" y="409"/>
                        </a:lnTo>
                        <a:lnTo>
                          <a:pt x="141" y="427"/>
                        </a:lnTo>
                        <a:lnTo>
                          <a:pt x="137" y="445"/>
                        </a:lnTo>
                        <a:lnTo>
                          <a:pt x="136" y="463"/>
                        </a:lnTo>
                        <a:lnTo>
                          <a:pt x="135" y="481"/>
                        </a:lnTo>
                        <a:lnTo>
                          <a:pt x="134" y="500"/>
                        </a:lnTo>
                        <a:lnTo>
                          <a:pt x="134" y="518"/>
                        </a:lnTo>
                        <a:lnTo>
                          <a:pt x="135" y="536"/>
                        </a:lnTo>
                        <a:close/>
                        <a:moveTo>
                          <a:pt x="217" y="687"/>
                        </a:moveTo>
                        <a:lnTo>
                          <a:pt x="197" y="656"/>
                        </a:lnTo>
                        <a:lnTo>
                          <a:pt x="178" y="624"/>
                        </a:lnTo>
                        <a:lnTo>
                          <a:pt x="169" y="609"/>
                        </a:lnTo>
                        <a:lnTo>
                          <a:pt x="161" y="593"/>
                        </a:lnTo>
                        <a:lnTo>
                          <a:pt x="152" y="576"/>
                        </a:lnTo>
                        <a:lnTo>
                          <a:pt x="145" y="561"/>
                        </a:lnTo>
                        <a:lnTo>
                          <a:pt x="137" y="544"/>
                        </a:lnTo>
                        <a:lnTo>
                          <a:pt x="130" y="527"/>
                        </a:lnTo>
                        <a:lnTo>
                          <a:pt x="123" y="510"/>
                        </a:lnTo>
                        <a:lnTo>
                          <a:pt x="116" y="493"/>
                        </a:lnTo>
                        <a:lnTo>
                          <a:pt x="110" y="476"/>
                        </a:lnTo>
                        <a:lnTo>
                          <a:pt x="105" y="458"/>
                        </a:lnTo>
                        <a:lnTo>
                          <a:pt x="98" y="441"/>
                        </a:lnTo>
                        <a:lnTo>
                          <a:pt x="93" y="423"/>
                        </a:lnTo>
                        <a:lnTo>
                          <a:pt x="93" y="419"/>
                        </a:lnTo>
                        <a:lnTo>
                          <a:pt x="92" y="414"/>
                        </a:lnTo>
                        <a:lnTo>
                          <a:pt x="91" y="410"/>
                        </a:lnTo>
                        <a:lnTo>
                          <a:pt x="89" y="406"/>
                        </a:lnTo>
                        <a:lnTo>
                          <a:pt x="87" y="401"/>
                        </a:lnTo>
                        <a:lnTo>
                          <a:pt x="84" y="398"/>
                        </a:lnTo>
                        <a:lnTo>
                          <a:pt x="82" y="394"/>
                        </a:lnTo>
                        <a:lnTo>
                          <a:pt x="78" y="392"/>
                        </a:lnTo>
                        <a:lnTo>
                          <a:pt x="76" y="388"/>
                        </a:lnTo>
                        <a:lnTo>
                          <a:pt x="72" y="387"/>
                        </a:lnTo>
                        <a:lnTo>
                          <a:pt x="68" y="384"/>
                        </a:lnTo>
                        <a:lnTo>
                          <a:pt x="64" y="383"/>
                        </a:lnTo>
                        <a:lnTo>
                          <a:pt x="59" y="381"/>
                        </a:lnTo>
                        <a:lnTo>
                          <a:pt x="55" y="380"/>
                        </a:lnTo>
                        <a:lnTo>
                          <a:pt x="50" y="380"/>
                        </a:lnTo>
                        <a:lnTo>
                          <a:pt x="47" y="380"/>
                        </a:lnTo>
                        <a:lnTo>
                          <a:pt x="40" y="380"/>
                        </a:lnTo>
                        <a:lnTo>
                          <a:pt x="35" y="381"/>
                        </a:lnTo>
                        <a:lnTo>
                          <a:pt x="30" y="384"/>
                        </a:lnTo>
                        <a:lnTo>
                          <a:pt x="27" y="387"/>
                        </a:lnTo>
                        <a:lnTo>
                          <a:pt x="21" y="389"/>
                        </a:lnTo>
                        <a:lnTo>
                          <a:pt x="18" y="392"/>
                        </a:lnTo>
                        <a:lnTo>
                          <a:pt x="14" y="396"/>
                        </a:lnTo>
                        <a:lnTo>
                          <a:pt x="11" y="401"/>
                        </a:lnTo>
                        <a:lnTo>
                          <a:pt x="6" y="424"/>
                        </a:lnTo>
                        <a:lnTo>
                          <a:pt x="4" y="449"/>
                        </a:lnTo>
                        <a:lnTo>
                          <a:pt x="1" y="472"/>
                        </a:lnTo>
                        <a:lnTo>
                          <a:pt x="0" y="497"/>
                        </a:lnTo>
                        <a:lnTo>
                          <a:pt x="0" y="520"/>
                        </a:lnTo>
                        <a:lnTo>
                          <a:pt x="1" y="544"/>
                        </a:lnTo>
                        <a:lnTo>
                          <a:pt x="4" y="569"/>
                        </a:lnTo>
                        <a:lnTo>
                          <a:pt x="8" y="592"/>
                        </a:lnTo>
                        <a:lnTo>
                          <a:pt x="13" y="615"/>
                        </a:lnTo>
                        <a:lnTo>
                          <a:pt x="19" y="639"/>
                        </a:lnTo>
                        <a:lnTo>
                          <a:pt x="25" y="661"/>
                        </a:lnTo>
                        <a:lnTo>
                          <a:pt x="34" y="684"/>
                        </a:lnTo>
                        <a:lnTo>
                          <a:pt x="43" y="706"/>
                        </a:lnTo>
                        <a:lnTo>
                          <a:pt x="54" y="727"/>
                        </a:lnTo>
                        <a:lnTo>
                          <a:pt x="66" y="748"/>
                        </a:lnTo>
                        <a:lnTo>
                          <a:pt x="78" y="769"/>
                        </a:lnTo>
                        <a:lnTo>
                          <a:pt x="88" y="791"/>
                        </a:lnTo>
                        <a:lnTo>
                          <a:pt x="101" y="812"/>
                        </a:lnTo>
                        <a:lnTo>
                          <a:pt x="113" y="832"/>
                        </a:lnTo>
                        <a:lnTo>
                          <a:pt x="127" y="852"/>
                        </a:lnTo>
                        <a:lnTo>
                          <a:pt x="142" y="870"/>
                        </a:lnTo>
                        <a:lnTo>
                          <a:pt x="157" y="888"/>
                        </a:lnTo>
                        <a:lnTo>
                          <a:pt x="174" y="905"/>
                        </a:lnTo>
                        <a:lnTo>
                          <a:pt x="191" y="921"/>
                        </a:lnTo>
                        <a:lnTo>
                          <a:pt x="209" y="937"/>
                        </a:lnTo>
                        <a:lnTo>
                          <a:pt x="228" y="950"/>
                        </a:lnTo>
                        <a:lnTo>
                          <a:pt x="247" y="964"/>
                        </a:lnTo>
                        <a:lnTo>
                          <a:pt x="267" y="976"/>
                        </a:lnTo>
                        <a:lnTo>
                          <a:pt x="288" y="986"/>
                        </a:lnTo>
                        <a:lnTo>
                          <a:pt x="310" y="996"/>
                        </a:lnTo>
                        <a:lnTo>
                          <a:pt x="331" y="1005"/>
                        </a:lnTo>
                        <a:lnTo>
                          <a:pt x="354" y="1013"/>
                        </a:lnTo>
                        <a:lnTo>
                          <a:pt x="358" y="1012"/>
                        </a:lnTo>
                        <a:lnTo>
                          <a:pt x="363" y="1011"/>
                        </a:lnTo>
                        <a:lnTo>
                          <a:pt x="366" y="1009"/>
                        </a:lnTo>
                        <a:lnTo>
                          <a:pt x="370" y="1008"/>
                        </a:lnTo>
                        <a:lnTo>
                          <a:pt x="374" y="1005"/>
                        </a:lnTo>
                        <a:lnTo>
                          <a:pt x="378" y="1003"/>
                        </a:lnTo>
                        <a:lnTo>
                          <a:pt x="382" y="1000"/>
                        </a:lnTo>
                        <a:lnTo>
                          <a:pt x="384" y="996"/>
                        </a:lnTo>
                        <a:lnTo>
                          <a:pt x="387" y="992"/>
                        </a:lnTo>
                        <a:lnTo>
                          <a:pt x="389" y="990"/>
                        </a:lnTo>
                        <a:lnTo>
                          <a:pt x="392" y="985"/>
                        </a:lnTo>
                        <a:lnTo>
                          <a:pt x="393" y="981"/>
                        </a:lnTo>
                        <a:lnTo>
                          <a:pt x="394" y="977"/>
                        </a:lnTo>
                        <a:lnTo>
                          <a:pt x="395" y="972"/>
                        </a:lnTo>
                        <a:lnTo>
                          <a:pt x="395" y="968"/>
                        </a:lnTo>
                        <a:lnTo>
                          <a:pt x="395" y="963"/>
                        </a:lnTo>
                        <a:lnTo>
                          <a:pt x="394" y="957"/>
                        </a:lnTo>
                        <a:lnTo>
                          <a:pt x="393" y="952"/>
                        </a:lnTo>
                        <a:lnTo>
                          <a:pt x="392" y="947"/>
                        </a:lnTo>
                        <a:lnTo>
                          <a:pt x="389" y="943"/>
                        </a:lnTo>
                        <a:lnTo>
                          <a:pt x="387" y="939"/>
                        </a:lnTo>
                        <a:lnTo>
                          <a:pt x="383" y="934"/>
                        </a:lnTo>
                        <a:lnTo>
                          <a:pt x="379" y="931"/>
                        </a:lnTo>
                        <a:lnTo>
                          <a:pt x="375" y="927"/>
                        </a:lnTo>
                        <a:lnTo>
                          <a:pt x="351" y="901"/>
                        </a:lnTo>
                        <a:lnTo>
                          <a:pt x="329" y="873"/>
                        </a:lnTo>
                        <a:lnTo>
                          <a:pt x="307" y="844"/>
                        </a:lnTo>
                        <a:lnTo>
                          <a:pt x="286" y="814"/>
                        </a:lnTo>
                        <a:lnTo>
                          <a:pt x="267" y="783"/>
                        </a:lnTo>
                        <a:lnTo>
                          <a:pt x="258" y="767"/>
                        </a:lnTo>
                        <a:lnTo>
                          <a:pt x="248" y="752"/>
                        </a:lnTo>
                        <a:lnTo>
                          <a:pt x="241" y="736"/>
                        </a:lnTo>
                        <a:lnTo>
                          <a:pt x="232" y="719"/>
                        </a:lnTo>
                        <a:lnTo>
                          <a:pt x="224" y="704"/>
                        </a:lnTo>
                        <a:lnTo>
                          <a:pt x="217" y="687"/>
                        </a:lnTo>
                        <a:close/>
                        <a:moveTo>
                          <a:pt x="881" y="793"/>
                        </a:moveTo>
                        <a:lnTo>
                          <a:pt x="878" y="788"/>
                        </a:lnTo>
                        <a:lnTo>
                          <a:pt x="874" y="783"/>
                        </a:lnTo>
                        <a:lnTo>
                          <a:pt x="870" y="779"/>
                        </a:lnTo>
                        <a:lnTo>
                          <a:pt x="865" y="775"/>
                        </a:lnTo>
                        <a:lnTo>
                          <a:pt x="861" y="771"/>
                        </a:lnTo>
                        <a:lnTo>
                          <a:pt x="855" y="769"/>
                        </a:lnTo>
                        <a:lnTo>
                          <a:pt x="850" y="766"/>
                        </a:lnTo>
                        <a:lnTo>
                          <a:pt x="845" y="765"/>
                        </a:lnTo>
                        <a:lnTo>
                          <a:pt x="839" y="764"/>
                        </a:lnTo>
                        <a:lnTo>
                          <a:pt x="834" y="762"/>
                        </a:lnTo>
                        <a:lnTo>
                          <a:pt x="827" y="762"/>
                        </a:lnTo>
                        <a:lnTo>
                          <a:pt x="821" y="764"/>
                        </a:lnTo>
                        <a:lnTo>
                          <a:pt x="816" y="765"/>
                        </a:lnTo>
                        <a:lnTo>
                          <a:pt x="810" y="766"/>
                        </a:lnTo>
                        <a:lnTo>
                          <a:pt x="805" y="769"/>
                        </a:lnTo>
                        <a:lnTo>
                          <a:pt x="800" y="771"/>
                        </a:lnTo>
                        <a:lnTo>
                          <a:pt x="485" y="959"/>
                        </a:lnTo>
                        <a:lnTo>
                          <a:pt x="480" y="961"/>
                        </a:lnTo>
                        <a:lnTo>
                          <a:pt x="475" y="965"/>
                        </a:lnTo>
                        <a:lnTo>
                          <a:pt x="471" y="970"/>
                        </a:lnTo>
                        <a:lnTo>
                          <a:pt x="467" y="974"/>
                        </a:lnTo>
                        <a:lnTo>
                          <a:pt x="463" y="979"/>
                        </a:lnTo>
                        <a:lnTo>
                          <a:pt x="461" y="985"/>
                        </a:lnTo>
                        <a:lnTo>
                          <a:pt x="458" y="990"/>
                        </a:lnTo>
                        <a:lnTo>
                          <a:pt x="457" y="996"/>
                        </a:lnTo>
                        <a:lnTo>
                          <a:pt x="456" y="1002"/>
                        </a:lnTo>
                        <a:lnTo>
                          <a:pt x="455" y="1008"/>
                        </a:lnTo>
                        <a:lnTo>
                          <a:pt x="455" y="1015"/>
                        </a:lnTo>
                        <a:lnTo>
                          <a:pt x="455" y="1020"/>
                        </a:lnTo>
                        <a:lnTo>
                          <a:pt x="456" y="1026"/>
                        </a:lnTo>
                        <a:lnTo>
                          <a:pt x="458" y="1031"/>
                        </a:lnTo>
                        <a:lnTo>
                          <a:pt x="460" y="1038"/>
                        </a:lnTo>
                        <a:lnTo>
                          <a:pt x="463" y="1043"/>
                        </a:lnTo>
                        <a:lnTo>
                          <a:pt x="466" y="1048"/>
                        </a:lnTo>
                        <a:lnTo>
                          <a:pt x="470" y="1054"/>
                        </a:lnTo>
                        <a:lnTo>
                          <a:pt x="475" y="1059"/>
                        </a:lnTo>
                        <a:lnTo>
                          <a:pt x="479" y="1063"/>
                        </a:lnTo>
                        <a:lnTo>
                          <a:pt x="484" y="1065"/>
                        </a:lnTo>
                        <a:lnTo>
                          <a:pt x="489" y="1068"/>
                        </a:lnTo>
                        <a:lnTo>
                          <a:pt x="494" y="1070"/>
                        </a:lnTo>
                        <a:lnTo>
                          <a:pt x="500" y="1073"/>
                        </a:lnTo>
                        <a:lnTo>
                          <a:pt x="505" y="1074"/>
                        </a:lnTo>
                        <a:lnTo>
                          <a:pt x="511" y="1074"/>
                        </a:lnTo>
                        <a:lnTo>
                          <a:pt x="516" y="1074"/>
                        </a:lnTo>
                        <a:lnTo>
                          <a:pt x="523" y="1074"/>
                        </a:lnTo>
                        <a:lnTo>
                          <a:pt x="529" y="1073"/>
                        </a:lnTo>
                        <a:lnTo>
                          <a:pt x="534" y="1072"/>
                        </a:lnTo>
                        <a:lnTo>
                          <a:pt x="540" y="1069"/>
                        </a:lnTo>
                        <a:lnTo>
                          <a:pt x="545" y="1067"/>
                        </a:lnTo>
                        <a:lnTo>
                          <a:pt x="860" y="879"/>
                        </a:lnTo>
                        <a:lnTo>
                          <a:pt x="865" y="875"/>
                        </a:lnTo>
                        <a:lnTo>
                          <a:pt x="869" y="871"/>
                        </a:lnTo>
                        <a:lnTo>
                          <a:pt x="874" y="868"/>
                        </a:lnTo>
                        <a:lnTo>
                          <a:pt x="878" y="862"/>
                        </a:lnTo>
                        <a:lnTo>
                          <a:pt x="880" y="858"/>
                        </a:lnTo>
                        <a:lnTo>
                          <a:pt x="884" y="852"/>
                        </a:lnTo>
                        <a:lnTo>
                          <a:pt x="885" y="847"/>
                        </a:lnTo>
                        <a:lnTo>
                          <a:pt x="888" y="842"/>
                        </a:lnTo>
                        <a:lnTo>
                          <a:pt x="889" y="835"/>
                        </a:lnTo>
                        <a:lnTo>
                          <a:pt x="889" y="830"/>
                        </a:lnTo>
                        <a:lnTo>
                          <a:pt x="889" y="823"/>
                        </a:lnTo>
                        <a:lnTo>
                          <a:pt x="889" y="817"/>
                        </a:lnTo>
                        <a:lnTo>
                          <a:pt x="888" y="812"/>
                        </a:lnTo>
                        <a:lnTo>
                          <a:pt x="887" y="805"/>
                        </a:lnTo>
                        <a:lnTo>
                          <a:pt x="884" y="800"/>
                        </a:lnTo>
                        <a:lnTo>
                          <a:pt x="881" y="793"/>
                        </a:lnTo>
                        <a:close/>
                        <a:moveTo>
                          <a:pt x="458" y="38"/>
                        </a:moveTo>
                        <a:lnTo>
                          <a:pt x="455" y="33"/>
                        </a:lnTo>
                        <a:lnTo>
                          <a:pt x="451" y="28"/>
                        </a:lnTo>
                        <a:lnTo>
                          <a:pt x="447" y="23"/>
                        </a:lnTo>
                        <a:lnTo>
                          <a:pt x="442" y="19"/>
                        </a:lnTo>
                        <a:lnTo>
                          <a:pt x="438" y="16"/>
                        </a:lnTo>
                        <a:lnTo>
                          <a:pt x="432" y="13"/>
                        </a:lnTo>
                        <a:lnTo>
                          <a:pt x="427" y="11"/>
                        </a:lnTo>
                        <a:lnTo>
                          <a:pt x="422" y="8"/>
                        </a:lnTo>
                        <a:lnTo>
                          <a:pt x="416" y="7"/>
                        </a:lnTo>
                        <a:lnTo>
                          <a:pt x="411" y="7"/>
                        </a:lnTo>
                        <a:lnTo>
                          <a:pt x="404" y="7"/>
                        </a:lnTo>
                        <a:lnTo>
                          <a:pt x="399" y="7"/>
                        </a:lnTo>
                        <a:lnTo>
                          <a:pt x="393" y="8"/>
                        </a:lnTo>
                        <a:lnTo>
                          <a:pt x="387" y="10"/>
                        </a:lnTo>
                        <a:lnTo>
                          <a:pt x="382" y="12"/>
                        </a:lnTo>
                        <a:lnTo>
                          <a:pt x="377" y="15"/>
                        </a:lnTo>
                        <a:lnTo>
                          <a:pt x="62" y="202"/>
                        </a:lnTo>
                        <a:lnTo>
                          <a:pt x="57" y="206"/>
                        </a:lnTo>
                        <a:lnTo>
                          <a:pt x="52" y="210"/>
                        </a:lnTo>
                        <a:lnTo>
                          <a:pt x="48" y="214"/>
                        </a:lnTo>
                        <a:lnTo>
                          <a:pt x="44" y="219"/>
                        </a:lnTo>
                        <a:lnTo>
                          <a:pt x="40" y="224"/>
                        </a:lnTo>
                        <a:lnTo>
                          <a:pt x="38" y="229"/>
                        </a:lnTo>
                        <a:lnTo>
                          <a:pt x="35" y="234"/>
                        </a:lnTo>
                        <a:lnTo>
                          <a:pt x="34" y="240"/>
                        </a:lnTo>
                        <a:lnTo>
                          <a:pt x="33" y="246"/>
                        </a:lnTo>
                        <a:lnTo>
                          <a:pt x="32" y="251"/>
                        </a:lnTo>
                        <a:lnTo>
                          <a:pt x="32" y="258"/>
                        </a:lnTo>
                        <a:lnTo>
                          <a:pt x="32" y="264"/>
                        </a:lnTo>
                        <a:lnTo>
                          <a:pt x="33" y="270"/>
                        </a:lnTo>
                        <a:lnTo>
                          <a:pt x="35" y="276"/>
                        </a:lnTo>
                        <a:lnTo>
                          <a:pt x="37" y="281"/>
                        </a:lnTo>
                        <a:lnTo>
                          <a:pt x="40" y="288"/>
                        </a:lnTo>
                        <a:lnTo>
                          <a:pt x="43" y="293"/>
                        </a:lnTo>
                        <a:lnTo>
                          <a:pt x="47" y="298"/>
                        </a:lnTo>
                        <a:lnTo>
                          <a:pt x="52" y="302"/>
                        </a:lnTo>
                        <a:lnTo>
                          <a:pt x="55" y="306"/>
                        </a:lnTo>
                        <a:lnTo>
                          <a:pt x="61" y="310"/>
                        </a:lnTo>
                        <a:lnTo>
                          <a:pt x="66" y="312"/>
                        </a:lnTo>
                        <a:lnTo>
                          <a:pt x="71" y="315"/>
                        </a:lnTo>
                        <a:lnTo>
                          <a:pt x="77" y="316"/>
                        </a:lnTo>
                        <a:lnTo>
                          <a:pt x="82" y="318"/>
                        </a:lnTo>
                        <a:lnTo>
                          <a:pt x="88" y="319"/>
                        </a:lnTo>
                        <a:lnTo>
                          <a:pt x="93" y="319"/>
                        </a:lnTo>
                        <a:lnTo>
                          <a:pt x="100" y="318"/>
                        </a:lnTo>
                        <a:lnTo>
                          <a:pt x="106" y="318"/>
                        </a:lnTo>
                        <a:lnTo>
                          <a:pt x="111" y="315"/>
                        </a:lnTo>
                        <a:lnTo>
                          <a:pt x="117" y="314"/>
                        </a:lnTo>
                        <a:lnTo>
                          <a:pt x="122" y="310"/>
                        </a:lnTo>
                        <a:lnTo>
                          <a:pt x="437" y="123"/>
                        </a:lnTo>
                        <a:lnTo>
                          <a:pt x="442" y="120"/>
                        </a:lnTo>
                        <a:lnTo>
                          <a:pt x="446" y="116"/>
                        </a:lnTo>
                        <a:lnTo>
                          <a:pt x="451" y="111"/>
                        </a:lnTo>
                        <a:lnTo>
                          <a:pt x="455" y="107"/>
                        </a:lnTo>
                        <a:lnTo>
                          <a:pt x="457" y="102"/>
                        </a:lnTo>
                        <a:lnTo>
                          <a:pt x="461" y="97"/>
                        </a:lnTo>
                        <a:lnTo>
                          <a:pt x="462" y="91"/>
                        </a:lnTo>
                        <a:lnTo>
                          <a:pt x="465" y="85"/>
                        </a:lnTo>
                        <a:lnTo>
                          <a:pt x="466" y="80"/>
                        </a:lnTo>
                        <a:lnTo>
                          <a:pt x="466" y="73"/>
                        </a:lnTo>
                        <a:lnTo>
                          <a:pt x="466" y="67"/>
                        </a:lnTo>
                        <a:lnTo>
                          <a:pt x="466" y="62"/>
                        </a:lnTo>
                        <a:lnTo>
                          <a:pt x="465" y="55"/>
                        </a:lnTo>
                        <a:lnTo>
                          <a:pt x="463" y="50"/>
                        </a:lnTo>
                        <a:lnTo>
                          <a:pt x="461" y="43"/>
                        </a:lnTo>
                        <a:lnTo>
                          <a:pt x="458" y="38"/>
                        </a:lnTo>
                        <a:close/>
                      </a:path>
                    </a:pathLst>
                  </a:custGeom>
                  <a:solidFill>
                    <a:srgbClr val="CC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ru-RU" sz="1187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80" name="Freeform 468"/>
                  <p:cNvSpPr>
                    <a:spLocks/>
                  </p:cNvSpPr>
                  <p:nvPr/>
                </p:nvSpPr>
                <p:spPr bwMode="auto">
                  <a:xfrm rot="-3565789">
                    <a:off x="2443" y="2052"/>
                    <a:ext cx="580" cy="595"/>
                  </a:xfrm>
                  <a:custGeom>
                    <a:avLst/>
                    <a:gdLst>
                      <a:gd name="T0" fmla="*/ 1 w 892"/>
                      <a:gd name="T1" fmla="*/ 1 h 908"/>
                      <a:gd name="T2" fmla="*/ 1 w 892"/>
                      <a:gd name="T3" fmla="*/ 1 h 908"/>
                      <a:gd name="T4" fmla="*/ 1 w 892"/>
                      <a:gd name="T5" fmla="*/ 1 h 908"/>
                      <a:gd name="T6" fmla="*/ 1 w 892"/>
                      <a:gd name="T7" fmla="*/ 1 h 908"/>
                      <a:gd name="T8" fmla="*/ 1 w 892"/>
                      <a:gd name="T9" fmla="*/ 1 h 908"/>
                      <a:gd name="T10" fmla="*/ 1 w 892"/>
                      <a:gd name="T11" fmla="*/ 1 h 908"/>
                      <a:gd name="T12" fmla="*/ 1 w 892"/>
                      <a:gd name="T13" fmla="*/ 1 h 908"/>
                      <a:gd name="T14" fmla="*/ 1 w 892"/>
                      <a:gd name="T15" fmla="*/ 1 h 908"/>
                      <a:gd name="T16" fmla="*/ 1 w 892"/>
                      <a:gd name="T17" fmla="*/ 1 h 908"/>
                      <a:gd name="T18" fmla="*/ 1 w 892"/>
                      <a:gd name="T19" fmla="*/ 1 h 908"/>
                      <a:gd name="T20" fmla="*/ 1 w 892"/>
                      <a:gd name="T21" fmla="*/ 1 h 908"/>
                      <a:gd name="T22" fmla="*/ 1 w 892"/>
                      <a:gd name="T23" fmla="*/ 1 h 908"/>
                      <a:gd name="T24" fmla="*/ 1 w 892"/>
                      <a:gd name="T25" fmla="*/ 1 h 908"/>
                      <a:gd name="T26" fmla="*/ 1 w 892"/>
                      <a:gd name="T27" fmla="*/ 1 h 908"/>
                      <a:gd name="T28" fmla="*/ 1 w 892"/>
                      <a:gd name="T29" fmla="*/ 1 h 908"/>
                      <a:gd name="T30" fmla="*/ 1 w 892"/>
                      <a:gd name="T31" fmla="*/ 1 h 908"/>
                      <a:gd name="T32" fmla="*/ 1 w 892"/>
                      <a:gd name="T33" fmla="*/ 1 h 908"/>
                      <a:gd name="T34" fmla="*/ 1 w 892"/>
                      <a:gd name="T35" fmla="*/ 1 h 908"/>
                      <a:gd name="T36" fmla="*/ 1 w 892"/>
                      <a:gd name="T37" fmla="*/ 1 h 908"/>
                      <a:gd name="T38" fmla="*/ 1 w 892"/>
                      <a:gd name="T39" fmla="*/ 1 h 908"/>
                      <a:gd name="T40" fmla="*/ 1 w 892"/>
                      <a:gd name="T41" fmla="*/ 1 h 908"/>
                      <a:gd name="T42" fmla="*/ 1 w 892"/>
                      <a:gd name="T43" fmla="*/ 1 h 908"/>
                      <a:gd name="T44" fmla="*/ 1 w 892"/>
                      <a:gd name="T45" fmla="*/ 1 h 908"/>
                      <a:gd name="T46" fmla="*/ 1 w 892"/>
                      <a:gd name="T47" fmla="*/ 1 h 908"/>
                      <a:gd name="T48" fmla="*/ 1 w 892"/>
                      <a:gd name="T49" fmla="*/ 1 h 908"/>
                      <a:gd name="T50" fmla="*/ 1 w 892"/>
                      <a:gd name="T51" fmla="*/ 1 h 908"/>
                      <a:gd name="T52" fmla="*/ 1 w 892"/>
                      <a:gd name="T53" fmla="*/ 1 h 908"/>
                      <a:gd name="T54" fmla="*/ 1 w 892"/>
                      <a:gd name="T55" fmla="*/ 1 h 908"/>
                      <a:gd name="T56" fmla="*/ 1 w 892"/>
                      <a:gd name="T57" fmla="*/ 1 h 908"/>
                      <a:gd name="T58" fmla="*/ 1 w 892"/>
                      <a:gd name="T59" fmla="*/ 1 h 908"/>
                      <a:gd name="T60" fmla="*/ 1 w 892"/>
                      <a:gd name="T61" fmla="*/ 1 h 908"/>
                      <a:gd name="T62" fmla="*/ 1 w 892"/>
                      <a:gd name="T63" fmla="*/ 1 h 908"/>
                      <a:gd name="T64" fmla="*/ 1 w 892"/>
                      <a:gd name="T65" fmla="*/ 1 h 908"/>
                      <a:gd name="T66" fmla="*/ 1 w 892"/>
                      <a:gd name="T67" fmla="*/ 0 h 908"/>
                      <a:gd name="T68" fmla="*/ 1 w 892"/>
                      <a:gd name="T69" fmla="*/ 1 h 908"/>
                      <a:gd name="T70" fmla="*/ 1 w 892"/>
                      <a:gd name="T71" fmla="*/ 1 h 908"/>
                      <a:gd name="T72" fmla="*/ 1 w 892"/>
                      <a:gd name="T73" fmla="*/ 1 h 908"/>
                      <a:gd name="T74" fmla="*/ 1 w 892"/>
                      <a:gd name="T75" fmla="*/ 1 h 908"/>
                      <a:gd name="T76" fmla="*/ 1 w 892"/>
                      <a:gd name="T77" fmla="*/ 1 h 908"/>
                      <a:gd name="T78" fmla="*/ 1 w 892"/>
                      <a:gd name="T79" fmla="*/ 1 h 908"/>
                      <a:gd name="T80" fmla="*/ 1 w 892"/>
                      <a:gd name="T81" fmla="*/ 1 h 908"/>
                      <a:gd name="T82" fmla="*/ 1 w 892"/>
                      <a:gd name="T83" fmla="*/ 1 h 908"/>
                      <a:gd name="T84" fmla="*/ 1 w 892"/>
                      <a:gd name="T85" fmla="*/ 1 h 908"/>
                      <a:gd name="T86" fmla="*/ 1 w 892"/>
                      <a:gd name="T87" fmla="*/ 1 h 908"/>
                      <a:gd name="T88" fmla="*/ 1 w 892"/>
                      <a:gd name="T89" fmla="*/ 1 h 908"/>
                      <a:gd name="T90" fmla="*/ 1 w 892"/>
                      <a:gd name="T91" fmla="*/ 1 h 908"/>
                      <a:gd name="T92" fmla="*/ 1 w 892"/>
                      <a:gd name="T93" fmla="*/ 1 h 908"/>
                      <a:gd name="T94" fmla="*/ 1 w 892"/>
                      <a:gd name="T95" fmla="*/ 1 h 908"/>
                      <a:gd name="T96" fmla="*/ 1 w 892"/>
                      <a:gd name="T97" fmla="*/ 1 h 90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92"/>
                      <a:gd name="T148" fmla="*/ 0 h 908"/>
                      <a:gd name="T149" fmla="*/ 892 w 892"/>
                      <a:gd name="T150" fmla="*/ 908 h 90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92" h="908">
                        <a:moveTo>
                          <a:pt x="1" y="536"/>
                        </a:moveTo>
                        <a:lnTo>
                          <a:pt x="18" y="575"/>
                        </a:lnTo>
                        <a:lnTo>
                          <a:pt x="39" y="613"/>
                        </a:lnTo>
                        <a:lnTo>
                          <a:pt x="57" y="650"/>
                        </a:lnTo>
                        <a:lnTo>
                          <a:pt x="79" y="688"/>
                        </a:lnTo>
                        <a:lnTo>
                          <a:pt x="99" y="725"/>
                        </a:lnTo>
                        <a:lnTo>
                          <a:pt x="122" y="761"/>
                        </a:lnTo>
                        <a:lnTo>
                          <a:pt x="143" y="797"/>
                        </a:lnTo>
                        <a:lnTo>
                          <a:pt x="167" y="834"/>
                        </a:lnTo>
                        <a:lnTo>
                          <a:pt x="182" y="843"/>
                        </a:lnTo>
                        <a:lnTo>
                          <a:pt x="197" y="853"/>
                        </a:lnTo>
                        <a:lnTo>
                          <a:pt x="212" y="861"/>
                        </a:lnTo>
                        <a:lnTo>
                          <a:pt x="229" y="869"/>
                        </a:lnTo>
                        <a:lnTo>
                          <a:pt x="245" y="877"/>
                        </a:lnTo>
                        <a:lnTo>
                          <a:pt x="261" y="883"/>
                        </a:lnTo>
                        <a:lnTo>
                          <a:pt x="279" y="888"/>
                        </a:lnTo>
                        <a:lnTo>
                          <a:pt x="297" y="894"/>
                        </a:lnTo>
                        <a:lnTo>
                          <a:pt x="313" y="899"/>
                        </a:lnTo>
                        <a:lnTo>
                          <a:pt x="331" y="901"/>
                        </a:lnTo>
                        <a:lnTo>
                          <a:pt x="348" y="904"/>
                        </a:lnTo>
                        <a:lnTo>
                          <a:pt x="366" y="907"/>
                        </a:lnTo>
                        <a:lnTo>
                          <a:pt x="384" y="908"/>
                        </a:lnTo>
                        <a:lnTo>
                          <a:pt x="402" y="908"/>
                        </a:lnTo>
                        <a:lnTo>
                          <a:pt x="420" y="908"/>
                        </a:lnTo>
                        <a:lnTo>
                          <a:pt x="438" y="907"/>
                        </a:lnTo>
                        <a:lnTo>
                          <a:pt x="666" y="771"/>
                        </a:lnTo>
                        <a:lnTo>
                          <a:pt x="669" y="769"/>
                        </a:lnTo>
                        <a:lnTo>
                          <a:pt x="673" y="767"/>
                        </a:lnTo>
                        <a:lnTo>
                          <a:pt x="678" y="766"/>
                        </a:lnTo>
                        <a:lnTo>
                          <a:pt x="682" y="765"/>
                        </a:lnTo>
                        <a:lnTo>
                          <a:pt x="687" y="764"/>
                        </a:lnTo>
                        <a:lnTo>
                          <a:pt x="692" y="764"/>
                        </a:lnTo>
                        <a:lnTo>
                          <a:pt x="696" y="762"/>
                        </a:lnTo>
                        <a:lnTo>
                          <a:pt x="701" y="764"/>
                        </a:lnTo>
                        <a:lnTo>
                          <a:pt x="705" y="764"/>
                        </a:lnTo>
                        <a:lnTo>
                          <a:pt x="710" y="765"/>
                        </a:lnTo>
                        <a:lnTo>
                          <a:pt x="713" y="766"/>
                        </a:lnTo>
                        <a:lnTo>
                          <a:pt x="719" y="767"/>
                        </a:lnTo>
                        <a:lnTo>
                          <a:pt x="722" y="770"/>
                        </a:lnTo>
                        <a:lnTo>
                          <a:pt x="726" y="771"/>
                        </a:lnTo>
                        <a:lnTo>
                          <a:pt x="730" y="774"/>
                        </a:lnTo>
                        <a:lnTo>
                          <a:pt x="734" y="778"/>
                        </a:lnTo>
                        <a:lnTo>
                          <a:pt x="773" y="754"/>
                        </a:lnTo>
                        <a:lnTo>
                          <a:pt x="783" y="748"/>
                        </a:lnTo>
                        <a:lnTo>
                          <a:pt x="793" y="741"/>
                        </a:lnTo>
                        <a:lnTo>
                          <a:pt x="803" y="734"/>
                        </a:lnTo>
                        <a:lnTo>
                          <a:pt x="812" y="726"/>
                        </a:lnTo>
                        <a:lnTo>
                          <a:pt x="820" y="717"/>
                        </a:lnTo>
                        <a:lnTo>
                          <a:pt x="829" y="708"/>
                        </a:lnTo>
                        <a:lnTo>
                          <a:pt x="837" y="699"/>
                        </a:lnTo>
                        <a:lnTo>
                          <a:pt x="844" y="689"/>
                        </a:lnTo>
                        <a:lnTo>
                          <a:pt x="851" y="679"/>
                        </a:lnTo>
                        <a:lnTo>
                          <a:pt x="857" y="669"/>
                        </a:lnTo>
                        <a:lnTo>
                          <a:pt x="863" y="658"/>
                        </a:lnTo>
                        <a:lnTo>
                          <a:pt x="868" y="648"/>
                        </a:lnTo>
                        <a:lnTo>
                          <a:pt x="873" y="637"/>
                        </a:lnTo>
                        <a:lnTo>
                          <a:pt x="877" y="626"/>
                        </a:lnTo>
                        <a:lnTo>
                          <a:pt x="881" y="615"/>
                        </a:lnTo>
                        <a:lnTo>
                          <a:pt x="885" y="604"/>
                        </a:lnTo>
                        <a:lnTo>
                          <a:pt x="887" y="592"/>
                        </a:lnTo>
                        <a:lnTo>
                          <a:pt x="890" y="580"/>
                        </a:lnTo>
                        <a:lnTo>
                          <a:pt x="891" y="569"/>
                        </a:lnTo>
                        <a:lnTo>
                          <a:pt x="892" y="556"/>
                        </a:lnTo>
                        <a:lnTo>
                          <a:pt x="892" y="544"/>
                        </a:lnTo>
                        <a:lnTo>
                          <a:pt x="892" y="532"/>
                        </a:lnTo>
                        <a:lnTo>
                          <a:pt x="892" y="520"/>
                        </a:lnTo>
                        <a:lnTo>
                          <a:pt x="891" y="507"/>
                        </a:lnTo>
                        <a:lnTo>
                          <a:pt x="890" y="496"/>
                        </a:lnTo>
                        <a:lnTo>
                          <a:pt x="887" y="484"/>
                        </a:lnTo>
                        <a:lnTo>
                          <a:pt x="885" y="472"/>
                        </a:lnTo>
                        <a:lnTo>
                          <a:pt x="881" y="459"/>
                        </a:lnTo>
                        <a:lnTo>
                          <a:pt x="876" y="448"/>
                        </a:lnTo>
                        <a:lnTo>
                          <a:pt x="872" y="437"/>
                        </a:lnTo>
                        <a:lnTo>
                          <a:pt x="866" y="426"/>
                        </a:lnTo>
                        <a:lnTo>
                          <a:pt x="861" y="414"/>
                        </a:lnTo>
                        <a:lnTo>
                          <a:pt x="700" y="125"/>
                        </a:lnTo>
                        <a:lnTo>
                          <a:pt x="693" y="115"/>
                        </a:lnTo>
                        <a:lnTo>
                          <a:pt x="686" y="104"/>
                        </a:lnTo>
                        <a:lnTo>
                          <a:pt x="678" y="94"/>
                        </a:lnTo>
                        <a:lnTo>
                          <a:pt x="671" y="85"/>
                        </a:lnTo>
                        <a:lnTo>
                          <a:pt x="663" y="76"/>
                        </a:lnTo>
                        <a:lnTo>
                          <a:pt x="654" y="67"/>
                        </a:lnTo>
                        <a:lnTo>
                          <a:pt x="645" y="59"/>
                        </a:lnTo>
                        <a:lnTo>
                          <a:pt x="635" y="51"/>
                        </a:lnTo>
                        <a:lnTo>
                          <a:pt x="627" y="45"/>
                        </a:lnTo>
                        <a:lnTo>
                          <a:pt x="617" y="38"/>
                        </a:lnTo>
                        <a:lnTo>
                          <a:pt x="606" y="32"/>
                        </a:lnTo>
                        <a:lnTo>
                          <a:pt x="596" y="26"/>
                        </a:lnTo>
                        <a:lnTo>
                          <a:pt x="585" y="21"/>
                        </a:lnTo>
                        <a:lnTo>
                          <a:pt x="575" y="16"/>
                        </a:lnTo>
                        <a:lnTo>
                          <a:pt x="564" y="12"/>
                        </a:lnTo>
                        <a:lnTo>
                          <a:pt x="552" y="10"/>
                        </a:lnTo>
                        <a:lnTo>
                          <a:pt x="541" y="7"/>
                        </a:lnTo>
                        <a:lnTo>
                          <a:pt x="530" y="4"/>
                        </a:lnTo>
                        <a:lnTo>
                          <a:pt x="518" y="3"/>
                        </a:lnTo>
                        <a:lnTo>
                          <a:pt x="507" y="2"/>
                        </a:lnTo>
                        <a:lnTo>
                          <a:pt x="496" y="0"/>
                        </a:lnTo>
                        <a:lnTo>
                          <a:pt x="483" y="0"/>
                        </a:lnTo>
                        <a:lnTo>
                          <a:pt x="472" y="2"/>
                        </a:lnTo>
                        <a:lnTo>
                          <a:pt x="460" y="3"/>
                        </a:lnTo>
                        <a:lnTo>
                          <a:pt x="448" y="4"/>
                        </a:lnTo>
                        <a:lnTo>
                          <a:pt x="436" y="7"/>
                        </a:lnTo>
                        <a:lnTo>
                          <a:pt x="425" y="10"/>
                        </a:lnTo>
                        <a:lnTo>
                          <a:pt x="414" y="13"/>
                        </a:lnTo>
                        <a:lnTo>
                          <a:pt x="402" y="17"/>
                        </a:lnTo>
                        <a:lnTo>
                          <a:pt x="391" y="23"/>
                        </a:lnTo>
                        <a:lnTo>
                          <a:pt x="380" y="28"/>
                        </a:lnTo>
                        <a:lnTo>
                          <a:pt x="370" y="34"/>
                        </a:lnTo>
                        <a:lnTo>
                          <a:pt x="331" y="58"/>
                        </a:lnTo>
                        <a:lnTo>
                          <a:pt x="332" y="62"/>
                        </a:lnTo>
                        <a:lnTo>
                          <a:pt x="332" y="67"/>
                        </a:lnTo>
                        <a:lnTo>
                          <a:pt x="332" y="72"/>
                        </a:lnTo>
                        <a:lnTo>
                          <a:pt x="332" y="77"/>
                        </a:lnTo>
                        <a:lnTo>
                          <a:pt x="331" y="81"/>
                        </a:lnTo>
                        <a:lnTo>
                          <a:pt x="329" y="86"/>
                        </a:lnTo>
                        <a:lnTo>
                          <a:pt x="328" y="90"/>
                        </a:lnTo>
                        <a:lnTo>
                          <a:pt x="327" y="95"/>
                        </a:lnTo>
                        <a:lnTo>
                          <a:pt x="324" y="99"/>
                        </a:lnTo>
                        <a:lnTo>
                          <a:pt x="322" y="103"/>
                        </a:lnTo>
                        <a:lnTo>
                          <a:pt x="317" y="111"/>
                        </a:lnTo>
                        <a:lnTo>
                          <a:pt x="311" y="117"/>
                        </a:lnTo>
                        <a:lnTo>
                          <a:pt x="302" y="123"/>
                        </a:lnTo>
                        <a:lnTo>
                          <a:pt x="74" y="259"/>
                        </a:lnTo>
                        <a:lnTo>
                          <a:pt x="64" y="275"/>
                        </a:lnTo>
                        <a:lnTo>
                          <a:pt x="55" y="290"/>
                        </a:lnTo>
                        <a:lnTo>
                          <a:pt x="46" y="306"/>
                        </a:lnTo>
                        <a:lnTo>
                          <a:pt x="39" y="323"/>
                        </a:lnTo>
                        <a:lnTo>
                          <a:pt x="31" y="340"/>
                        </a:lnTo>
                        <a:lnTo>
                          <a:pt x="25" y="357"/>
                        </a:lnTo>
                        <a:lnTo>
                          <a:pt x="20" y="374"/>
                        </a:lnTo>
                        <a:lnTo>
                          <a:pt x="15" y="392"/>
                        </a:lnTo>
                        <a:lnTo>
                          <a:pt x="10" y="409"/>
                        </a:lnTo>
                        <a:lnTo>
                          <a:pt x="7" y="427"/>
                        </a:lnTo>
                        <a:lnTo>
                          <a:pt x="3" y="445"/>
                        </a:lnTo>
                        <a:lnTo>
                          <a:pt x="2" y="463"/>
                        </a:lnTo>
                        <a:lnTo>
                          <a:pt x="1" y="481"/>
                        </a:lnTo>
                        <a:lnTo>
                          <a:pt x="0" y="500"/>
                        </a:lnTo>
                        <a:lnTo>
                          <a:pt x="0" y="518"/>
                        </a:lnTo>
                        <a:lnTo>
                          <a:pt x="1" y="53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ru-RU" sz="1187" kern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981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2355" y="2298"/>
                    <a:ext cx="773" cy="475"/>
                    <a:chOff x="2355" y="2298"/>
                    <a:chExt cx="773" cy="475"/>
                  </a:xfrm>
                </p:grpSpPr>
                <p:sp>
                  <p:nvSpPr>
                    <p:cNvPr id="982" name="Freeform 470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616" y="2437"/>
                      <a:ext cx="256" cy="415"/>
                    </a:xfrm>
                    <a:custGeom>
                      <a:avLst/>
                      <a:gdLst>
                        <a:gd name="T0" fmla="*/ 1 w 395"/>
                        <a:gd name="T1" fmla="*/ 1 h 633"/>
                        <a:gd name="T2" fmla="*/ 1 w 395"/>
                        <a:gd name="T3" fmla="*/ 1 h 633"/>
                        <a:gd name="T4" fmla="*/ 1 w 395"/>
                        <a:gd name="T5" fmla="*/ 1 h 633"/>
                        <a:gd name="T6" fmla="*/ 1 w 395"/>
                        <a:gd name="T7" fmla="*/ 1 h 633"/>
                        <a:gd name="T8" fmla="*/ 1 w 395"/>
                        <a:gd name="T9" fmla="*/ 1 h 633"/>
                        <a:gd name="T10" fmla="*/ 1 w 395"/>
                        <a:gd name="T11" fmla="*/ 1 h 633"/>
                        <a:gd name="T12" fmla="*/ 1 w 395"/>
                        <a:gd name="T13" fmla="*/ 1 h 633"/>
                        <a:gd name="T14" fmla="*/ 1 w 395"/>
                        <a:gd name="T15" fmla="*/ 1 h 633"/>
                        <a:gd name="T16" fmla="*/ 1 w 395"/>
                        <a:gd name="T17" fmla="*/ 1 h 633"/>
                        <a:gd name="T18" fmla="*/ 1 w 395"/>
                        <a:gd name="T19" fmla="*/ 1 h 633"/>
                        <a:gd name="T20" fmla="*/ 1 w 395"/>
                        <a:gd name="T21" fmla="*/ 1 h 633"/>
                        <a:gd name="T22" fmla="*/ 1 w 395"/>
                        <a:gd name="T23" fmla="*/ 1 h 633"/>
                        <a:gd name="T24" fmla="*/ 1 w 395"/>
                        <a:gd name="T25" fmla="*/ 1 h 633"/>
                        <a:gd name="T26" fmla="*/ 1 w 395"/>
                        <a:gd name="T27" fmla="*/ 1 h 633"/>
                        <a:gd name="T28" fmla="*/ 1 w 395"/>
                        <a:gd name="T29" fmla="*/ 0 h 633"/>
                        <a:gd name="T30" fmla="*/ 1 w 395"/>
                        <a:gd name="T31" fmla="*/ 0 h 633"/>
                        <a:gd name="T32" fmla="*/ 1 w 395"/>
                        <a:gd name="T33" fmla="*/ 1 h 633"/>
                        <a:gd name="T34" fmla="*/ 1 w 395"/>
                        <a:gd name="T35" fmla="*/ 1 h 633"/>
                        <a:gd name="T36" fmla="*/ 1 w 395"/>
                        <a:gd name="T37" fmla="*/ 1 h 633"/>
                        <a:gd name="T38" fmla="*/ 1 w 395"/>
                        <a:gd name="T39" fmla="*/ 1 h 633"/>
                        <a:gd name="T40" fmla="*/ 1 w 395"/>
                        <a:gd name="T41" fmla="*/ 1 h 633"/>
                        <a:gd name="T42" fmla="*/ 0 w 395"/>
                        <a:gd name="T43" fmla="*/ 1 h 633"/>
                        <a:gd name="T44" fmla="*/ 1 w 395"/>
                        <a:gd name="T45" fmla="*/ 1 h 633"/>
                        <a:gd name="T46" fmla="*/ 1 w 395"/>
                        <a:gd name="T47" fmla="*/ 1 h 633"/>
                        <a:gd name="T48" fmla="*/ 1 w 395"/>
                        <a:gd name="T49" fmla="*/ 1 h 633"/>
                        <a:gd name="T50" fmla="*/ 1 w 395"/>
                        <a:gd name="T51" fmla="*/ 1 h 633"/>
                        <a:gd name="T52" fmla="*/ 1 w 395"/>
                        <a:gd name="T53" fmla="*/ 1 h 633"/>
                        <a:gd name="T54" fmla="*/ 1 w 395"/>
                        <a:gd name="T55" fmla="*/ 1 h 633"/>
                        <a:gd name="T56" fmla="*/ 1 w 395"/>
                        <a:gd name="T57" fmla="*/ 1 h 633"/>
                        <a:gd name="T58" fmla="*/ 1 w 395"/>
                        <a:gd name="T59" fmla="*/ 1 h 633"/>
                        <a:gd name="T60" fmla="*/ 1 w 395"/>
                        <a:gd name="T61" fmla="*/ 1 h 633"/>
                        <a:gd name="T62" fmla="*/ 1 w 395"/>
                        <a:gd name="T63" fmla="*/ 1 h 633"/>
                        <a:gd name="T64" fmla="*/ 1 w 395"/>
                        <a:gd name="T65" fmla="*/ 1 h 633"/>
                        <a:gd name="T66" fmla="*/ 1 w 395"/>
                        <a:gd name="T67" fmla="*/ 1 h 633"/>
                        <a:gd name="T68" fmla="*/ 1 w 395"/>
                        <a:gd name="T69" fmla="*/ 1 h 633"/>
                        <a:gd name="T70" fmla="*/ 1 w 395"/>
                        <a:gd name="T71" fmla="*/ 1 h 633"/>
                        <a:gd name="T72" fmla="*/ 1 w 395"/>
                        <a:gd name="T73" fmla="*/ 1 h 633"/>
                        <a:gd name="T74" fmla="*/ 1 w 395"/>
                        <a:gd name="T75" fmla="*/ 1 h 633"/>
                        <a:gd name="T76" fmla="*/ 1 w 395"/>
                        <a:gd name="T77" fmla="*/ 1 h 633"/>
                        <a:gd name="T78" fmla="*/ 1 w 395"/>
                        <a:gd name="T79" fmla="*/ 1 h 633"/>
                        <a:gd name="T80" fmla="*/ 1 w 395"/>
                        <a:gd name="T81" fmla="*/ 1 h 633"/>
                        <a:gd name="T82" fmla="*/ 1 w 395"/>
                        <a:gd name="T83" fmla="*/ 1 h 633"/>
                        <a:gd name="T84" fmla="*/ 1 w 395"/>
                        <a:gd name="T85" fmla="*/ 1 h 633"/>
                        <a:gd name="T86" fmla="*/ 1 w 395"/>
                        <a:gd name="T87" fmla="*/ 1 h 633"/>
                        <a:gd name="T88" fmla="*/ 1 w 395"/>
                        <a:gd name="T89" fmla="*/ 1 h 633"/>
                        <a:gd name="T90" fmla="*/ 1 w 395"/>
                        <a:gd name="T91" fmla="*/ 1 h 633"/>
                        <a:gd name="T92" fmla="*/ 1 w 395"/>
                        <a:gd name="T93" fmla="*/ 1 h 633"/>
                        <a:gd name="T94" fmla="*/ 1 w 395"/>
                        <a:gd name="T95" fmla="*/ 1 h 633"/>
                        <a:gd name="T96" fmla="*/ 1 w 395"/>
                        <a:gd name="T97" fmla="*/ 1 h 633"/>
                        <a:gd name="T98" fmla="*/ 1 w 395"/>
                        <a:gd name="T99" fmla="*/ 1 h 633"/>
                        <a:gd name="T100" fmla="*/ 1 w 395"/>
                        <a:gd name="T101" fmla="*/ 1 h 633"/>
                        <a:gd name="T102" fmla="*/ 1 w 395"/>
                        <a:gd name="T103" fmla="*/ 1 h 633"/>
                        <a:gd name="T104" fmla="*/ 1 w 395"/>
                        <a:gd name="T105" fmla="*/ 1 h 63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395"/>
                        <a:gd name="T160" fmla="*/ 0 h 633"/>
                        <a:gd name="T161" fmla="*/ 395 w 395"/>
                        <a:gd name="T162" fmla="*/ 633 h 63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395" h="633">
                          <a:moveTo>
                            <a:pt x="217" y="307"/>
                          </a:moveTo>
                          <a:lnTo>
                            <a:pt x="197" y="276"/>
                          </a:lnTo>
                          <a:lnTo>
                            <a:pt x="178" y="244"/>
                          </a:lnTo>
                          <a:lnTo>
                            <a:pt x="169" y="229"/>
                          </a:lnTo>
                          <a:lnTo>
                            <a:pt x="161" y="213"/>
                          </a:lnTo>
                          <a:lnTo>
                            <a:pt x="152" y="196"/>
                          </a:lnTo>
                          <a:lnTo>
                            <a:pt x="145" y="181"/>
                          </a:lnTo>
                          <a:lnTo>
                            <a:pt x="137" y="164"/>
                          </a:lnTo>
                          <a:lnTo>
                            <a:pt x="130" y="147"/>
                          </a:lnTo>
                          <a:lnTo>
                            <a:pt x="123" y="130"/>
                          </a:lnTo>
                          <a:lnTo>
                            <a:pt x="116" y="113"/>
                          </a:lnTo>
                          <a:lnTo>
                            <a:pt x="110" y="96"/>
                          </a:lnTo>
                          <a:lnTo>
                            <a:pt x="105" y="78"/>
                          </a:lnTo>
                          <a:lnTo>
                            <a:pt x="98" y="61"/>
                          </a:lnTo>
                          <a:lnTo>
                            <a:pt x="93" y="43"/>
                          </a:lnTo>
                          <a:lnTo>
                            <a:pt x="93" y="39"/>
                          </a:lnTo>
                          <a:lnTo>
                            <a:pt x="92" y="34"/>
                          </a:lnTo>
                          <a:lnTo>
                            <a:pt x="91" y="30"/>
                          </a:lnTo>
                          <a:lnTo>
                            <a:pt x="89" y="26"/>
                          </a:lnTo>
                          <a:lnTo>
                            <a:pt x="87" y="21"/>
                          </a:lnTo>
                          <a:lnTo>
                            <a:pt x="84" y="18"/>
                          </a:lnTo>
                          <a:lnTo>
                            <a:pt x="82" y="14"/>
                          </a:lnTo>
                          <a:lnTo>
                            <a:pt x="78" y="12"/>
                          </a:lnTo>
                          <a:lnTo>
                            <a:pt x="76" y="8"/>
                          </a:lnTo>
                          <a:lnTo>
                            <a:pt x="72" y="7"/>
                          </a:lnTo>
                          <a:lnTo>
                            <a:pt x="68" y="4"/>
                          </a:lnTo>
                          <a:lnTo>
                            <a:pt x="64" y="3"/>
                          </a:lnTo>
                          <a:lnTo>
                            <a:pt x="59" y="1"/>
                          </a:lnTo>
                          <a:lnTo>
                            <a:pt x="55" y="0"/>
                          </a:lnTo>
                          <a:lnTo>
                            <a:pt x="50" y="0"/>
                          </a:lnTo>
                          <a:lnTo>
                            <a:pt x="47" y="0"/>
                          </a:lnTo>
                          <a:lnTo>
                            <a:pt x="40" y="0"/>
                          </a:lnTo>
                          <a:lnTo>
                            <a:pt x="35" y="1"/>
                          </a:lnTo>
                          <a:lnTo>
                            <a:pt x="30" y="4"/>
                          </a:lnTo>
                          <a:lnTo>
                            <a:pt x="27" y="7"/>
                          </a:lnTo>
                          <a:lnTo>
                            <a:pt x="21" y="9"/>
                          </a:lnTo>
                          <a:lnTo>
                            <a:pt x="18" y="12"/>
                          </a:lnTo>
                          <a:lnTo>
                            <a:pt x="14" y="16"/>
                          </a:lnTo>
                          <a:lnTo>
                            <a:pt x="11" y="21"/>
                          </a:lnTo>
                          <a:lnTo>
                            <a:pt x="6" y="44"/>
                          </a:lnTo>
                          <a:lnTo>
                            <a:pt x="4" y="69"/>
                          </a:lnTo>
                          <a:lnTo>
                            <a:pt x="1" y="92"/>
                          </a:lnTo>
                          <a:lnTo>
                            <a:pt x="0" y="117"/>
                          </a:lnTo>
                          <a:lnTo>
                            <a:pt x="0" y="140"/>
                          </a:lnTo>
                          <a:lnTo>
                            <a:pt x="1" y="164"/>
                          </a:lnTo>
                          <a:lnTo>
                            <a:pt x="4" y="189"/>
                          </a:lnTo>
                          <a:lnTo>
                            <a:pt x="8" y="212"/>
                          </a:lnTo>
                          <a:lnTo>
                            <a:pt x="13" y="235"/>
                          </a:lnTo>
                          <a:lnTo>
                            <a:pt x="19" y="259"/>
                          </a:lnTo>
                          <a:lnTo>
                            <a:pt x="25" y="281"/>
                          </a:lnTo>
                          <a:lnTo>
                            <a:pt x="34" y="304"/>
                          </a:lnTo>
                          <a:lnTo>
                            <a:pt x="43" y="326"/>
                          </a:lnTo>
                          <a:lnTo>
                            <a:pt x="54" y="347"/>
                          </a:lnTo>
                          <a:lnTo>
                            <a:pt x="66" y="368"/>
                          </a:lnTo>
                          <a:lnTo>
                            <a:pt x="78" y="389"/>
                          </a:lnTo>
                          <a:lnTo>
                            <a:pt x="88" y="411"/>
                          </a:lnTo>
                          <a:lnTo>
                            <a:pt x="101" y="432"/>
                          </a:lnTo>
                          <a:lnTo>
                            <a:pt x="113" y="452"/>
                          </a:lnTo>
                          <a:lnTo>
                            <a:pt x="127" y="472"/>
                          </a:lnTo>
                          <a:lnTo>
                            <a:pt x="142" y="490"/>
                          </a:lnTo>
                          <a:lnTo>
                            <a:pt x="157" y="508"/>
                          </a:lnTo>
                          <a:lnTo>
                            <a:pt x="174" y="525"/>
                          </a:lnTo>
                          <a:lnTo>
                            <a:pt x="191" y="541"/>
                          </a:lnTo>
                          <a:lnTo>
                            <a:pt x="209" y="557"/>
                          </a:lnTo>
                          <a:lnTo>
                            <a:pt x="228" y="570"/>
                          </a:lnTo>
                          <a:lnTo>
                            <a:pt x="247" y="584"/>
                          </a:lnTo>
                          <a:lnTo>
                            <a:pt x="267" y="596"/>
                          </a:lnTo>
                          <a:lnTo>
                            <a:pt x="288" y="606"/>
                          </a:lnTo>
                          <a:lnTo>
                            <a:pt x="310" y="616"/>
                          </a:lnTo>
                          <a:lnTo>
                            <a:pt x="331" y="625"/>
                          </a:lnTo>
                          <a:lnTo>
                            <a:pt x="354" y="633"/>
                          </a:lnTo>
                          <a:lnTo>
                            <a:pt x="358" y="632"/>
                          </a:lnTo>
                          <a:lnTo>
                            <a:pt x="363" y="631"/>
                          </a:lnTo>
                          <a:lnTo>
                            <a:pt x="366" y="629"/>
                          </a:lnTo>
                          <a:lnTo>
                            <a:pt x="370" y="628"/>
                          </a:lnTo>
                          <a:lnTo>
                            <a:pt x="374" y="625"/>
                          </a:lnTo>
                          <a:lnTo>
                            <a:pt x="378" y="623"/>
                          </a:lnTo>
                          <a:lnTo>
                            <a:pt x="382" y="620"/>
                          </a:lnTo>
                          <a:lnTo>
                            <a:pt x="384" y="616"/>
                          </a:lnTo>
                          <a:lnTo>
                            <a:pt x="387" y="612"/>
                          </a:lnTo>
                          <a:lnTo>
                            <a:pt x="389" y="610"/>
                          </a:lnTo>
                          <a:lnTo>
                            <a:pt x="392" y="605"/>
                          </a:lnTo>
                          <a:lnTo>
                            <a:pt x="393" y="601"/>
                          </a:lnTo>
                          <a:lnTo>
                            <a:pt x="394" y="597"/>
                          </a:lnTo>
                          <a:lnTo>
                            <a:pt x="395" y="592"/>
                          </a:lnTo>
                          <a:lnTo>
                            <a:pt x="395" y="588"/>
                          </a:lnTo>
                          <a:lnTo>
                            <a:pt x="395" y="583"/>
                          </a:lnTo>
                          <a:lnTo>
                            <a:pt x="394" y="577"/>
                          </a:lnTo>
                          <a:lnTo>
                            <a:pt x="393" y="572"/>
                          </a:lnTo>
                          <a:lnTo>
                            <a:pt x="392" y="567"/>
                          </a:lnTo>
                          <a:lnTo>
                            <a:pt x="389" y="563"/>
                          </a:lnTo>
                          <a:lnTo>
                            <a:pt x="387" y="559"/>
                          </a:lnTo>
                          <a:lnTo>
                            <a:pt x="383" y="554"/>
                          </a:lnTo>
                          <a:lnTo>
                            <a:pt x="379" y="551"/>
                          </a:lnTo>
                          <a:lnTo>
                            <a:pt x="375" y="547"/>
                          </a:lnTo>
                          <a:lnTo>
                            <a:pt x="351" y="521"/>
                          </a:lnTo>
                          <a:lnTo>
                            <a:pt x="329" y="493"/>
                          </a:lnTo>
                          <a:lnTo>
                            <a:pt x="307" y="464"/>
                          </a:lnTo>
                          <a:lnTo>
                            <a:pt x="286" y="434"/>
                          </a:lnTo>
                          <a:lnTo>
                            <a:pt x="267" y="403"/>
                          </a:lnTo>
                          <a:lnTo>
                            <a:pt x="258" y="387"/>
                          </a:lnTo>
                          <a:lnTo>
                            <a:pt x="248" y="372"/>
                          </a:lnTo>
                          <a:lnTo>
                            <a:pt x="241" y="356"/>
                          </a:lnTo>
                          <a:lnTo>
                            <a:pt x="232" y="339"/>
                          </a:lnTo>
                          <a:lnTo>
                            <a:pt x="224" y="324"/>
                          </a:lnTo>
                          <a:lnTo>
                            <a:pt x="217" y="307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83" name="Freeform 471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885" y="2351"/>
                      <a:ext cx="281" cy="205"/>
                    </a:xfrm>
                    <a:custGeom>
                      <a:avLst/>
                      <a:gdLst>
                        <a:gd name="T0" fmla="*/ 1 w 434"/>
                        <a:gd name="T1" fmla="*/ 1 h 312"/>
                        <a:gd name="T2" fmla="*/ 1 w 434"/>
                        <a:gd name="T3" fmla="*/ 1 h 312"/>
                        <a:gd name="T4" fmla="*/ 1 w 434"/>
                        <a:gd name="T5" fmla="*/ 1 h 312"/>
                        <a:gd name="T6" fmla="*/ 1 w 434"/>
                        <a:gd name="T7" fmla="*/ 1 h 312"/>
                        <a:gd name="T8" fmla="*/ 1 w 434"/>
                        <a:gd name="T9" fmla="*/ 1 h 312"/>
                        <a:gd name="T10" fmla="*/ 1 w 434"/>
                        <a:gd name="T11" fmla="*/ 0 h 312"/>
                        <a:gd name="T12" fmla="*/ 1 w 434"/>
                        <a:gd name="T13" fmla="*/ 1 h 312"/>
                        <a:gd name="T14" fmla="*/ 1 w 434"/>
                        <a:gd name="T15" fmla="*/ 1 h 312"/>
                        <a:gd name="T16" fmla="*/ 1 w 434"/>
                        <a:gd name="T17" fmla="*/ 1 h 312"/>
                        <a:gd name="T18" fmla="*/ 1 w 434"/>
                        <a:gd name="T19" fmla="*/ 1 h 312"/>
                        <a:gd name="T20" fmla="*/ 1 w 434"/>
                        <a:gd name="T21" fmla="*/ 1 h 312"/>
                        <a:gd name="T22" fmla="*/ 1 w 434"/>
                        <a:gd name="T23" fmla="*/ 1 h 312"/>
                        <a:gd name="T24" fmla="*/ 1 w 434"/>
                        <a:gd name="T25" fmla="*/ 1 h 312"/>
                        <a:gd name="T26" fmla="*/ 1 w 434"/>
                        <a:gd name="T27" fmla="*/ 1 h 312"/>
                        <a:gd name="T28" fmla="*/ 0 w 434"/>
                        <a:gd name="T29" fmla="*/ 1 h 312"/>
                        <a:gd name="T30" fmla="*/ 0 w 434"/>
                        <a:gd name="T31" fmla="*/ 1 h 312"/>
                        <a:gd name="T32" fmla="*/ 1 w 434"/>
                        <a:gd name="T33" fmla="*/ 1 h 312"/>
                        <a:gd name="T34" fmla="*/ 1 w 434"/>
                        <a:gd name="T35" fmla="*/ 1 h 312"/>
                        <a:gd name="T36" fmla="*/ 1 w 434"/>
                        <a:gd name="T37" fmla="*/ 1 h 312"/>
                        <a:gd name="T38" fmla="*/ 1 w 434"/>
                        <a:gd name="T39" fmla="*/ 1 h 312"/>
                        <a:gd name="T40" fmla="*/ 1 w 434"/>
                        <a:gd name="T41" fmla="*/ 1 h 312"/>
                        <a:gd name="T42" fmla="*/ 1 w 434"/>
                        <a:gd name="T43" fmla="*/ 1 h 312"/>
                        <a:gd name="T44" fmla="*/ 1 w 434"/>
                        <a:gd name="T45" fmla="*/ 1 h 312"/>
                        <a:gd name="T46" fmla="*/ 1 w 434"/>
                        <a:gd name="T47" fmla="*/ 1 h 312"/>
                        <a:gd name="T48" fmla="*/ 1 w 434"/>
                        <a:gd name="T49" fmla="*/ 1 h 312"/>
                        <a:gd name="T50" fmla="*/ 1 w 434"/>
                        <a:gd name="T51" fmla="*/ 1 h 312"/>
                        <a:gd name="T52" fmla="*/ 1 w 434"/>
                        <a:gd name="T53" fmla="*/ 1 h 312"/>
                        <a:gd name="T54" fmla="*/ 1 w 434"/>
                        <a:gd name="T55" fmla="*/ 1 h 312"/>
                        <a:gd name="T56" fmla="*/ 1 w 434"/>
                        <a:gd name="T57" fmla="*/ 1 h 312"/>
                        <a:gd name="T58" fmla="*/ 1 w 434"/>
                        <a:gd name="T59" fmla="*/ 1 h 312"/>
                        <a:gd name="T60" fmla="*/ 1 w 434"/>
                        <a:gd name="T61" fmla="*/ 1 h 312"/>
                        <a:gd name="T62" fmla="*/ 1 w 434"/>
                        <a:gd name="T63" fmla="*/ 1 h 312"/>
                        <a:gd name="T64" fmla="*/ 1 w 434"/>
                        <a:gd name="T65" fmla="*/ 1 h 312"/>
                        <a:gd name="T66" fmla="*/ 1 w 434"/>
                        <a:gd name="T67" fmla="*/ 1 h 312"/>
                        <a:gd name="T68" fmla="*/ 1 w 434"/>
                        <a:gd name="T69" fmla="*/ 1 h 312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434"/>
                        <a:gd name="T106" fmla="*/ 0 h 312"/>
                        <a:gd name="T107" fmla="*/ 434 w 434"/>
                        <a:gd name="T108" fmla="*/ 312 h 312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434" h="312">
                          <a:moveTo>
                            <a:pt x="426" y="31"/>
                          </a:moveTo>
                          <a:lnTo>
                            <a:pt x="423" y="26"/>
                          </a:lnTo>
                          <a:lnTo>
                            <a:pt x="419" y="21"/>
                          </a:lnTo>
                          <a:lnTo>
                            <a:pt x="415" y="17"/>
                          </a:lnTo>
                          <a:lnTo>
                            <a:pt x="410" y="13"/>
                          </a:lnTo>
                          <a:lnTo>
                            <a:pt x="406" y="9"/>
                          </a:lnTo>
                          <a:lnTo>
                            <a:pt x="400" y="7"/>
                          </a:lnTo>
                          <a:lnTo>
                            <a:pt x="395" y="4"/>
                          </a:lnTo>
                          <a:lnTo>
                            <a:pt x="390" y="3"/>
                          </a:lnTo>
                          <a:lnTo>
                            <a:pt x="384" y="2"/>
                          </a:lnTo>
                          <a:lnTo>
                            <a:pt x="379" y="0"/>
                          </a:lnTo>
                          <a:lnTo>
                            <a:pt x="372" y="0"/>
                          </a:lnTo>
                          <a:lnTo>
                            <a:pt x="366" y="2"/>
                          </a:lnTo>
                          <a:lnTo>
                            <a:pt x="361" y="3"/>
                          </a:lnTo>
                          <a:lnTo>
                            <a:pt x="355" y="4"/>
                          </a:lnTo>
                          <a:lnTo>
                            <a:pt x="350" y="7"/>
                          </a:lnTo>
                          <a:lnTo>
                            <a:pt x="345" y="9"/>
                          </a:lnTo>
                          <a:lnTo>
                            <a:pt x="30" y="197"/>
                          </a:lnTo>
                          <a:lnTo>
                            <a:pt x="25" y="199"/>
                          </a:lnTo>
                          <a:lnTo>
                            <a:pt x="20" y="203"/>
                          </a:lnTo>
                          <a:lnTo>
                            <a:pt x="16" y="208"/>
                          </a:lnTo>
                          <a:lnTo>
                            <a:pt x="12" y="212"/>
                          </a:lnTo>
                          <a:lnTo>
                            <a:pt x="8" y="217"/>
                          </a:lnTo>
                          <a:lnTo>
                            <a:pt x="6" y="223"/>
                          </a:lnTo>
                          <a:lnTo>
                            <a:pt x="3" y="228"/>
                          </a:lnTo>
                          <a:lnTo>
                            <a:pt x="2" y="234"/>
                          </a:lnTo>
                          <a:lnTo>
                            <a:pt x="1" y="240"/>
                          </a:lnTo>
                          <a:lnTo>
                            <a:pt x="0" y="246"/>
                          </a:lnTo>
                          <a:lnTo>
                            <a:pt x="0" y="253"/>
                          </a:lnTo>
                          <a:lnTo>
                            <a:pt x="0" y="258"/>
                          </a:lnTo>
                          <a:lnTo>
                            <a:pt x="1" y="264"/>
                          </a:lnTo>
                          <a:lnTo>
                            <a:pt x="3" y="269"/>
                          </a:lnTo>
                          <a:lnTo>
                            <a:pt x="5" y="276"/>
                          </a:lnTo>
                          <a:lnTo>
                            <a:pt x="8" y="281"/>
                          </a:lnTo>
                          <a:lnTo>
                            <a:pt x="11" y="286"/>
                          </a:lnTo>
                          <a:lnTo>
                            <a:pt x="15" y="292"/>
                          </a:lnTo>
                          <a:lnTo>
                            <a:pt x="20" y="297"/>
                          </a:lnTo>
                          <a:lnTo>
                            <a:pt x="24" y="301"/>
                          </a:lnTo>
                          <a:lnTo>
                            <a:pt x="29" y="303"/>
                          </a:lnTo>
                          <a:lnTo>
                            <a:pt x="34" y="306"/>
                          </a:lnTo>
                          <a:lnTo>
                            <a:pt x="39" y="308"/>
                          </a:lnTo>
                          <a:lnTo>
                            <a:pt x="45" y="311"/>
                          </a:lnTo>
                          <a:lnTo>
                            <a:pt x="50" y="312"/>
                          </a:lnTo>
                          <a:lnTo>
                            <a:pt x="56" y="312"/>
                          </a:lnTo>
                          <a:lnTo>
                            <a:pt x="61" y="312"/>
                          </a:lnTo>
                          <a:lnTo>
                            <a:pt x="68" y="312"/>
                          </a:lnTo>
                          <a:lnTo>
                            <a:pt x="74" y="311"/>
                          </a:lnTo>
                          <a:lnTo>
                            <a:pt x="79" y="310"/>
                          </a:lnTo>
                          <a:lnTo>
                            <a:pt x="85" y="307"/>
                          </a:lnTo>
                          <a:lnTo>
                            <a:pt x="90" y="305"/>
                          </a:lnTo>
                          <a:lnTo>
                            <a:pt x="405" y="117"/>
                          </a:lnTo>
                          <a:lnTo>
                            <a:pt x="410" y="113"/>
                          </a:lnTo>
                          <a:lnTo>
                            <a:pt x="414" y="109"/>
                          </a:lnTo>
                          <a:lnTo>
                            <a:pt x="419" y="106"/>
                          </a:lnTo>
                          <a:lnTo>
                            <a:pt x="423" y="100"/>
                          </a:lnTo>
                          <a:lnTo>
                            <a:pt x="425" y="96"/>
                          </a:lnTo>
                          <a:lnTo>
                            <a:pt x="429" y="90"/>
                          </a:lnTo>
                          <a:lnTo>
                            <a:pt x="430" y="85"/>
                          </a:lnTo>
                          <a:lnTo>
                            <a:pt x="433" y="80"/>
                          </a:lnTo>
                          <a:lnTo>
                            <a:pt x="434" y="73"/>
                          </a:lnTo>
                          <a:lnTo>
                            <a:pt x="434" y="68"/>
                          </a:lnTo>
                          <a:lnTo>
                            <a:pt x="434" y="61"/>
                          </a:lnTo>
                          <a:lnTo>
                            <a:pt x="434" y="55"/>
                          </a:lnTo>
                          <a:lnTo>
                            <a:pt x="433" y="50"/>
                          </a:lnTo>
                          <a:lnTo>
                            <a:pt x="432" y="43"/>
                          </a:lnTo>
                          <a:lnTo>
                            <a:pt x="429" y="38"/>
                          </a:lnTo>
                          <a:lnTo>
                            <a:pt x="426" y="3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84" name="Freeform 472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317" y="2336"/>
                      <a:ext cx="282" cy="205"/>
                    </a:xfrm>
                    <a:custGeom>
                      <a:avLst/>
                      <a:gdLst>
                        <a:gd name="T0" fmla="*/ 1 w 434"/>
                        <a:gd name="T1" fmla="*/ 1 h 312"/>
                        <a:gd name="T2" fmla="*/ 1 w 434"/>
                        <a:gd name="T3" fmla="*/ 1 h 312"/>
                        <a:gd name="T4" fmla="*/ 1 w 434"/>
                        <a:gd name="T5" fmla="*/ 1 h 312"/>
                        <a:gd name="T6" fmla="*/ 1 w 434"/>
                        <a:gd name="T7" fmla="*/ 1 h 312"/>
                        <a:gd name="T8" fmla="*/ 1 w 434"/>
                        <a:gd name="T9" fmla="*/ 0 h 312"/>
                        <a:gd name="T10" fmla="*/ 1 w 434"/>
                        <a:gd name="T11" fmla="*/ 0 h 312"/>
                        <a:gd name="T12" fmla="*/ 1 w 434"/>
                        <a:gd name="T13" fmla="*/ 1 h 312"/>
                        <a:gd name="T14" fmla="*/ 1 w 434"/>
                        <a:gd name="T15" fmla="*/ 1 h 312"/>
                        <a:gd name="T16" fmla="*/ 1 w 434"/>
                        <a:gd name="T17" fmla="*/ 1 h 312"/>
                        <a:gd name="T18" fmla="*/ 1 w 434"/>
                        <a:gd name="T19" fmla="*/ 1 h 312"/>
                        <a:gd name="T20" fmla="*/ 1 w 434"/>
                        <a:gd name="T21" fmla="*/ 1 h 312"/>
                        <a:gd name="T22" fmla="*/ 1 w 434"/>
                        <a:gd name="T23" fmla="*/ 1 h 312"/>
                        <a:gd name="T24" fmla="*/ 1 w 434"/>
                        <a:gd name="T25" fmla="*/ 1 h 312"/>
                        <a:gd name="T26" fmla="*/ 1 w 434"/>
                        <a:gd name="T27" fmla="*/ 1 h 312"/>
                        <a:gd name="T28" fmla="*/ 0 w 434"/>
                        <a:gd name="T29" fmla="*/ 1 h 312"/>
                        <a:gd name="T30" fmla="*/ 1 w 434"/>
                        <a:gd name="T31" fmla="*/ 1 h 312"/>
                        <a:gd name="T32" fmla="*/ 1 w 434"/>
                        <a:gd name="T33" fmla="*/ 1 h 312"/>
                        <a:gd name="T34" fmla="*/ 1 w 434"/>
                        <a:gd name="T35" fmla="*/ 1 h 312"/>
                        <a:gd name="T36" fmla="*/ 1 w 434"/>
                        <a:gd name="T37" fmla="*/ 1 h 312"/>
                        <a:gd name="T38" fmla="*/ 1 w 434"/>
                        <a:gd name="T39" fmla="*/ 1 h 312"/>
                        <a:gd name="T40" fmla="*/ 1 w 434"/>
                        <a:gd name="T41" fmla="*/ 1 h 312"/>
                        <a:gd name="T42" fmla="*/ 1 w 434"/>
                        <a:gd name="T43" fmla="*/ 1 h 312"/>
                        <a:gd name="T44" fmla="*/ 1 w 434"/>
                        <a:gd name="T45" fmla="*/ 1 h 312"/>
                        <a:gd name="T46" fmla="*/ 1 w 434"/>
                        <a:gd name="T47" fmla="*/ 1 h 312"/>
                        <a:gd name="T48" fmla="*/ 1 w 434"/>
                        <a:gd name="T49" fmla="*/ 1 h 312"/>
                        <a:gd name="T50" fmla="*/ 1 w 434"/>
                        <a:gd name="T51" fmla="*/ 1 h 312"/>
                        <a:gd name="T52" fmla="*/ 1 w 434"/>
                        <a:gd name="T53" fmla="*/ 1 h 312"/>
                        <a:gd name="T54" fmla="*/ 1 w 434"/>
                        <a:gd name="T55" fmla="*/ 1 h 312"/>
                        <a:gd name="T56" fmla="*/ 1 w 434"/>
                        <a:gd name="T57" fmla="*/ 1 h 312"/>
                        <a:gd name="T58" fmla="*/ 1 w 434"/>
                        <a:gd name="T59" fmla="*/ 1 h 312"/>
                        <a:gd name="T60" fmla="*/ 1 w 434"/>
                        <a:gd name="T61" fmla="*/ 1 h 312"/>
                        <a:gd name="T62" fmla="*/ 1 w 434"/>
                        <a:gd name="T63" fmla="*/ 1 h 312"/>
                        <a:gd name="T64" fmla="*/ 1 w 434"/>
                        <a:gd name="T65" fmla="*/ 1 h 312"/>
                        <a:gd name="T66" fmla="*/ 1 w 434"/>
                        <a:gd name="T67" fmla="*/ 1 h 312"/>
                        <a:gd name="T68" fmla="*/ 1 w 434"/>
                        <a:gd name="T69" fmla="*/ 1 h 312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434"/>
                        <a:gd name="T106" fmla="*/ 0 h 312"/>
                        <a:gd name="T107" fmla="*/ 434 w 434"/>
                        <a:gd name="T108" fmla="*/ 312 h 312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434" h="312">
                          <a:moveTo>
                            <a:pt x="426" y="31"/>
                          </a:moveTo>
                          <a:lnTo>
                            <a:pt x="423" y="26"/>
                          </a:lnTo>
                          <a:lnTo>
                            <a:pt x="419" y="21"/>
                          </a:lnTo>
                          <a:lnTo>
                            <a:pt x="415" y="16"/>
                          </a:lnTo>
                          <a:lnTo>
                            <a:pt x="410" y="12"/>
                          </a:lnTo>
                          <a:lnTo>
                            <a:pt x="406" y="9"/>
                          </a:lnTo>
                          <a:lnTo>
                            <a:pt x="400" y="6"/>
                          </a:lnTo>
                          <a:lnTo>
                            <a:pt x="395" y="4"/>
                          </a:lnTo>
                          <a:lnTo>
                            <a:pt x="390" y="1"/>
                          </a:lnTo>
                          <a:lnTo>
                            <a:pt x="384" y="0"/>
                          </a:lnTo>
                          <a:lnTo>
                            <a:pt x="379" y="0"/>
                          </a:lnTo>
                          <a:lnTo>
                            <a:pt x="372" y="0"/>
                          </a:lnTo>
                          <a:lnTo>
                            <a:pt x="367" y="0"/>
                          </a:lnTo>
                          <a:lnTo>
                            <a:pt x="361" y="1"/>
                          </a:lnTo>
                          <a:lnTo>
                            <a:pt x="355" y="3"/>
                          </a:lnTo>
                          <a:lnTo>
                            <a:pt x="350" y="5"/>
                          </a:lnTo>
                          <a:lnTo>
                            <a:pt x="345" y="8"/>
                          </a:lnTo>
                          <a:lnTo>
                            <a:pt x="30" y="195"/>
                          </a:lnTo>
                          <a:lnTo>
                            <a:pt x="25" y="199"/>
                          </a:lnTo>
                          <a:lnTo>
                            <a:pt x="20" y="203"/>
                          </a:lnTo>
                          <a:lnTo>
                            <a:pt x="16" y="207"/>
                          </a:lnTo>
                          <a:lnTo>
                            <a:pt x="12" y="212"/>
                          </a:lnTo>
                          <a:lnTo>
                            <a:pt x="8" y="217"/>
                          </a:lnTo>
                          <a:lnTo>
                            <a:pt x="6" y="222"/>
                          </a:lnTo>
                          <a:lnTo>
                            <a:pt x="3" y="227"/>
                          </a:lnTo>
                          <a:lnTo>
                            <a:pt x="2" y="233"/>
                          </a:lnTo>
                          <a:lnTo>
                            <a:pt x="1" y="239"/>
                          </a:lnTo>
                          <a:lnTo>
                            <a:pt x="0" y="244"/>
                          </a:lnTo>
                          <a:lnTo>
                            <a:pt x="0" y="251"/>
                          </a:lnTo>
                          <a:lnTo>
                            <a:pt x="0" y="257"/>
                          </a:lnTo>
                          <a:lnTo>
                            <a:pt x="1" y="263"/>
                          </a:lnTo>
                          <a:lnTo>
                            <a:pt x="3" y="269"/>
                          </a:lnTo>
                          <a:lnTo>
                            <a:pt x="5" y="274"/>
                          </a:lnTo>
                          <a:lnTo>
                            <a:pt x="8" y="281"/>
                          </a:lnTo>
                          <a:lnTo>
                            <a:pt x="11" y="286"/>
                          </a:lnTo>
                          <a:lnTo>
                            <a:pt x="15" y="291"/>
                          </a:lnTo>
                          <a:lnTo>
                            <a:pt x="20" y="295"/>
                          </a:lnTo>
                          <a:lnTo>
                            <a:pt x="23" y="299"/>
                          </a:lnTo>
                          <a:lnTo>
                            <a:pt x="29" y="303"/>
                          </a:lnTo>
                          <a:lnTo>
                            <a:pt x="34" y="305"/>
                          </a:lnTo>
                          <a:lnTo>
                            <a:pt x="39" y="308"/>
                          </a:lnTo>
                          <a:lnTo>
                            <a:pt x="45" y="309"/>
                          </a:lnTo>
                          <a:lnTo>
                            <a:pt x="50" y="311"/>
                          </a:lnTo>
                          <a:lnTo>
                            <a:pt x="56" y="312"/>
                          </a:lnTo>
                          <a:lnTo>
                            <a:pt x="61" y="312"/>
                          </a:lnTo>
                          <a:lnTo>
                            <a:pt x="68" y="311"/>
                          </a:lnTo>
                          <a:lnTo>
                            <a:pt x="74" y="311"/>
                          </a:lnTo>
                          <a:lnTo>
                            <a:pt x="79" y="308"/>
                          </a:lnTo>
                          <a:lnTo>
                            <a:pt x="85" y="307"/>
                          </a:lnTo>
                          <a:lnTo>
                            <a:pt x="90" y="303"/>
                          </a:lnTo>
                          <a:lnTo>
                            <a:pt x="405" y="116"/>
                          </a:lnTo>
                          <a:lnTo>
                            <a:pt x="410" y="113"/>
                          </a:lnTo>
                          <a:lnTo>
                            <a:pt x="414" y="109"/>
                          </a:lnTo>
                          <a:lnTo>
                            <a:pt x="419" y="104"/>
                          </a:lnTo>
                          <a:lnTo>
                            <a:pt x="423" y="100"/>
                          </a:lnTo>
                          <a:lnTo>
                            <a:pt x="425" y="95"/>
                          </a:lnTo>
                          <a:lnTo>
                            <a:pt x="429" y="90"/>
                          </a:lnTo>
                          <a:lnTo>
                            <a:pt x="430" y="84"/>
                          </a:lnTo>
                          <a:lnTo>
                            <a:pt x="433" y="78"/>
                          </a:lnTo>
                          <a:lnTo>
                            <a:pt x="434" y="73"/>
                          </a:lnTo>
                          <a:lnTo>
                            <a:pt x="434" y="66"/>
                          </a:lnTo>
                          <a:lnTo>
                            <a:pt x="434" y="60"/>
                          </a:lnTo>
                          <a:lnTo>
                            <a:pt x="434" y="55"/>
                          </a:lnTo>
                          <a:lnTo>
                            <a:pt x="433" y="48"/>
                          </a:lnTo>
                          <a:lnTo>
                            <a:pt x="431" y="43"/>
                          </a:lnTo>
                          <a:lnTo>
                            <a:pt x="429" y="36"/>
                          </a:lnTo>
                          <a:lnTo>
                            <a:pt x="426" y="3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44" name="Group 466"/>
                <p:cNvGrpSpPr>
                  <a:grpSpLocks/>
                </p:cNvGrpSpPr>
                <p:nvPr/>
              </p:nvGrpSpPr>
              <p:grpSpPr bwMode="auto">
                <a:xfrm rot="10448653">
                  <a:off x="7924437" y="5786271"/>
                  <a:ext cx="198310" cy="159384"/>
                  <a:chOff x="2355" y="2060"/>
                  <a:chExt cx="773" cy="713"/>
                </a:xfrm>
              </p:grpSpPr>
              <p:sp>
                <p:nvSpPr>
                  <p:cNvPr id="973" name="Freeform 467"/>
                  <p:cNvSpPr>
                    <a:spLocks noEditPoints="1"/>
                  </p:cNvSpPr>
                  <p:nvPr/>
                </p:nvSpPr>
                <p:spPr bwMode="auto">
                  <a:xfrm rot="-3565789">
                    <a:off x="2425" y="2060"/>
                    <a:ext cx="666" cy="705"/>
                  </a:xfrm>
                  <a:custGeom>
                    <a:avLst/>
                    <a:gdLst>
                      <a:gd name="T0" fmla="*/ 1 w 1026"/>
                      <a:gd name="T1" fmla="*/ 1 h 1074"/>
                      <a:gd name="T2" fmla="*/ 1 w 1026"/>
                      <a:gd name="T3" fmla="*/ 1 h 1074"/>
                      <a:gd name="T4" fmla="*/ 1 w 1026"/>
                      <a:gd name="T5" fmla="*/ 1 h 1074"/>
                      <a:gd name="T6" fmla="*/ 1 w 1026"/>
                      <a:gd name="T7" fmla="*/ 1 h 1074"/>
                      <a:gd name="T8" fmla="*/ 1 w 1026"/>
                      <a:gd name="T9" fmla="*/ 1 h 1074"/>
                      <a:gd name="T10" fmla="*/ 1 w 1026"/>
                      <a:gd name="T11" fmla="*/ 1 h 1074"/>
                      <a:gd name="T12" fmla="*/ 1 w 1026"/>
                      <a:gd name="T13" fmla="*/ 1 h 1074"/>
                      <a:gd name="T14" fmla="*/ 1 w 1026"/>
                      <a:gd name="T15" fmla="*/ 1 h 1074"/>
                      <a:gd name="T16" fmla="*/ 1 w 1026"/>
                      <a:gd name="T17" fmla="*/ 1 h 1074"/>
                      <a:gd name="T18" fmla="*/ 1 w 1026"/>
                      <a:gd name="T19" fmla="*/ 1 h 1074"/>
                      <a:gd name="T20" fmla="*/ 1 w 1026"/>
                      <a:gd name="T21" fmla="*/ 1 h 1074"/>
                      <a:gd name="T22" fmla="*/ 1 w 1026"/>
                      <a:gd name="T23" fmla="*/ 1 h 1074"/>
                      <a:gd name="T24" fmla="*/ 1 w 1026"/>
                      <a:gd name="T25" fmla="*/ 1 h 1074"/>
                      <a:gd name="T26" fmla="*/ 1 w 1026"/>
                      <a:gd name="T27" fmla="*/ 1 h 1074"/>
                      <a:gd name="T28" fmla="*/ 1 w 1026"/>
                      <a:gd name="T29" fmla="*/ 1 h 1074"/>
                      <a:gd name="T30" fmla="*/ 1 w 1026"/>
                      <a:gd name="T31" fmla="*/ 1 h 1074"/>
                      <a:gd name="T32" fmla="*/ 1 w 1026"/>
                      <a:gd name="T33" fmla="*/ 1 h 1074"/>
                      <a:gd name="T34" fmla="*/ 1 w 1026"/>
                      <a:gd name="T35" fmla="*/ 1 h 1074"/>
                      <a:gd name="T36" fmla="*/ 1 w 1026"/>
                      <a:gd name="T37" fmla="*/ 1 h 1074"/>
                      <a:gd name="T38" fmla="*/ 1 w 1026"/>
                      <a:gd name="T39" fmla="*/ 1 h 1074"/>
                      <a:gd name="T40" fmla="*/ 1 w 1026"/>
                      <a:gd name="T41" fmla="*/ 1 h 1074"/>
                      <a:gd name="T42" fmla="*/ 1 w 1026"/>
                      <a:gd name="T43" fmla="*/ 1 h 1074"/>
                      <a:gd name="T44" fmla="*/ 1 w 1026"/>
                      <a:gd name="T45" fmla="*/ 1 h 1074"/>
                      <a:gd name="T46" fmla="*/ 1 w 1026"/>
                      <a:gd name="T47" fmla="*/ 1 h 1074"/>
                      <a:gd name="T48" fmla="*/ 1 w 1026"/>
                      <a:gd name="T49" fmla="*/ 1 h 1074"/>
                      <a:gd name="T50" fmla="*/ 1 w 1026"/>
                      <a:gd name="T51" fmla="*/ 1 h 1074"/>
                      <a:gd name="T52" fmla="*/ 1 w 1026"/>
                      <a:gd name="T53" fmla="*/ 1 h 1074"/>
                      <a:gd name="T54" fmla="*/ 1 w 1026"/>
                      <a:gd name="T55" fmla="*/ 1 h 1074"/>
                      <a:gd name="T56" fmla="*/ 1 w 1026"/>
                      <a:gd name="T57" fmla="*/ 1 h 1074"/>
                      <a:gd name="T58" fmla="*/ 1 w 1026"/>
                      <a:gd name="T59" fmla="*/ 1 h 1074"/>
                      <a:gd name="T60" fmla="*/ 1 w 1026"/>
                      <a:gd name="T61" fmla="*/ 1 h 1074"/>
                      <a:gd name="T62" fmla="*/ 1 w 1026"/>
                      <a:gd name="T63" fmla="*/ 1 h 1074"/>
                      <a:gd name="T64" fmla="*/ 1 w 1026"/>
                      <a:gd name="T65" fmla="*/ 1 h 1074"/>
                      <a:gd name="T66" fmla="*/ 1 w 1026"/>
                      <a:gd name="T67" fmla="*/ 1 h 1074"/>
                      <a:gd name="T68" fmla="*/ 1 w 1026"/>
                      <a:gd name="T69" fmla="*/ 1 h 1074"/>
                      <a:gd name="T70" fmla="*/ 1 w 1026"/>
                      <a:gd name="T71" fmla="*/ 1 h 1074"/>
                      <a:gd name="T72" fmla="*/ 1 w 1026"/>
                      <a:gd name="T73" fmla="*/ 1 h 1074"/>
                      <a:gd name="T74" fmla="*/ 1 w 1026"/>
                      <a:gd name="T75" fmla="*/ 1 h 1074"/>
                      <a:gd name="T76" fmla="*/ 1 w 1026"/>
                      <a:gd name="T77" fmla="*/ 1 h 1074"/>
                      <a:gd name="T78" fmla="*/ 1 w 1026"/>
                      <a:gd name="T79" fmla="*/ 1 h 1074"/>
                      <a:gd name="T80" fmla="*/ 1 w 1026"/>
                      <a:gd name="T81" fmla="*/ 1 h 1074"/>
                      <a:gd name="T82" fmla="*/ 1 w 1026"/>
                      <a:gd name="T83" fmla="*/ 1 h 1074"/>
                      <a:gd name="T84" fmla="*/ 1 w 1026"/>
                      <a:gd name="T85" fmla="*/ 1 h 1074"/>
                      <a:gd name="T86" fmla="*/ 1 w 1026"/>
                      <a:gd name="T87" fmla="*/ 1 h 1074"/>
                      <a:gd name="T88" fmla="*/ 1 w 1026"/>
                      <a:gd name="T89" fmla="*/ 1 h 1074"/>
                      <a:gd name="T90" fmla="*/ 1 w 1026"/>
                      <a:gd name="T91" fmla="*/ 1 h 1074"/>
                      <a:gd name="T92" fmla="*/ 1 w 1026"/>
                      <a:gd name="T93" fmla="*/ 1 h 1074"/>
                      <a:gd name="T94" fmla="*/ 1 w 1026"/>
                      <a:gd name="T95" fmla="*/ 1 h 1074"/>
                      <a:gd name="T96" fmla="*/ 1 w 1026"/>
                      <a:gd name="T97" fmla="*/ 1 h 1074"/>
                      <a:gd name="T98" fmla="*/ 1 w 1026"/>
                      <a:gd name="T99" fmla="*/ 1 h 1074"/>
                      <a:gd name="T100" fmla="*/ 1 w 1026"/>
                      <a:gd name="T101" fmla="*/ 1 h 1074"/>
                      <a:gd name="T102" fmla="*/ 1 w 1026"/>
                      <a:gd name="T103" fmla="*/ 1 h 1074"/>
                      <a:gd name="T104" fmla="*/ 1 w 1026"/>
                      <a:gd name="T105" fmla="*/ 1 h 1074"/>
                      <a:gd name="T106" fmla="*/ 1 w 1026"/>
                      <a:gd name="T107" fmla="*/ 1 h 1074"/>
                      <a:gd name="T108" fmla="*/ 1 w 1026"/>
                      <a:gd name="T109" fmla="*/ 1 h 1074"/>
                      <a:gd name="T110" fmla="*/ 1 w 1026"/>
                      <a:gd name="T111" fmla="*/ 1 h 1074"/>
                      <a:gd name="T112" fmla="*/ 1 w 1026"/>
                      <a:gd name="T113" fmla="*/ 1 h 1074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026"/>
                      <a:gd name="T172" fmla="*/ 0 h 1074"/>
                      <a:gd name="T173" fmla="*/ 1026 w 1026"/>
                      <a:gd name="T174" fmla="*/ 1074 h 1074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026" h="1074">
                        <a:moveTo>
                          <a:pt x="135" y="536"/>
                        </a:moveTo>
                        <a:lnTo>
                          <a:pt x="152" y="575"/>
                        </a:lnTo>
                        <a:lnTo>
                          <a:pt x="173" y="613"/>
                        </a:lnTo>
                        <a:lnTo>
                          <a:pt x="191" y="650"/>
                        </a:lnTo>
                        <a:lnTo>
                          <a:pt x="213" y="688"/>
                        </a:lnTo>
                        <a:lnTo>
                          <a:pt x="233" y="725"/>
                        </a:lnTo>
                        <a:lnTo>
                          <a:pt x="256" y="761"/>
                        </a:lnTo>
                        <a:lnTo>
                          <a:pt x="277" y="797"/>
                        </a:lnTo>
                        <a:lnTo>
                          <a:pt x="301" y="834"/>
                        </a:lnTo>
                        <a:lnTo>
                          <a:pt x="316" y="843"/>
                        </a:lnTo>
                        <a:lnTo>
                          <a:pt x="331" y="853"/>
                        </a:lnTo>
                        <a:lnTo>
                          <a:pt x="346" y="861"/>
                        </a:lnTo>
                        <a:lnTo>
                          <a:pt x="363" y="869"/>
                        </a:lnTo>
                        <a:lnTo>
                          <a:pt x="379" y="877"/>
                        </a:lnTo>
                        <a:lnTo>
                          <a:pt x="395" y="883"/>
                        </a:lnTo>
                        <a:lnTo>
                          <a:pt x="413" y="888"/>
                        </a:lnTo>
                        <a:lnTo>
                          <a:pt x="431" y="894"/>
                        </a:lnTo>
                        <a:lnTo>
                          <a:pt x="447" y="899"/>
                        </a:lnTo>
                        <a:lnTo>
                          <a:pt x="465" y="901"/>
                        </a:lnTo>
                        <a:lnTo>
                          <a:pt x="482" y="904"/>
                        </a:lnTo>
                        <a:lnTo>
                          <a:pt x="500" y="907"/>
                        </a:lnTo>
                        <a:lnTo>
                          <a:pt x="518" y="908"/>
                        </a:lnTo>
                        <a:lnTo>
                          <a:pt x="536" y="908"/>
                        </a:lnTo>
                        <a:lnTo>
                          <a:pt x="554" y="908"/>
                        </a:lnTo>
                        <a:lnTo>
                          <a:pt x="572" y="907"/>
                        </a:lnTo>
                        <a:lnTo>
                          <a:pt x="800" y="771"/>
                        </a:lnTo>
                        <a:lnTo>
                          <a:pt x="803" y="769"/>
                        </a:lnTo>
                        <a:lnTo>
                          <a:pt x="807" y="767"/>
                        </a:lnTo>
                        <a:lnTo>
                          <a:pt x="812" y="766"/>
                        </a:lnTo>
                        <a:lnTo>
                          <a:pt x="816" y="765"/>
                        </a:lnTo>
                        <a:lnTo>
                          <a:pt x="821" y="764"/>
                        </a:lnTo>
                        <a:lnTo>
                          <a:pt x="826" y="764"/>
                        </a:lnTo>
                        <a:lnTo>
                          <a:pt x="830" y="762"/>
                        </a:lnTo>
                        <a:lnTo>
                          <a:pt x="835" y="764"/>
                        </a:lnTo>
                        <a:lnTo>
                          <a:pt x="839" y="764"/>
                        </a:lnTo>
                        <a:lnTo>
                          <a:pt x="844" y="765"/>
                        </a:lnTo>
                        <a:lnTo>
                          <a:pt x="847" y="766"/>
                        </a:lnTo>
                        <a:lnTo>
                          <a:pt x="853" y="767"/>
                        </a:lnTo>
                        <a:lnTo>
                          <a:pt x="856" y="770"/>
                        </a:lnTo>
                        <a:lnTo>
                          <a:pt x="860" y="771"/>
                        </a:lnTo>
                        <a:lnTo>
                          <a:pt x="864" y="774"/>
                        </a:lnTo>
                        <a:lnTo>
                          <a:pt x="868" y="778"/>
                        </a:lnTo>
                        <a:lnTo>
                          <a:pt x="907" y="754"/>
                        </a:lnTo>
                        <a:lnTo>
                          <a:pt x="917" y="748"/>
                        </a:lnTo>
                        <a:lnTo>
                          <a:pt x="927" y="741"/>
                        </a:lnTo>
                        <a:lnTo>
                          <a:pt x="937" y="734"/>
                        </a:lnTo>
                        <a:lnTo>
                          <a:pt x="946" y="726"/>
                        </a:lnTo>
                        <a:lnTo>
                          <a:pt x="954" y="717"/>
                        </a:lnTo>
                        <a:lnTo>
                          <a:pt x="963" y="708"/>
                        </a:lnTo>
                        <a:lnTo>
                          <a:pt x="971" y="699"/>
                        </a:lnTo>
                        <a:lnTo>
                          <a:pt x="978" y="689"/>
                        </a:lnTo>
                        <a:lnTo>
                          <a:pt x="985" y="679"/>
                        </a:lnTo>
                        <a:lnTo>
                          <a:pt x="991" y="669"/>
                        </a:lnTo>
                        <a:lnTo>
                          <a:pt x="997" y="658"/>
                        </a:lnTo>
                        <a:lnTo>
                          <a:pt x="1002" y="648"/>
                        </a:lnTo>
                        <a:lnTo>
                          <a:pt x="1007" y="637"/>
                        </a:lnTo>
                        <a:lnTo>
                          <a:pt x="1011" y="626"/>
                        </a:lnTo>
                        <a:lnTo>
                          <a:pt x="1015" y="615"/>
                        </a:lnTo>
                        <a:lnTo>
                          <a:pt x="1019" y="604"/>
                        </a:lnTo>
                        <a:lnTo>
                          <a:pt x="1021" y="592"/>
                        </a:lnTo>
                        <a:lnTo>
                          <a:pt x="1024" y="580"/>
                        </a:lnTo>
                        <a:lnTo>
                          <a:pt x="1025" y="569"/>
                        </a:lnTo>
                        <a:lnTo>
                          <a:pt x="1026" y="556"/>
                        </a:lnTo>
                        <a:lnTo>
                          <a:pt x="1026" y="544"/>
                        </a:lnTo>
                        <a:lnTo>
                          <a:pt x="1026" y="532"/>
                        </a:lnTo>
                        <a:lnTo>
                          <a:pt x="1026" y="520"/>
                        </a:lnTo>
                        <a:lnTo>
                          <a:pt x="1025" y="507"/>
                        </a:lnTo>
                        <a:lnTo>
                          <a:pt x="1024" y="496"/>
                        </a:lnTo>
                        <a:lnTo>
                          <a:pt x="1021" y="484"/>
                        </a:lnTo>
                        <a:lnTo>
                          <a:pt x="1019" y="472"/>
                        </a:lnTo>
                        <a:lnTo>
                          <a:pt x="1015" y="459"/>
                        </a:lnTo>
                        <a:lnTo>
                          <a:pt x="1010" y="448"/>
                        </a:lnTo>
                        <a:lnTo>
                          <a:pt x="1006" y="437"/>
                        </a:lnTo>
                        <a:lnTo>
                          <a:pt x="1000" y="426"/>
                        </a:lnTo>
                        <a:lnTo>
                          <a:pt x="995" y="414"/>
                        </a:lnTo>
                        <a:lnTo>
                          <a:pt x="834" y="125"/>
                        </a:lnTo>
                        <a:lnTo>
                          <a:pt x="827" y="115"/>
                        </a:lnTo>
                        <a:lnTo>
                          <a:pt x="820" y="104"/>
                        </a:lnTo>
                        <a:lnTo>
                          <a:pt x="812" y="94"/>
                        </a:lnTo>
                        <a:lnTo>
                          <a:pt x="805" y="85"/>
                        </a:lnTo>
                        <a:lnTo>
                          <a:pt x="797" y="76"/>
                        </a:lnTo>
                        <a:lnTo>
                          <a:pt x="788" y="67"/>
                        </a:lnTo>
                        <a:lnTo>
                          <a:pt x="779" y="59"/>
                        </a:lnTo>
                        <a:lnTo>
                          <a:pt x="769" y="51"/>
                        </a:lnTo>
                        <a:lnTo>
                          <a:pt x="761" y="45"/>
                        </a:lnTo>
                        <a:lnTo>
                          <a:pt x="751" y="38"/>
                        </a:lnTo>
                        <a:lnTo>
                          <a:pt x="740" y="32"/>
                        </a:lnTo>
                        <a:lnTo>
                          <a:pt x="730" y="26"/>
                        </a:lnTo>
                        <a:lnTo>
                          <a:pt x="719" y="21"/>
                        </a:lnTo>
                        <a:lnTo>
                          <a:pt x="709" y="16"/>
                        </a:lnTo>
                        <a:lnTo>
                          <a:pt x="698" y="12"/>
                        </a:lnTo>
                        <a:lnTo>
                          <a:pt x="686" y="10"/>
                        </a:lnTo>
                        <a:lnTo>
                          <a:pt x="675" y="7"/>
                        </a:lnTo>
                        <a:lnTo>
                          <a:pt x="664" y="4"/>
                        </a:lnTo>
                        <a:lnTo>
                          <a:pt x="652" y="3"/>
                        </a:lnTo>
                        <a:lnTo>
                          <a:pt x="641" y="2"/>
                        </a:lnTo>
                        <a:lnTo>
                          <a:pt x="630" y="0"/>
                        </a:lnTo>
                        <a:lnTo>
                          <a:pt x="617" y="0"/>
                        </a:lnTo>
                        <a:lnTo>
                          <a:pt x="606" y="2"/>
                        </a:lnTo>
                        <a:lnTo>
                          <a:pt x="594" y="3"/>
                        </a:lnTo>
                        <a:lnTo>
                          <a:pt x="582" y="4"/>
                        </a:lnTo>
                        <a:lnTo>
                          <a:pt x="570" y="7"/>
                        </a:lnTo>
                        <a:lnTo>
                          <a:pt x="559" y="10"/>
                        </a:lnTo>
                        <a:lnTo>
                          <a:pt x="548" y="13"/>
                        </a:lnTo>
                        <a:lnTo>
                          <a:pt x="536" y="17"/>
                        </a:lnTo>
                        <a:lnTo>
                          <a:pt x="525" y="23"/>
                        </a:lnTo>
                        <a:lnTo>
                          <a:pt x="514" y="28"/>
                        </a:lnTo>
                        <a:lnTo>
                          <a:pt x="504" y="34"/>
                        </a:lnTo>
                        <a:lnTo>
                          <a:pt x="465" y="58"/>
                        </a:lnTo>
                        <a:lnTo>
                          <a:pt x="466" y="62"/>
                        </a:lnTo>
                        <a:lnTo>
                          <a:pt x="466" y="67"/>
                        </a:lnTo>
                        <a:lnTo>
                          <a:pt x="466" y="72"/>
                        </a:lnTo>
                        <a:lnTo>
                          <a:pt x="466" y="77"/>
                        </a:lnTo>
                        <a:lnTo>
                          <a:pt x="465" y="81"/>
                        </a:lnTo>
                        <a:lnTo>
                          <a:pt x="463" y="86"/>
                        </a:lnTo>
                        <a:lnTo>
                          <a:pt x="462" y="90"/>
                        </a:lnTo>
                        <a:lnTo>
                          <a:pt x="461" y="95"/>
                        </a:lnTo>
                        <a:lnTo>
                          <a:pt x="458" y="99"/>
                        </a:lnTo>
                        <a:lnTo>
                          <a:pt x="456" y="103"/>
                        </a:lnTo>
                        <a:lnTo>
                          <a:pt x="451" y="111"/>
                        </a:lnTo>
                        <a:lnTo>
                          <a:pt x="445" y="117"/>
                        </a:lnTo>
                        <a:lnTo>
                          <a:pt x="436" y="123"/>
                        </a:lnTo>
                        <a:lnTo>
                          <a:pt x="208" y="259"/>
                        </a:lnTo>
                        <a:lnTo>
                          <a:pt x="198" y="275"/>
                        </a:lnTo>
                        <a:lnTo>
                          <a:pt x="189" y="290"/>
                        </a:lnTo>
                        <a:lnTo>
                          <a:pt x="180" y="306"/>
                        </a:lnTo>
                        <a:lnTo>
                          <a:pt x="173" y="323"/>
                        </a:lnTo>
                        <a:lnTo>
                          <a:pt x="165" y="340"/>
                        </a:lnTo>
                        <a:lnTo>
                          <a:pt x="159" y="357"/>
                        </a:lnTo>
                        <a:lnTo>
                          <a:pt x="154" y="374"/>
                        </a:lnTo>
                        <a:lnTo>
                          <a:pt x="149" y="392"/>
                        </a:lnTo>
                        <a:lnTo>
                          <a:pt x="144" y="409"/>
                        </a:lnTo>
                        <a:lnTo>
                          <a:pt x="141" y="427"/>
                        </a:lnTo>
                        <a:lnTo>
                          <a:pt x="137" y="445"/>
                        </a:lnTo>
                        <a:lnTo>
                          <a:pt x="136" y="463"/>
                        </a:lnTo>
                        <a:lnTo>
                          <a:pt x="135" y="481"/>
                        </a:lnTo>
                        <a:lnTo>
                          <a:pt x="134" y="500"/>
                        </a:lnTo>
                        <a:lnTo>
                          <a:pt x="134" y="518"/>
                        </a:lnTo>
                        <a:lnTo>
                          <a:pt x="135" y="536"/>
                        </a:lnTo>
                        <a:close/>
                        <a:moveTo>
                          <a:pt x="217" y="687"/>
                        </a:moveTo>
                        <a:lnTo>
                          <a:pt x="197" y="656"/>
                        </a:lnTo>
                        <a:lnTo>
                          <a:pt x="178" y="624"/>
                        </a:lnTo>
                        <a:lnTo>
                          <a:pt x="169" y="609"/>
                        </a:lnTo>
                        <a:lnTo>
                          <a:pt x="161" y="593"/>
                        </a:lnTo>
                        <a:lnTo>
                          <a:pt x="152" y="576"/>
                        </a:lnTo>
                        <a:lnTo>
                          <a:pt x="145" y="561"/>
                        </a:lnTo>
                        <a:lnTo>
                          <a:pt x="137" y="544"/>
                        </a:lnTo>
                        <a:lnTo>
                          <a:pt x="130" y="527"/>
                        </a:lnTo>
                        <a:lnTo>
                          <a:pt x="123" y="510"/>
                        </a:lnTo>
                        <a:lnTo>
                          <a:pt x="116" y="493"/>
                        </a:lnTo>
                        <a:lnTo>
                          <a:pt x="110" y="476"/>
                        </a:lnTo>
                        <a:lnTo>
                          <a:pt x="105" y="458"/>
                        </a:lnTo>
                        <a:lnTo>
                          <a:pt x="98" y="441"/>
                        </a:lnTo>
                        <a:lnTo>
                          <a:pt x="93" y="423"/>
                        </a:lnTo>
                        <a:lnTo>
                          <a:pt x="93" y="419"/>
                        </a:lnTo>
                        <a:lnTo>
                          <a:pt x="92" y="414"/>
                        </a:lnTo>
                        <a:lnTo>
                          <a:pt x="91" y="410"/>
                        </a:lnTo>
                        <a:lnTo>
                          <a:pt x="89" y="406"/>
                        </a:lnTo>
                        <a:lnTo>
                          <a:pt x="87" y="401"/>
                        </a:lnTo>
                        <a:lnTo>
                          <a:pt x="84" y="398"/>
                        </a:lnTo>
                        <a:lnTo>
                          <a:pt x="82" y="394"/>
                        </a:lnTo>
                        <a:lnTo>
                          <a:pt x="78" y="392"/>
                        </a:lnTo>
                        <a:lnTo>
                          <a:pt x="76" y="388"/>
                        </a:lnTo>
                        <a:lnTo>
                          <a:pt x="72" y="387"/>
                        </a:lnTo>
                        <a:lnTo>
                          <a:pt x="68" y="384"/>
                        </a:lnTo>
                        <a:lnTo>
                          <a:pt x="64" y="383"/>
                        </a:lnTo>
                        <a:lnTo>
                          <a:pt x="59" y="381"/>
                        </a:lnTo>
                        <a:lnTo>
                          <a:pt x="55" y="380"/>
                        </a:lnTo>
                        <a:lnTo>
                          <a:pt x="50" y="380"/>
                        </a:lnTo>
                        <a:lnTo>
                          <a:pt x="47" y="380"/>
                        </a:lnTo>
                        <a:lnTo>
                          <a:pt x="40" y="380"/>
                        </a:lnTo>
                        <a:lnTo>
                          <a:pt x="35" y="381"/>
                        </a:lnTo>
                        <a:lnTo>
                          <a:pt x="30" y="384"/>
                        </a:lnTo>
                        <a:lnTo>
                          <a:pt x="27" y="387"/>
                        </a:lnTo>
                        <a:lnTo>
                          <a:pt x="21" y="389"/>
                        </a:lnTo>
                        <a:lnTo>
                          <a:pt x="18" y="392"/>
                        </a:lnTo>
                        <a:lnTo>
                          <a:pt x="14" y="396"/>
                        </a:lnTo>
                        <a:lnTo>
                          <a:pt x="11" y="401"/>
                        </a:lnTo>
                        <a:lnTo>
                          <a:pt x="6" y="424"/>
                        </a:lnTo>
                        <a:lnTo>
                          <a:pt x="4" y="449"/>
                        </a:lnTo>
                        <a:lnTo>
                          <a:pt x="1" y="472"/>
                        </a:lnTo>
                        <a:lnTo>
                          <a:pt x="0" y="497"/>
                        </a:lnTo>
                        <a:lnTo>
                          <a:pt x="0" y="520"/>
                        </a:lnTo>
                        <a:lnTo>
                          <a:pt x="1" y="544"/>
                        </a:lnTo>
                        <a:lnTo>
                          <a:pt x="4" y="569"/>
                        </a:lnTo>
                        <a:lnTo>
                          <a:pt x="8" y="592"/>
                        </a:lnTo>
                        <a:lnTo>
                          <a:pt x="13" y="615"/>
                        </a:lnTo>
                        <a:lnTo>
                          <a:pt x="19" y="639"/>
                        </a:lnTo>
                        <a:lnTo>
                          <a:pt x="25" y="661"/>
                        </a:lnTo>
                        <a:lnTo>
                          <a:pt x="34" y="684"/>
                        </a:lnTo>
                        <a:lnTo>
                          <a:pt x="43" y="706"/>
                        </a:lnTo>
                        <a:lnTo>
                          <a:pt x="54" y="727"/>
                        </a:lnTo>
                        <a:lnTo>
                          <a:pt x="66" y="748"/>
                        </a:lnTo>
                        <a:lnTo>
                          <a:pt x="78" y="769"/>
                        </a:lnTo>
                        <a:lnTo>
                          <a:pt x="88" y="791"/>
                        </a:lnTo>
                        <a:lnTo>
                          <a:pt x="101" y="812"/>
                        </a:lnTo>
                        <a:lnTo>
                          <a:pt x="113" y="832"/>
                        </a:lnTo>
                        <a:lnTo>
                          <a:pt x="127" y="852"/>
                        </a:lnTo>
                        <a:lnTo>
                          <a:pt x="142" y="870"/>
                        </a:lnTo>
                        <a:lnTo>
                          <a:pt x="157" y="888"/>
                        </a:lnTo>
                        <a:lnTo>
                          <a:pt x="174" y="905"/>
                        </a:lnTo>
                        <a:lnTo>
                          <a:pt x="191" y="921"/>
                        </a:lnTo>
                        <a:lnTo>
                          <a:pt x="209" y="937"/>
                        </a:lnTo>
                        <a:lnTo>
                          <a:pt x="228" y="950"/>
                        </a:lnTo>
                        <a:lnTo>
                          <a:pt x="247" y="964"/>
                        </a:lnTo>
                        <a:lnTo>
                          <a:pt x="267" y="976"/>
                        </a:lnTo>
                        <a:lnTo>
                          <a:pt x="288" y="986"/>
                        </a:lnTo>
                        <a:lnTo>
                          <a:pt x="310" y="996"/>
                        </a:lnTo>
                        <a:lnTo>
                          <a:pt x="331" y="1005"/>
                        </a:lnTo>
                        <a:lnTo>
                          <a:pt x="354" y="1013"/>
                        </a:lnTo>
                        <a:lnTo>
                          <a:pt x="358" y="1012"/>
                        </a:lnTo>
                        <a:lnTo>
                          <a:pt x="363" y="1011"/>
                        </a:lnTo>
                        <a:lnTo>
                          <a:pt x="366" y="1009"/>
                        </a:lnTo>
                        <a:lnTo>
                          <a:pt x="370" y="1008"/>
                        </a:lnTo>
                        <a:lnTo>
                          <a:pt x="374" y="1005"/>
                        </a:lnTo>
                        <a:lnTo>
                          <a:pt x="378" y="1003"/>
                        </a:lnTo>
                        <a:lnTo>
                          <a:pt x="382" y="1000"/>
                        </a:lnTo>
                        <a:lnTo>
                          <a:pt x="384" y="996"/>
                        </a:lnTo>
                        <a:lnTo>
                          <a:pt x="387" y="992"/>
                        </a:lnTo>
                        <a:lnTo>
                          <a:pt x="389" y="990"/>
                        </a:lnTo>
                        <a:lnTo>
                          <a:pt x="392" y="985"/>
                        </a:lnTo>
                        <a:lnTo>
                          <a:pt x="393" y="981"/>
                        </a:lnTo>
                        <a:lnTo>
                          <a:pt x="394" y="977"/>
                        </a:lnTo>
                        <a:lnTo>
                          <a:pt x="395" y="972"/>
                        </a:lnTo>
                        <a:lnTo>
                          <a:pt x="395" y="968"/>
                        </a:lnTo>
                        <a:lnTo>
                          <a:pt x="395" y="963"/>
                        </a:lnTo>
                        <a:lnTo>
                          <a:pt x="394" y="957"/>
                        </a:lnTo>
                        <a:lnTo>
                          <a:pt x="393" y="952"/>
                        </a:lnTo>
                        <a:lnTo>
                          <a:pt x="392" y="947"/>
                        </a:lnTo>
                        <a:lnTo>
                          <a:pt x="389" y="943"/>
                        </a:lnTo>
                        <a:lnTo>
                          <a:pt x="387" y="939"/>
                        </a:lnTo>
                        <a:lnTo>
                          <a:pt x="383" y="934"/>
                        </a:lnTo>
                        <a:lnTo>
                          <a:pt x="379" y="931"/>
                        </a:lnTo>
                        <a:lnTo>
                          <a:pt x="375" y="927"/>
                        </a:lnTo>
                        <a:lnTo>
                          <a:pt x="351" y="901"/>
                        </a:lnTo>
                        <a:lnTo>
                          <a:pt x="329" y="873"/>
                        </a:lnTo>
                        <a:lnTo>
                          <a:pt x="307" y="844"/>
                        </a:lnTo>
                        <a:lnTo>
                          <a:pt x="286" y="814"/>
                        </a:lnTo>
                        <a:lnTo>
                          <a:pt x="267" y="783"/>
                        </a:lnTo>
                        <a:lnTo>
                          <a:pt x="258" y="767"/>
                        </a:lnTo>
                        <a:lnTo>
                          <a:pt x="248" y="752"/>
                        </a:lnTo>
                        <a:lnTo>
                          <a:pt x="241" y="736"/>
                        </a:lnTo>
                        <a:lnTo>
                          <a:pt x="232" y="719"/>
                        </a:lnTo>
                        <a:lnTo>
                          <a:pt x="224" y="704"/>
                        </a:lnTo>
                        <a:lnTo>
                          <a:pt x="217" y="687"/>
                        </a:lnTo>
                        <a:close/>
                        <a:moveTo>
                          <a:pt x="881" y="793"/>
                        </a:moveTo>
                        <a:lnTo>
                          <a:pt x="878" y="788"/>
                        </a:lnTo>
                        <a:lnTo>
                          <a:pt x="874" y="783"/>
                        </a:lnTo>
                        <a:lnTo>
                          <a:pt x="870" y="779"/>
                        </a:lnTo>
                        <a:lnTo>
                          <a:pt x="865" y="775"/>
                        </a:lnTo>
                        <a:lnTo>
                          <a:pt x="861" y="771"/>
                        </a:lnTo>
                        <a:lnTo>
                          <a:pt x="855" y="769"/>
                        </a:lnTo>
                        <a:lnTo>
                          <a:pt x="850" y="766"/>
                        </a:lnTo>
                        <a:lnTo>
                          <a:pt x="845" y="765"/>
                        </a:lnTo>
                        <a:lnTo>
                          <a:pt x="839" y="764"/>
                        </a:lnTo>
                        <a:lnTo>
                          <a:pt x="834" y="762"/>
                        </a:lnTo>
                        <a:lnTo>
                          <a:pt x="827" y="762"/>
                        </a:lnTo>
                        <a:lnTo>
                          <a:pt x="821" y="764"/>
                        </a:lnTo>
                        <a:lnTo>
                          <a:pt x="816" y="765"/>
                        </a:lnTo>
                        <a:lnTo>
                          <a:pt x="810" y="766"/>
                        </a:lnTo>
                        <a:lnTo>
                          <a:pt x="805" y="769"/>
                        </a:lnTo>
                        <a:lnTo>
                          <a:pt x="800" y="771"/>
                        </a:lnTo>
                        <a:lnTo>
                          <a:pt x="485" y="959"/>
                        </a:lnTo>
                        <a:lnTo>
                          <a:pt x="480" y="961"/>
                        </a:lnTo>
                        <a:lnTo>
                          <a:pt x="475" y="965"/>
                        </a:lnTo>
                        <a:lnTo>
                          <a:pt x="471" y="970"/>
                        </a:lnTo>
                        <a:lnTo>
                          <a:pt x="467" y="974"/>
                        </a:lnTo>
                        <a:lnTo>
                          <a:pt x="463" y="979"/>
                        </a:lnTo>
                        <a:lnTo>
                          <a:pt x="461" y="985"/>
                        </a:lnTo>
                        <a:lnTo>
                          <a:pt x="458" y="990"/>
                        </a:lnTo>
                        <a:lnTo>
                          <a:pt x="457" y="996"/>
                        </a:lnTo>
                        <a:lnTo>
                          <a:pt x="456" y="1002"/>
                        </a:lnTo>
                        <a:lnTo>
                          <a:pt x="455" y="1008"/>
                        </a:lnTo>
                        <a:lnTo>
                          <a:pt x="455" y="1015"/>
                        </a:lnTo>
                        <a:lnTo>
                          <a:pt x="455" y="1020"/>
                        </a:lnTo>
                        <a:lnTo>
                          <a:pt x="456" y="1026"/>
                        </a:lnTo>
                        <a:lnTo>
                          <a:pt x="458" y="1031"/>
                        </a:lnTo>
                        <a:lnTo>
                          <a:pt x="460" y="1038"/>
                        </a:lnTo>
                        <a:lnTo>
                          <a:pt x="463" y="1043"/>
                        </a:lnTo>
                        <a:lnTo>
                          <a:pt x="466" y="1048"/>
                        </a:lnTo>
                        <a:lnTo>
                          <a:pt x="470" y="1054"/>
                        </a:lnTo>
                        <a:lnTo>
                          <a:pt x="475" y="1059"/>
                        </a:lnTo>
                        <a:lnTo>
                          <a:pt x="479" y="1063"/>
                        </a:lnTo>
                        <a:lnTo>
                          <a:pt x="484" y="1065"/>
                        </a:lnTo>
                        <a:lnTo>
                          <a:pt x="489" y="1068"/>
                        </a:lnTo>
                        <a:lnTo>
                          <a:pt x="494" y="1070"/>
                        </a:lnTo>
                        <a:lnTo>
                          <a:pt x="500" y="1073"/>
                        </a:lnTo>
                        <a:lnTo>
                          <a:pt x="505" y="1074"/>
                        </a:lnTo>
                        <a:lnTo>
                          <a:pt x="511" y="1074"/>
                        </a:lnTo>
                        <a:lnTo>
                          <a:pt x="516" y="1074"/>
                        </a:lnTo>
                        <a:lnTo>
                          <a:pt x="523" y="1074"/>
                        </a:lnTo>
                        <a:lnTo>
                          <a:pt x="529" y="1073"/>
                        </a:lnTo>
                        <a:lnTo>
                          <a:pt x="534" y="1072"/>
                        </a:lnTo>
                        <a:lnTo>
                          <a:pt x="540" y="1069"/>
                        </a:lnTo>
                        <a:lnTo>
                          <a:pt x="545" y="1067"/>
                        </a:lnTo>
                        <a:lnTo>
                          <a:pt x="860" y="879"/>
                        </a:lnTo>
                        <a:lnTo>
                          <a:pt x="865" y="875"/>
                        </a:lnTo>
                        <a:lnTo>
                          <a:pt x="869" y="871"/>
                        </a:lnTo>
                        <a:lnTo>
                          <a:pt x="874" y="868"/>
                        </a:lnTo>
                        <a:lnTo>
                          <a:pt x="878" y="862"/>
                        </a:lnTo>
                        <a:lnTo>
                          <a:pt x="880" y="858"/>
                        </a:lnTo>
                        <a:lnTo>
                          <a:pt x="884" y="852"/>
                        </a:lnTo>
                        <a:lnTo>
                          <a:pt x="885" y="847"/>
                        </a:lnTo>
                        <a:lnTo>
                          <a:pt x="888" y="842"/>
                        </a:lnTo>
                        <a:lnTo>
                          <a:pt x="889" y="835"/>
                        </a:lnTo>
                        <a:lnTo>
                          <a:pt x="889" y="830"/>
                        </a:lnTo>
                        <a:lnTo>
                          <a:pt x="889" y="823"/>
                        </a:lnTo>
                        <a:lnTo>
                          <a:pt x="889" y="817"/>
                        </a:lnTo>
                        <a:lnTo>
                          <a:pt x="888" y="812"/>
                        </a:lnTo>
                        <a:lnTo>
                          <a:pt x="887" y="805"/>
                        </a:lnTo>
                        <a:lnTo>
                          <a:pt x="884" y="800"/>
                        </a:lnTo>
                        <a:lnTo>
                          <a:pt x="881" y="793"/>
                        </a:lnTo>
                        <a:close/>
                        <a:moveTo>
                          <a:pt x="458" y="38"/>
                        </a:moveTo>
                        <a:lnTo>
                          <a:pt x="455" y="33"/>
                        </a:lnTo>
                        <a:lnTo>
                          <a:pt x="451" y="28"/>
                        </a:lnTo>
                        <a:lnTo>
                          <a:pt x="447" y="23"/>
                        </a:lnTo>
                        <a:lnTo>
                          <a:pt x="442" y="19"/>
                        </a:lnTo>
                        <a:lnTo>
                          <a:pt x="438" y="16"/>
                        </a:lnTo>
                        <a:lnTo>
                          <a:pt x="432" y="13"/>
                        </a:lnTo>
                        <a:lnTo>
                          <a:pt x="427" y="11"/>
                        </a:lnTo>
                        <a:lnTo>
                          <a:pt x="422" y="8"/>
                        </a:lnTo>
                        <a:lnTo>
                          <a:pt x="416" y="7"/>
                        </a:lnTo>
                        <a:lnTo>
                          <a:pt x="411" y="7"/>
                        </a:lnTo>
                        <a:lnTo>
                          <a:pt x="404" y="7"/>
                        </a:lnTo>
                        <a:lnTo>
                          <a:pt x="399" y="7"/>
                        </a:lnTo>
                        <a:lnTo>
                          <a:pt x="393" y="8"/>
                        </a:lnTo>
                        <a:lnTo>
                          <a:pt x="387" y="10"/>
                        </a:lnTo>
                        <a:lnTo>
                          <a:pt x="382" y="12"/>
                        </a:lnTo>
                        <a:lnTo>
                          <a:pt x="377" y="15"/>
                        </a:lnTo>
                        <a:lnTo>
                          <a:pt x="62" y="202"/>
                        </a:lnTo>
                        <a:lnTo>
                          <a:pt x="57" y="206"/>
                        </a:lnTo>
                        <a:lnTo>
                          <a:pt x="52" y="210"/>
                        </a:lnTo>
                        <a:lnTo>
                          <a:pt x="48" y="214"/>
                        </a:lnTo>
                        <a:lnTo>
                          <a:pt x="44" y="219"/>
                        </a:lnTo>
                        <a:lnTo>
                          <a:pt x="40" y="224"/>
                        </a:lnTo>
                        <a:lnTo>
                          <a:pt x="38" y="229"/>
                        </a:lnTo>
                        <a:lnTo>
                          <a:pt x="35" y="234"/>
                        </a:lnTo>
                        <a:lnTo>
                          <a:pt x="34" y="240"/>
                        </a:lnTo>
                        <a:lnTo>
                          <a:pt x="33" y="246"/>
                        </a:lnTo>
                        <a:lnTo>
                          <a:pt x="32" y="251"/>
                        </a:lnTo>
                        <a:lnTo>
                          <a:pt x="32" y="258"/>
                        </a:lnTo>
                        <a:lnTo>
                          <a:pt x="32" y="264"/>
                        </a:lnTo>
                        <a:lnTo>
                          <a:pt x="33" y="270"/>
                        </a:lnTo>
                        <a:lnTo>
                          <a:pt x="35" y="276"/>
                        </a:lnTo>
                        <a:lnTo>
                          <a:pt x="37" y="281"/>
                        </a:lnTo>
                        <a:lnTo>
                          <a:pt x="40" y="288"/>
                        </a:lnTo>
                        <a:lnTo>
                          <a:pt x="43" y="293"/>
                        </a:lnTo>
                        <a:lnTo>
                          <a:pt x="47" y="298"/>
                        </a:lnTo>
                        <a:lnTo>
                          <a:pt x="52" y="302"/>
                        </a:lnTo>
                        <a:lnTo>
                          <a:pt x="55" y="306"/>
                        </a:lnTo>
                        <a:lnTo>
                          <a:pt x="61" y="310"/>
                        </a:lnTo>
                        <a:lnTo>
                          <a:pt x="66" y="312"/>
                        </a:lnTo>
                        <a:lnTo>
                          <a:pt x="71" y="315"/>
                        </a:lnTo>
                        <a:lnTo>
                          <a:pt x="77" y="316"/>
                        </a:lnTo>
                        <a:lnTo>
                          <a:pt x="82" y="318"/>
                        </a:lnTo>
                        <a:lnTo>
                          <a:pt x="88" y="319"/>
                        </a:lnTo>
                        <a:lnTo>
                          <a:pt x="93" y="319"/>
                        </a:lnTo>
                        <a:lnTo>
                          <a:pt x="100" y="318"/>
                        </a:lnTo>
                        <a:lnTo>
                          <a:pt x="106" y="318"/>
                        </a:lnTo>
                        <a:lnTo>
                          <a:pt x="111" y="315"/>
                        </a:lnTo>
                        <a:lnTo>
                          <a:pt x="117" y="314"/>
                        </a:lnTo>
                        <a:lnTo>
                          <a:pt x="122" y="310"/>
                        </a:lnTo>
                        <a:lnTo>
                          <a:pt x="437" y="123"/>
                        </a:lnTo>
                        <a:lnTo>
                          <a:pt x="442" y="120"/>
                        </a:lnTo>
                        <a:lnTo>
                          <a:pt x="446" y="116"/>
                        </a:lnTo>
                        <a:lnTo>
                          <a:pt x="451" y="111"/>
                        </a:lnTo>
                        <a:lnTo>
                          <a:pt x="455" y="107"/>
                        </a:lnTo>
                        <a:lnTo>
                          <a:pt x="457" y="102"/>
                        </a:lnTo>
                        <a:lnTo>
                          <a:pt x="461" y="97"/>
                        </a:lnTo>
                        <a:lnTo>
                          <a:pt x="462" y="91"/>
                        </a:lnTo>
                        <a:lnTo>
                          <a:pt x="465" y="85"/>
                        </a:lnTo>
                        <a:lnTo>
                          <a:pt x="466" y="80"/>
                        </a:lnTo>
                        <a:lnTo>
                          <a:pt x="466" y="73"/>
                        </a:lnTo>
                        <a:lnTo>
                          <a:pt x="466" y="67"/>
                        </a:lnTo>
                        <a:lnTo>
                          <a:pt x="466" y="62"/>
                        </a:lnTo>
                        <a:lnTo>
                          <a:pt x="465" y="55"/>
                        </a:lnTo>
                        <a:lnTo>
                          <a:pt x="463" y="50"/>
                        </a:lnTo>
                        <a:lnTo>
                          <a:pt x="461" y="43"/>
                        </a:lnTo>
                        <a:lnTo>
                          <a:pt x="458" y="38"/>
                        </a:lnTo>
                        <a:close/>
                      </a:path>
                    </a:pathLst>
                  </a:custGeom>
                  <a:solidFill>
                    <a:srgbClr val="CC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ru-RU" sz="1187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74" name="Freeform 468"/>
                  <p:cNvSpPr>
                    <a:spLocks/>
                  </p:cNvSpPr>
                  <p:nvPr/>
                </p:nvSpPr>
                <p:spPr bwMode="auto">
                  <a:xfrm rot="-3565789">
                    <a:off x="2443" y="2052"/>
                    <a:ext cx="580" cy="595"/>
                  </a:xfrm>
                  <a:custGeom>
                    <a:avLst/>
                    <a:gdLst>
                      <a:gd name="T0" fmla="*/ 1 w 892"/>
                      <a:gd name="T1" fmla="*/ 1 h 908"/>
                      <a:gd name="T2" fmla="*/ 1 w 892"/>
                      <a:gd name="T3" fmla="*/ 1 h 908"/>
                      <a:gd name="T4" fmla="*/ 1 w 892"/>
                      <a:gd name="T5" fmla="*/ 1 h 908"/>
                      <a:gd name="T6" fmla="*/ 1 w 892"/>
                      <a:gd name="T7" fmla="*/ 1 h 908"/>
                      <a:gd name="T8" fmla="*/ 1 w 892"/>
                      <a:gd name="T9" fmla="*/ 1 h 908"/>
                      <a:gd name="T10" fmla="*/ 1 w 892"/>
                      <a:gd name="T11" fmla="*/ 1 h 908"/>
                      <a:gd name="T12" fmla="*/ 1 w 892"/>
                      <a:gd name="T13" fmla="*/ 1 h 908"/>
                      <a:gd name="T14" fmla="*/ 1 w 892"/>
                      <a:gd name="T15" fmla="*/ 1 h 908"/>
                      <a:gd name="T16" fmla="*/ 1 w 892"/>
                      <a:gd name="T17" fmla="*/ 1 h 908"/>
                      <a:gd name="T18" fmla="*/ 1 w 892"/>
                      <a:gd name="T19" fmla="*/ 1 h 908"/>
                      <a:gd name="T20" fmla="*/ 1 w 892"/>
                      <a:gd name="T21" fmla="*/ 1 h 908"/>
                      <a:gd name="T22" fmla="*/ 1 w 892"/>
                      <a:gd name="T23" fmla="*/ 1 h 908"/>
                      <a:gd name="T24" fmla="*/ 1 w 892"/>
                      <a:gd name="T25" fmla="*/ 1 h 908"/>
                      <a:gd name="T26" fmla="*/ 1 w 892"/>
                      <a:gd name="T27" fmla="*/ 1 h 908"/>
                      <a:gd name="T28" fmla="*/ 1 w 892"/>
                      <a:gd name="T29" fmla="*/ 1 h 908"/>
                      <a:gd name="T30" fmla="*/ 1 w 892"/>
                      <a:gd name="T31" fmla="*/ 1 h 908"/>
                      <a:gd name="T32" fmla="*/ 1 w 892"/>
                      <a:gd name="T33" fmla="*/ 1 h 908"/>
                      <a:gd name="T34" fmla="*/ 1 w 892"/>
                      <a:gd name="T35" fmla="*/ 1 h 908"/>
                      <a:gd name="T36" fmla="*/ 1 w 892"/>
                      <a:gd name="T37" fmla="*/ 1 h 908"/>
                      <a:gd name="T38" fmla="*/ 1 w 892"/>
                      <a:gd name="T39" fmla="*/ 1 h 908"/>
                      <a:gd name="T40" fmla="*/ 1 w 892"/>
                      <a:gd name="T41" fmla="*/ 1 h 908"/>
                      <a:gd name="T42" fmla="*/ 1 w 892"/>
                      <a:gd name="T43" fmla="*/ 1 h 908"/>
                      <a:gd name="T44" fmla="*/ 1 w 892"/>
                      <a:gd name="T45" fmla="*/ 1 h 908"/>
                      <a:gd name="T46" fmla="*/ 1 w 892"/>
                      <a:gd name="T47" fmla="*/ 1 h 908"/>
                      <a:gd name="T48" fmla="*/ 1 w 892"/>
                      <a:gd name="T49" fmla="*/ 1 h 908"/>
                      <a:gd name="T50" fmla="*/ 1 w 892"/>
                      <a:gd name="T51" fmla="*/ 1 h 908"/>
                      <a:gd name="T52" fmla="*/ 1 w 892"/>
                      <a:gd name="T53" fmla="*/ 1 h 908"/>
                      <a:gd name="T54" fmla="*/ 1 w 892"/>
                      <a:gd name="T55" fmla="*/ 1 h 908"/>
                      <a:gd name="T56" fmla="*/ 1 w 892"/>
                      <a:gd name="T57" fmla="*/ 1 h 908"/>
                      <a:gd name="T58" fmla="*/ 1 w 892"/>
                      <a:gd name="T59" fmla="*/ 1 h 908"/>
                      <a:gd name="T60" fmla="*/ 1 w 892"/>
                      <a:gd name="T61" fmla="*/ 1 h 908"/>
                      <a:gd name="T62" fmla="*/ 1 w 892"/>
                      <a:gd name="T63" fmla="*/ 1 h 908"/>
                      <a:gd name="T64" fmla="*/ 1 w 892"/>
                      <a:gd name="T65" fmla="*/ 1 h 908"/>
                      <a:gd name="T66" fmla="*/ 1 w 892"/>
                      <a:gd name="T67" fmla="*/ 0 h 908"/>
                      <a:gd name="T68" fmla="*/ 1 w 892"/>
                      <a:gd name="T69" fmla="*/ 1 h 908"/>
                      <a:gd name="T70" fmla="*/ 1 w 892"/>
                      <a:gd name="T71" fmla="*/ 1 h 908"/>
                      <a:gd name="T72" fmla="*/ 1 w 892"/>
                      <a:gd name="T73" fmla="*/ 1 h 908"/>
                      <a:gd name="T74" fmla="*/ 1 w 892"/>
                      <a:gd name="T75" fmla="*/ 1 h 908"/>
                      <a:gd name="T76" fmla="*/ 1 w 892"/>
                      <a:gd name="T77" fmla="*/ 1 h 908"/>
                      <a:gd name="T78" fmla="*/ 1 w 892"/>
                      <a:gd name="T79" fmla="*/ 1 h 908"/>
                      <a:gd name="T80" fmla="*/ 1 w 892"/>
                      <a:gd name="T81" fmla="*/ 1 h 908"/>
                      <a:gd name="T82" fmla="*/ 1 w 892"/>
                      <a:gd name="T83" fmla="*/ 1 h 908"/>
                      <a:gd name="T84" fmla="*/ 1 w 892"/>
                      <a:gd name="T85" fmla="*/ 1 h 908"/>
                      <a:gd name="T86" fmla="*/ 1 w 892"/>
                      <a:gd name="T87" fmla="*/ 1 h 908"/>
                      <a:gd name="T88" fmla="*/ 1 w 892"/>
                      <a:gd name="T89" fmla="*/ 1 h 908"/>
                      <a:gd name="T90" fmla="*/ 1 w 892"/>
                      <a:gd name="T91" fmla="*/ 1 h 908"/>
                      <a:gd name="T92" fmla="*/ 1 w 892"/>
                      <a:gd name="T93" fmla="*/ 1 h 908"/>
                      <a:gd name="T94" fmla="*/ 1 w 892"/>
                      <a:gd name="T95" fmla="*/ 1 h 908"/>
                      <a:gd name="T96" fmla="*/ 1 w 892"/>
                      <a:gd name="T97" fmla="*/ 1 h 90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92"/>
                      <a:gd name="T148" fmla="*/ 0 h 908"/>
                      <a:gd name="T149" fmla="*/ 892 w 892"/>
                      <a:gd name="T150" fmla="*/ 908 h 90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92" h="908">
                        <a:moveTo>
                          <a:pt x="1" y="536"/>
                        </a:moveTo>
                        <a:lnTo>
                          <a:pt x="18" y="575"/>
                        </a:lnTo>
                        <a:lnTo>
                          <a:pt x="39" y="613"/>
                        </a:lnTo>
                        <a:lnTo>
                          <a:pt x="57" y="650"/>
                        </a:lnTo>
                        <a:lnTo>
                          <a:pt x="79" y="688"/>
                        </a:lnTo>
                        <a:lnTo>
                          <a:pt x="99" y="725"/>
                        </a:lnTo>
                        <a:lnTo>
                          <a:pt x="122" y="761"/>
                        </a:lnTo>
                        <a:lnTo>
                          <a:pt x="143" y="797"/>
                        </a:lnTo>
                        <a:lnTo>
                          <a:pt x="167" y="834"/>
                        </a:lnTo>
                        <a:lnTo>
                          <a:pt x="182" y="843"/>
                        </a:lnTo>
                        <a:lnTo>
                          <a:pt x="197" y="853"/>
                        </a:lnTo>
                        <a:lnTo>
                          <a:pt x="212" y="861"/>
                        </a:lnTo>
                        <a:lnTo>
                          <a:pt x="229" y="869"/>
                        </a:lnTo>
                        <a:lnTo>
                          <a:pt x="245" y="877"/>
                        </a:lnTo>
                        <a:lnTo>
                          <a:pt x="261" y="883"/>
                        </a:lnTo>
                        <a:lnTo>
                          <a:pt x="279" y="888"/>
                        </a:lnTo>
                        <a:lnTo>
                          <a:pt x="297" y="894"/>
                        </a:lnTo>
                        <a:lnTo>
                          <a:pt x="313" y="899"/>
                        </a:lnTo>
                        <a:lnTo>
                          <a:pt x="331" y="901"/>
                        </a:lnTo>
                        <a:lnTo>
                          <a:pt x="348" y="904"/>
                        </a:lnTo>
                        <a:lnTo>
                          <a:pt x="366" y="907"/>
                        </a:lnTo>
                        <a:lnTo>
                          <a:pt x="384" y="908"/>
                        </a:lnTo>
                        <a:lnTo>
                          <a:pt x="402" y="908"/>
                        </a:lnTo>
                        <a:lnTo>
                          <a:pt x="420" y="908"/>
                        </a:lnTo>
                        <a:lnTo>
                          <a:pt x="438" y="907"/>
                        </a:lnTo>
                        <a:lnTo>
                          <a:pt x="666" y="771"/>
                        </a:lnTo>
                        <a:lnTo>
                          <a:pt x="669" y="769"/>
                        </a:lnTo>
                        <a:lnTo>
                          <a:pt x="673" y="767"/>
                        </a:lnTo>
                        <a:lnTo>
                          <a:pt x="678" y="766"/>
                        </a:lnTo>
                        <a:lnTo>
                          <a:pt x="682" y="765"/>
                        </a:lnTo>
                        <a:lnTo>
                          <a:pt x="687" y="764"/>
                        </a:lnTo>
                        <a:lnTo>
                          <a:pt x="692" y="764"/>
                        </a:lnTo>
                        <a:lnTo>
                          <a:pt x="696" y="762"/>
                        </a:lnTo>
                        <a:lnTo>
                          <a:pt x="701" y="764"/>
                        </a:lnTo>
                        <a:lnTo>
                          <a:pt x="705" y="764"/>
                        </a:lnTo>
                        <a:lnTo>
                          <a:pt x="710" y="765"/>
                        </a:lnTo>
                        <a:lnTo>
                          <a:pt x="713" y="766"/>
                        </a:lnTo>
                        <a:lnTo>
                          <a:pt x="719" y="767"/>
                        </a:lnTo>
                        <a:lnTo>
                          <a:pt x="722" y="770"/>
                        </a:lnTo>
                        <a:lnTo>
                          <a:pt x="726" y="771"/>
                        </a:lnTo>
                        <a:lnTo>
                          <a:pt x="730" y="774"/>
                        </a:lnTo>
                        <a:lnTo>
                          <a:pt x="734" y="778"/>
                        </a:lnTo>
                        <a:lnTo>
                          <a:pt x="773" y="754"/>
                        </a:lnTo>
                        <a:lnTo>
                          <a:pt x="783" y="748"/>
                        </a:lnTo>
                        <a:lnTo>
                          <a:pt x="793" y="741"/>
                        </a:lnTo>
                        <a:lnTo>
                          <a:pt x="803" y="734"/>
                        </a:lnTo>
                        <a:lnTo>
                          <a:pt x="812" y="726"/>
                        </a:lnTo>
                        <a:lnTo>
                          <a:pt x="820" y="717"/>
                        </a:lnTo>
                        <a:lnTo>
                          <a:pt x="829" y="708"/>
                        </a:lnTo>
                        <a:lnTo>
                          <a:pt x="837" y="699"/>
                        </a:lnTo>
                        <a:lnTo>
                          <a:pt x="844" y="689"/>
                        </a:lnTo>
                        <a:lnTo>
                          <a:pt x="851" y="679"/>
                        </a:lnTo>
                        <a:lnTo>
                          <a:pt x="857" y="669"/>
                        </a:lnTo>
                        <a:lnTo>
                          <a:pt x="863" y="658"/>
                        </a:lnTo>
                        <a:lnTo>
                          <a:pt x="868" y="648"/>
                        </a:lnTo>
                        <a:lnTo>
                          <a:pt x="873" y="637"/>
                        </a:lnTo>
                        <a:lnTo>
                          <a:pt x="877" y="626"/>
                        </a:lnTo>
                        <a:lnTo>
                          <a:pt x="881" y="615"/>
                        </a:lnTo>
                        <a:lnTo>
                          <a:pt x="885" y="604"/>
                        </a:lnTo>
                        <a:lnTo>
                          <a:pt x="887" y="592"/>
                        </a:lnTo>
                        <a:lnTo>
                          <a:pt x="890" y="580"/>
                        </a:lnTo>
                        <a:lnTo>
                          <a:pt x="891" y="569"/>
                        </a:lnTo>
                        <a:lnTo>
                          <a:pt x="892" y="556"/>
                        </a:lnTo>
                        <a:lnTo>
                          <a:pt x="892" y="544"/>
                        </a:lnTo>
                        <a:lnTo>
                          <a:pt x="892" y="532"/>
                        </a:lnTo>
                        <a:lnTo>
                          <a:pt x="892" y="520"/>
                        </a:lnTo>
                        <a:lnTo>
                          <a:pt x="891" y="507"/>
                        </a:lnTo>
                        <a:lnTo>
                          <a:pt x="890" y="496"/>
                        </a:lnTo>
                        <a:lnTo>
                          <a:pt x="887" y="484"/>
                        </a:lnTo>
                        <a:lnTo>
                          <a:pt x="885" y="472"/>
                        </a:lnTo>
                        <a:lnTo>
                          <a:pt x="881" y="459"/>
                        </a:lnTo>
                        <a:lnTo>
                          <a:pt x="876" y="448"/>
                        </a:lnTo>
                        <a:lnTo>
                          <a:pt x="872" y="437"/>
                        </a:lnTo>
                        <a:lnTo>
                          <a:pt x="866" y="426"/>
                        </a:lnTo>
                        <a:lnTo>
                          <a:pt x="861" y="414"/>
                        </a:lnTo>
                        <a:lnTo>
                          <a:pt x="700" y="125"/>
                        </a:lnTo>
                        <a:lnTo>
                          <a:pt x="693" y="115"/>
                        </a:lnTo>
                        <a:lnTo>
                          <a:pt x="686" y="104"/>
                        </a:lnTo>
                        <a:lnTo>
                          <a:pt x="678" y="94"/>
                        </a:lnTo>
                        <a:lnTo>
                          <a:pt x="671" y="85"/>
                        </a:lnTo>
                        <a:lnTo>
                          <a:pt x="663" y="76"/>
                        </a:lnTo>
                        <a:lnTo>
                          <a:pt x="654" y="67"/>
                        </a:lnTo>
                        <a:lnTo>
                          <a:pt x="645" y="59"/>
                        </a:lnTo>
                        <a:lnTo>
                          <a:pt x="635" y="51"/>
                        </a:lnTo>
                        <a:lnTo>
                          <a:pt x="627" y="45"/>
                        </a:lnTo>
                        <a:lnTo>
                          <a:pt x="617" y="38"/>
                        </a:lnTo>
                        <a:lnTo>
                          <a:pt x="606" y="32"/>
                        </a:lnTo>
                        <a:lnTo>
                          <a:pt x="596" y="26"/>
                        </a:lnTo>
                        <a:lnTo>
                          <a:pt x="585" y="21"/>
                        </a:lnTo>
                        <a:lnTo>
                          <a:pt x="575" y="16"/>
                        </a:lnTo>
                        <a:lnTo>
                          <a:pt x="564" y="12"/>
                        </a:lnTo>
                        <a:lnTo>
                          <a:pt x="552" y="10"/>
                        </a:lnTo>
                        <a:lnTo>
                          <a:pt x="541" y="7"/>
                        </a:lnTo>
                        <a:lnTo>
                          <a:pt x="530" y="4"/>
                        </a:lnTo>
                        <a:lnTo>
                          <a:pt x="518" y="3"/>
                        </a:lnTo>
                        <a:lnTo>
                          <a:pt x="507" y="2"/>
                        </a:lnTo>
                        <a:lnTo>
                          <a:pt x="496" y="0"/>
                        </a:lnTo>
                        <a:lnTo>
                          <a:pt x="483" y="0"/>
                        </a:lnTo>
                        <a:lnTo>
                          <a:pt x="472" y="2"/>
                        </a:lnTo>
                        <a:lnTo>
                          <a:pt x="460" y="3"/>
                        </a:lnTo>
                        <a:lnTo>
                          <a:pt x="448" y="4"/>
                        </a:lnTo>
                        <a:lnTo>
                          <a:pt x="436" y="7"/>
                        </a:lnTo>
                        <a:lnTo>
                          <a:pt x="425" y="10"/>
                        </a:lnTo>
                        <a:lnTo>
                          <a:pt x="414" y="13"/>
                        </a:lnTo>
                        <a:lnTo>
                          <a:pt x="402" y="17"/>
                        </a:lnTo>
                        <a:lnTo>
                          <a:pt x="391" y="23"/>
                        </a:lnTo>
                        <a:lnTo>
                          <a:pt x="380" y="28"/>
                        </a:lnTo>
                        <a:lnTo>
                          <a:pt x="370" y="34"/>
                        </a:lnTo>
                        <a:lnTo>
                          <a:pt x="331" y="58"/>
                        </a:lnTo>
                        <a:lnTo>
                          <a:pt x="332" y="62"/>
                        </a:lnTo>
                        <a:lnTo>
                          <a:pt x="332" y="67"/>
                        </a:lnTo>
                        <a:lnTo>
                          <a:pt x="332" y="72"/>
                        </a:lnTo>
                        <a:lnTo>
                          <a:pt x="332" y="77"/>
                        </a:lnTo>
                        <a:lnTo>
                          <a:pt x="331" y="81"/>
                        </a:lnTo>
                        <a:lnTo>
                          <a:pt x="329" y="86"/>
                        </a:lnTo>
                        <a:lnTo>
                          <a:pt x="328" y="90"/>
                        </a:lnTo>
                        <a:lnTo>
                          <a:pt x="327" y="95"/>
                        </a:lnTo>
                        <a:lnTo>
                          <a:pt x="324" y="99"/>
                        </a:lnTo>
                        <a:lnTo>
                          <a:pt x="322" y="103"/>
                        </a:lnTo>
                        <a:lnTo>
                          <a:pt x="317" y="111"/>
                        </a:lnTo>
                        <a:lnTo>
                          <a:pt x="311" y="117"/>
                        </a:lnTo>
                        <a:lnTo>
                          <a:pt x="302" y="123"/>
                        </a:lnTo>
                        <a:lnTo>
                          <a:pt x="74" y="259"/>
                        </a:lnTo>
                        <a:lnTo>
                          <a:pt x="64" y="275"/>
                        </a:lnTo>
                        <a:lnTo>
                          <a:pt x="55" y="290"/>
                        </a:lnTo>
                        <a:lnTo>
                          <a:pt x="46" y="306"/>
                        </a:lnTo>
                        <a:lnTo>
                          <a:pt x="39" y="323"/>
                        </a:lnTo>
                        <a:lnTo>
                          <a:pt x="31" y="340"/>
                        </a:lnTo>
                        <a:lnTo>
                          <a:pt x="25" y="357"/>
                        </a:lnTo>
                        <a:lnTo>
                          <a:pt x="20" y="374"/>
                        </a:lnTo>
                        <a:lnTo>
                          <a:pt x="15" y="392"/>
                        </a:lnTo>
                        <a:lnTo>
                          <a:pt x="10" y="409"/>
                        </a:lnTo>
                        <a:lnTo>
                          <a:pt x="7" y="427"/>
                        </a:lnTo>
                        <a:lnTo>
                          <a:pt x="3" y="445"/>
                        </a:lnTo>
                        <a:lnTo>
                          <a:pt x="2" y="463"/>
                        </a:lnTo>
                        <a:lnTo>
                          <a:pt x="1" y="481"/>
                        </a:lnTo>
                        <a:lnTo>
                          <a:pt x="0" y="500"/>
                        </a:lnTo>
                        <a:lnTo>
                          <a:pt x="0" y="518"/>
                        </a:lnTo>
                        <a:lnTo>
                          <a:pt x="1" y="53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ru-RU" sz="1187" kern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975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2355" y="2298"/>
                    <a:ext cx="773" cy="475"/>
                    <a:chOff x="2355" y="2298"/>
                    <a:chExt cx="773" cy="475"/>
                  </a:xfrm>
                </p:grpSpPr>
                <p:sp>
                  <p:nvSpPr>
                    <p:cNvPr id="976" name="Freeform 470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616" y="2437"/>
                      <a:ext cx="256" cy="415"/>
                    </a:xfrm>
                    <a:custGeom>
                      <a:avLst/>
                      <a:gdLst>
                        <a:gd name="T0" fmla="*/ 1 w 395"/>
                        <a:gd name="T1" fmla="*/ 1 h 633"/>
                        <a:gd name="T2" fmla="*/ 1 w 395"/>
                        <a:gd name="T3" fmla="*/ 1 h 633"/>
                        <a:gd name="T4" fmla="*/ 1 w 395"/>
                        <a:gd name="T5" fmla="*/ 1 h 633"/>
                        <a:gd name="T6" fmla="*/ 1 w 395"/>
                        <a:gd name="T7" fmla="*/ 1 h 633"/>
                        <a:gd name="T8" fmla="*/ 1 w 395"/>
                        <a:gd name="T9" fmla="*/ 1 h 633"/>
                        <a:gd name="T10" fmla="*/ 1 w 395"/>
                        <a:gd name="T11" fmla="*/ 1 h 633"/>
                        <a:gd name="T12" fmla="*/ 1 w 395"/>
                        <a:gd name="T13" fmla="*/ 1 h 633"/>
                        <a:gd name="T14" fmla="*/ 1 w 395"/>
                        <a:gd name="T15" fmla="*/ 1 h 633"/>
                        <a:gd name="T16" fmla="*/ 1 w 395"/>
                        <a:gd name="T17" fmla="*/ 1 h 633"/>
                        <a:gd name="T18" fmla="*/ 1 w 395"/>
                        <a:gd name="T19" fmla="*/ 1 h 633"/>
                        <a:gd name="T20" fmla="*/ 1 w 395"/>
                        <a:gd name="T21" fmla="*/ 1 h 633"/>
                        <a:gd name="T22" fmla="*/ 1 w 395"/>
                        <a:gd name="T23" fmla="*/ 1 h 633"/>
                        <a:gd name="T24" fmla="*/ 1 w 395"/>
                        <a:gd name="T25" fmla="*/ 1 h 633"/>
                        <a:gd name="T26" fmla="*/ 1 w 395"/>
                        <a:gd name="T27" fmla="*/ 1 h 633"/>
                        <a:gd name="T28" fmla="*/ 1 w 395"/>
                        <a:gd name="T29" fmla="*/ 0 h 633"/>
                        <a:gd name="T30" fmla="*/ 1 w 395"/>
                        <a:gd name="T31" fmla="*/ 0 h 633"/>
                        <a:gd name="T32" fmla="*/ 1 w 395"/>
                        <a:gd name="T33" fmla="*/ 1 h 633"/>
                        <a:gd name="T34" fmla="*/ 1 w 395"/>
                        <a:gd name="T35" fmla="*/ 1 h 633"/>
                        <a:gd name="T36" fmla="*/ 1 w 395"/>
                        <a:gd name="T37" fmla="*/ 1 h 633"/>
                        <a:gd name="T38" fmla="*/ 1 w 395"/>
                        <a:gd name="T39" fmla="*/ 1 h 633"/>
                        <a:gd name="T40" fmla="*/ 1 w 395"/>
                        <a:gd name="T41" fmla="*/ 1 h 633"/>
                        <a:gd name="T42" fmla="*/ 0 w 395"/>
                        <a:gd name="T43" fmla="*/ 1 h 633"/>
                        <a:gd name="T44" fmla="*/ 1 w 395"/>
                        <a:gd name="T45" fmla="*/ 1 h 633"/>
                        <a:gd name="T46" fmla="*/ 1 w 395"/>
                        <a:gd name="T47" fmla="*/ 1 h 633"/>
                        <a:gd name="T48" fmla="*/ 1 w 395"/>
                        <a:gd name="T49" fmla="*/ 1 h 633"/>
                        <a:gd name="T50" fmla="*/ 1 w 395"/>
                        <a:gd name="T51" fmla="*/ 1 h 633"/>
                        <a:gd name="T52" fmla="*/ 1 w 395"/>
                        <a:gd name="T53" fmla="*/ 1 h 633"/>
                        <a:gd name="T54" fmla="*/ 1 w 395"/>
                        <a:gd name="T55" fmla="*/ 1 h 633"/>
                        <a:gd name="T56" fmla="*/ 1 w 395"/>
                        <a:gd name="T57" fmla="*/ 1 h 633"/>
                        <a:gd name="T58" fmla="*/ 1 w 395"/>
                        <a:gd name="T59" fmla="*/ 1 h 633"/>
                        <a:gd name="T60" fmla="*/ 1 w 395"/>
                        <a:gd name="T61" fmla="*/ 1 h 633"/>
                        <a:gd name="T62" fmla="*/ 1 w 395"/>
                        <a:gd name="T63" fmla="*/ 1 h 633"/>
                        <a:gd name="T64" fmla="*/ 1 w 395"/>
                        <a:gd name="T65" fmla="*/ 1 h 633"/>
                        <a:gd name="T66" fmla="*/ 1 w 395"/>
                        <a:gd name="T67" fmla="*/ 1 h 633"/>
                        <a:gd name="T68" fmla="*/ 1 w 395"/>
                        <a:gd name="T69" fmla="*/ 1 h 633"/>
                        <a:gd name="T70" fmla="*/ 1 w 395"/>
                        <a:gd name="T71" fmla="*/ 1 h 633"/>
                        <a:gd name="T72" fmla="*/ 1 w 395"/>
                        <a:gd name="T73" fmla="*/ 1 h 633"/>
                        <a:gd name="T74" fmla="*/ 1 w 395"/>
                        <a:gd name="T75" fmla="*/ 1 h 633"/>
                        <a:gd name="T76" fmla="*/ 1 w 395"/>
                        <a:gd name="T77" fmla="*/ 1 h 633"/>
                        <a:gd name="T78" fmla="*/ 1 w 395"/>
                        <a:gd name="T79" fmla="*/ 1 h 633"/>
                        <a:gd name="T80" fmla="*/ 1 w 395"/>
                        <a:gd name="T81" fmla="*/ 1 h 633"/>
                        <a:gd name="T82" fmla="*/ 1 w 395"/>
                        <a:gd name="T83" fmla="*/ 1 h 633"/>
                        <a:gd name="T84" fmla="*/ 1 w 395"/>
                        <a:gd name="T85" fmla="*/ 1 h 633"/>
                        <a:gd name="T86" fmla="*/ 1 w 395"/>
                        <a:gd name="T87" fmla="*/ 1 h 633"/>
                        <a:gd name="T88" fmla="*/ 1 w 395"/>
                        <a:gd name="T89" fmla="*/ 1 h 633"/>
                        <a:gd name="T90" fmla="*/ 1 w 395"/>
                        <a:gd name="T91" fmla="*/ 1 h 633"/>
                        <a:gd name="T92" fmla="*/ 1 w 395"/>
                        <a:gd name="T93" fmla="*/ 1 h 633"/>
                        <a:gd name="T94" fmla="*/ 1 w 395"/>
                        <a:gd name="T95" fmla="*/ 1 h 633"/>
                        <a:gd name="T96" fmla="*/ 1 w 395"/>
                        <a:gd name="T97" fmla="*/ 1 h 633"/>
                        <a:gd name="T98" fmla="*/ 1 w 395"/>
                        <a:gd name="T99" fmla="*/ 1 h 633"/>
                        <a:gd name="T100" fmla="*/ 1 w 395"/>
                        <a:gd name="T101" fmla="*/ 1 h 633"/>
                        <a:gd name="T102" fmla="*/ 1 w 395"/>
                        <a:gd name="T103" fmla="*/ 1 h 633"/>
                        <a:gd name="T104" fmla="*/ 1 w 395"/>
                        <a:gd name="T105" fmla="*/ 1 h 63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395"/>
                        <a:gd name="T160" fmla="*/ 0 h 633"/>
                        <a:gd name="T161" fmla="*/ 395 w 395"/>
                        <a:gd name="T162" fmla="*/ 633 h 63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395" h="633">
                          <a:moveTo>
                            <a:pt x="217" y="307"/>
                          </a:moveTo>
                          <a:lnTo>
                            <a:pt x="197" y="276"/>
                          </a:lnTo>
                          <a:lnTo>
                            <a:pt x="178" y="244"/>
                          </a:lnTo>
                          <a:lnTo>
                            <a:pt x="169" y="229"/>
                          </a:lnTo>
                          <a:lnTo>
                            <a:pt x="161" y="213"/>
                          </a:lnTo>
                          <a:lnTo>
                            <a:pt x="152" y="196"/>
                          </a:lnTo>
                          <a:lnTo>
                            <a:pt x="145" y="181"/>
                          </a:lnTo>
                          <a:lnTo>
                            <a:pt x="137" y="164"/>
                          </a:lnTo>
                          <a:lnTo>
                            <a:pt x="130" y="147"/>
                          </a:lnTo>
                          <a:lnTo>
                            <a:pt x="123" y="130"/>
                          </a:lnTo>
                          <a:lnTo>
                            <a:pt x="116" y="113"/>
                          </a:lnTo>
                          <a:lnTo>
                            <a:pt x="110" y="96"/>
                          </a:lnTo>
                          <a:lnTo>
                            <a:pt x="105" y="78"/>
                          </a:lnTo>
                          <a:lnTo>
                            <a:pt x="98" y="61"/>
                          </a:lnTo>
                          <a:lnTo>
                            <a:pt x="93" y="43"/>
                          </a:lnTo>
                          <a:lnTo>
                            <a:pt x="93" y="39"/>
                          </a:lnTo>
                          <a:lnTo>
                            <a:pt x="92" y="34"/>
                          </a:lnTo>
                          <a:lnTo>
                            <a:pt x="91" y="30"/>
                          </a:lnTo>
                          <a:lnTo>
                            <a:pt x="89" y="26"/>
                          </a:lnTo>
                          <a:lnTo>
                            <a:pt x="87" y="21"/>
                          </a:lnTo>
                          <a:lnTo>
                            <a:pt x="84" y="18"/>
                          </a:lnTo>
                          <a:lnTo>
                            <a:pt x="82" y="14"/>
                          </a:lnTo>
                          <a:lnTo>
                            <a:pt x="78" y="12"/>
                          </a:lnTo>
                          <a:lnTo>
                            <a:pt x="76" y="8"/>
                          </a:lnTo>
                          <a:lnTo>
                            <a:pt x="72" y="7"/>
                          </a:lnTo>
                          <a:lnTo>
                            <a:pt x="68" y="4"/>
                          </a:lnTo>
                          <a:lnTo>
                            <a:pt x="64" y="3"/>
                          </a:lnTo>
                          <a:lnTo>
                            <a:pt x="59" y="1"/>
                          </a:lnTo>
                          <a:lnTo>
                            <a:pt x="55" y="0"/>
                          </a:lnTo>
                          <a:lnTo>
                            <a:pt x="50" y="0"/>
                          </a:lnTo>
                          <a:lnTo>
                            <a:pt x="47" y="0"/>
                          </a:lnTo>
                          <a:lnTo>
                            <a:pt x="40" y="0"/>
                          </a:lnTo>
                          <a:lnTo>
                            <a:pt x="35" y="1"/>
                          </a:lnTo>
                          <a:lnTo>
                            <a:pt x="30" y="4"/>
                          </a:lnTo>
                          <a:lnTo>
                            <a:pt x="27" y="7"/>
                          </a:lnTo>
                          <a:lnTo>
                            <a:pt x="21" y="9"/>
                          </a:lnTo>
                          <a:lnTo>
                            <a:pt x="18" y="12"/>
                          </a:lnTo>
                          <a:lnTo>
                            <a:pt x="14" y="16"/>
                          </a:lnTo>
                          <a:lnTo>
                            <a:pt x="11" y="21"/>
                          </a:lnTo>
                          <a:lnTo>
                            <a:pt x="6" y="44"/>
                          </a:lnTo>
                          <a:lnTo>
                            <a:pt x="4" y="69"/>
                          </a:lnTo>
                          <a:lnTo>
                            <a:pt x="1" y="92"/>
                          </a:lnTo>
                          <a:lnTo>
                            <a:pt x="0" y="117"/>
                          </a:lnTo>
                          <a:lnTo>
                            <a:pt x="0" y="140"/>
                          </a:lnTo>
                          <a:lnTo>
                            <a:pt x="1" y="164"/>
                          </a:lnTo>
                          <a:lnTo>
                            <a:pt x="4" y="189"/>
                          </a:lnTo>
                          <a:lnTo>
                            <a:pt x="8" y="212"/>
                          </a:lnTo>
                          <a:lnTo>
                            <a:pt x="13" y="235"/>
                          </a:lnTo>
                          <a:lnTo>
                            <a:pt x="19" y="259"/>
                          </a:lnTo>
                          <a:lnTo>
                            <a:pt x="25" y="281"/>
                          </a:lnTo>
                          <a:lnTo>
                            <a:pt x="34" y="304"/>
                          </a:lnTo>
                          <a:lnTo>
                            <a:pt x="43" y="326"/>
                          </a:lnTo>
                          <a:lnTo>
                            <a:pt x="54" y="347"/>
                          </a:lnTo>
                          <a:lnTo>
                            <a:pt x="66" y="368"/>
                          </a:lnTo>
                          <a:lnTo>
                            <a:pt x="78" y="389"/>
                          </a:lnTo>
                          <a:lnTo>
                            <a:pt x="88" y="411"/>
                          </a:lnTo>
                          <a:lnTo>
                            <a:pt x="101" y="432"/>
                          </a:lnTo>
                          <a:lnTo>
                            <a:pt x="113" y="452"/>
                          </a:lnTo>
                          <a:lnTo>
                            <a:pt x="127" y="472"/>
                          </a:lnTo>
                          <a:lnTo>
                            <a:pt x="142" y="490"/>
                          </a:lnTo>
                          <a:lnTo>
                            <a:pt x="157" y="508"/>
                          </a:lnTo>
                          <a:lnTo>
                            <a:pt x="174" y="525"/>
                          </a:lnTo>
                          <a:lnTo>
                            <a:pt x="191" y="541"/>
                          </a:lnTo>
                          <a:lnTo>
                            <a:pt x="209" y="557"/>
                          </a:lnTo>
                          <a:lnTo>
                            <a:pt x="228" y="570"/>
                          </a:lnTo>
                          <a:lnTo>
                            <a:pt x="247" y="584"/>
                          </a:lnTo>
                          <a:lnTo>
                            <a:pt x="267" y="596"/>
                          </a:lnTo>
                          <a:lnTo>
                            <a:pt x="288" y="606"/>
                          </a:lnTo>
                          <a:lnTo>
                            <a:pt x="310" y="616"/>
                          </a:lnTo>
                          <a:lnTo>
                            <a:pt x="331" y="625"/>
                          </a:lnTo>
                          <a:lnTo>
                            <a:pt x="354" y="633"/>
                          </a:lnTo>
                          <a:lnTo>
                            <a:pt x="358" y="632"/>
                          </a:lnTo>
                          <a:lnTo>
                            <a:pt x="363" y="631"/>
                          </a:lnTo>
                          <a:lnTo>
                            <a:pt x="366" y="629"/>
                          </a:lnTo>
                          <a:lnTo>
                            <a:pt x="370" y="628"/>
                          </a:lnTo>
                          <a:lnTo>
                            <a:pt x="374" y="625"/>
                          </a:lnTo>
                          <a:lnTo>
                            <a:pt x="378" y="623"/>
                          </a:lnTo>
                          <a:lnTo>
                            <a:pt x="382" y="620"/>
                          </a:lnTo>
                          <a:lnTo>
                            <a:pt x="384" y="616"/>
                          </a:lnTo>
                          <a:lnTo>
                            <a:pt x="387" y="612"/>
                          </a:lnTo>
                          <a:lnTo>
                            <a:pt x="389" y="610"/>
                          </a:lnTo>
                          <a:lnTo>
                            <a:pt x="392" y="605"/>
                          </a:lnTo>
                          <a:lnTo>
                            <a:pt x="393" y="601"/>
                          </a:lnTo>
                          <a:lnTo>
                            <a:pt x="394" y="597"/>
                          </a:lnTo>
                          <a:lnTo>
                            <a:pt x="395" y="592"/>
                          </a:lnTo>
                          <a:lnTo>
                            <a:pt x="395" y="588"/>
                          </a:lnTo>
                          <a:lnTo>
                            <a:pt x="395" y="583"/>
                          </a:lnTo>
                          <a:lnTo>
                            <a:pt x="394" y="577"/>
                          </a:lnTo>
                          <a:lnTo>
                            <a:pt x="393" y="572"/>
                          </a:lnTo>
                          <a:lnTo>
                            <a:pt x="392" y="567"/>
                          </a:lnTo>
                          <a:lnTo>
                            <a:pt x="389" y="563"/>
                          </a:lnTo>
                          <a:lnTo>
                            <a:pt x="387" y="559"/>
                          </a:lnTo>
                          <a:lnTo>
                            <a:pt x="383" y="554"/>
                          </a:lnTo>
                          <a:lnTo>
                            <a:pt x="379" y="551"/>
                          </a:lnTo>
                          <a:lnTo>
                            <a:pt x="375" y="547"/>
                          </a:lnTo>
                          <a:lnTo>
                            <a:pt x="351" y="521"/>
                          </a:lnTo>
                          <a:lnTo>
                            <a:pt x="329" y="493"/>
                          </a:lnTo>
                          <a:lnTo>
                            <a:pt x="307" y="464"/>
                          </a:lnTo>
                          <a:lnTo>
                            <a:pt x="286" y="434"/>
                          </a:lnTo>
                          <a:lnTo>
                            <a:pt x="267" y="403"/>
                          </a:lnTo>
                          <a:lnTo>
                            <a:pt x="258" y="387"/>
                          </a:lnTo>
                          <a:lnTo>
                            <a:pt x="248" y="372"/>
                          </a:lnTo>
                          <a:lnTo>
                            <a:pt x="241" y="356"/>
                          </a:lnTo>
                          <a:lnTo>
                            <a:pt x="232" y="339"/>
                          </a:lnTo>
                          <a:lnTo>
                            <a:pt x="224" y="324"/>
                          </a:lnTo>
                          <a:lnTo>
                            <a:pt x="217" y="307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77" name="Freeform 471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885" y="2351"/>
                      <a:ext cx="281" cy="205"/>
                    </a:xfrm>
                    <a:custGeom>
                      <a:avLst/>
                      <a:gdLst>
                        <a:gd name="T0" fmla="*/ 1 w 434"/>
                        <a:gd name="T1" fmla="*/ 1 h 312"/>
                        <a:gd name="T2" fmla="*/ 1 w 434"/>
                        <a:gd name="T3" fmla="*/ 1 h 312"/>
                        <a:gd name="T4" fmla="*/ 1 w 434"/>
                        <a:gd name="T5" fmla="*/ 1 h 312"/>
                        <a:gd name="T6" fmla="*/ 1 w 434"/>
                        <a:gd name="T7" fmla="*/ 1 h 312"/>
                        <a:gd name="T8" fmla="*/ 1 w 434"/>
                        <a:gd name="T9" fmla="*/ 1 h 312"/>
                        <a:gd name="T10" fmla="*/ 1 w 434"/>
                        <a:gd name="T11" fmla="*/ 0 h 312"/>
                        <a:gd name="T12" fmla="*/ 1 w 434"/>
                        <a:gd name="T13" fmla="*/ 1 h 312"/>
                        <a:gd name="T14" fmla="*/ 1 w 434"/>
                        <a:gd name="T15" fmla="*/ 1 h 312"/>
                        <a:gd name="T16" fmla="*/ 1 w 434"/>
                        <a:gd name="T17" fmla="*/ 1 h 312"/>
                        <a:gd name="T18" fmla="*/ 1 w 434"/>
                        <a:gd name="T19" fmla="*/ 1 h 312"/>
                        <a:gd name="T20" fmla="*/ 1 w 434"/>
                        <a:gd name="T21" fmla="*/ 1 h 312"/>
                        <a:gd name="T22" fmla="*/ 1 w 434"/>
                        <a:gd name="T23" fmla="*/ 1 h 312"/>
                        <a:gd name="T24" fmla="*/ 1 w 434"/>
                        <a:gd name="T25" fmla="*/ 1 h 312"/>
                        <a:gd name="T26" fmla="*/ 1 w 434"/>
                        <a:gd name="T27" fmla="*/ 1 h 312"/>
                        <a:gd name="T28" fmla="*/ 0 w 434"/>
                        <a:gd name="T29" fmla="*/ 1 h 312"/>
                        <a:gd name="T30" fmla="*/ 0 w 434"/>
                        <a:gd name="T31" fmla="*/ 1 h 312"/>
                        <a:gd name="T32" fmla="*/ 1 w 434"/>
                        <a:gd name="T33" fmla="*/ 1 h 312"/>
                        <a:gd name="T34" fmla="*/ 1 w 434"/>
                        <a:gd name="T35" fmla="*/ 1 h 312"/>
                        <a:gd name="T36" fmla="*/ 1 w 434"/>
                        <a:gd name="T37" fmla="*/ 1 h 312"/>
                        <a:gd name="T38" fmla="*/ 1 w 434"/>
                        <a:gd name="T39" fmla="*/ 1 h 312"/>
                        <a:gd name="T40" fmla="*/ 1 w 434"/>
                        <a:gd name="T41" fmla="*/ 1 h 312"/>
                        <a:gd name="T42" fmla="*/ 1 w 434"/>
                        <a:gd name="T43" fmla="*/ 1 h 312"/>
                        <a:gd name="T44" fmla="*/ 1 w 434"/>
                        <a:gd name="T45" fmla="*/ 1 h 312"/>
                        <a:gd name="T46" fmla="*/ 1 w 434"/>
                        <a:gd name="T47" fmla="*/ 1 h 312"/>
                        <a:gd name="T48" fmla="*/ 1 w 434"/>
                        <a:gd name="T49" fmla="*/ 1 h 312"/>
                        <a:gd name="T50" fmla="*/ 1 w 434"/>
                        <a:gd name="T51" fmla="*/ 1 h 312"/>
                        <a:gd name="T52" fmla="*/ 1 w 434"/>
                        <a:gd name="T53" fmla="*/ 1 h 312"/>
                        <a:gd name="T54" fmla="*/ 1 w 434"/>
                        <a:gd name="T55" fmla="*/ 1 h 312"/>
                        <a:gd name="T56" fmla="*/ 1 w 434"/>
                        <a:gd name="T57" fmla="*/ 1 h 312"/>
                        <a:gd name="T58" fmla="*/ 1 w 434"/>
                        <a:gd name="T59" fmla="*/ 1 h 312"/>
                        <a:gd name="T60" fmla="*/ 1 w 434"/>
                        <a:gd name="T61" fmla="*/ 1 h 312"/>
                        <a:gd name="T62" fmla="*/ 1 w 434"/>
                        <a:gd name="T63" fmla="*/ 1 h 312"/>
                        <a:gd name="T64" fmla="*/ 1 w 434"/>
                        <a:gd name="T65" fmla="*/ 1 h 312"/>
                        <a:gd name="T66" fmla="*/ 1 w 434"/>
                        <a:gd name="T67" fmla="*/ 1 h 312"/>
                        <a:gd name="T68" fmla="*/ 1 w 434"/>
                        <a:gd name="T69" fmla="*/ 1 h 312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434"/>
                        <a:gd name="T106" fmla="*/ 0 h 312"/>
                        <a:gd name="T107" fmla="*/ 434 w 434"/>
                        <a:gd name="T108" fmla="*/ 312 h 312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434" h="312">
                          <a:moveTo>
                            <a:pt x="426" y="31"/>
                          </a:moveTo>
                          <a:lnTo>
                            <a:pt x="423" y="26"/>
                          </a:lnTo>
                          <a:lnTo>
                            <a:pt x="419" y="21"/>
                          </a:lnTo>
                          <a:lnTo>
                            <a:pt x="415" y="17"/>
                          </a:lnTo>
                          <a:lnTo>
                            <a:pt x="410" y="13"/>
                          </a:lnTo>
                          <a:lnTo>
                            <a:pt x="406" y="9"/>
                          </a:lnTo>
                          <a:lnTo>
                            <a:pt x="400" y="7"/>
                          </a:lnTo>
                          <a:lnTo>
                            <a:pt x="395" y="4"/>
                          </a:lnTo>
                          <a:lnTo>
                            <a:pt x="390" y="3"/>
                          </a:lnTo>
                          <a:lnTo>
                            <a:pt x="384" y="2"/>
                          </a:lnTo>
                          <a:lnTo>
                            <a:pt x="379" y="0"/>
                          </a:lnTo>
                          <a:lnTo>
                            <a:pt x="372" y="0"/>
                          </a:lnTo>
                          <a:lnTo>
                            <a:pt x="366" y="2"/>
                          </a:lnTo>
                          <a:lnTo>
                            <a:pt x="361" y="3"/>
                          </a:lnTo>
                          <a:lnTo>
                            <a:pt x="355" y="4"/>
                          </a:lnTo>
                          <a:lnTo>
                            <a:pt x="350" y="7"/>
                          </a:lnTo>
                          <a:lnTo>
                            <a:pt x="345" y="9"/>
                          </a:lnTo>
                          <a:lnTo>
                            <a:pt x="30" y="197"/>
                          </a:lnTo>
                          <a:lnTo>
                            <a:pt x="25" y="199"/>
                          </a:lnTo>
                          <a:lnTo>
                            <a:pt x="20" y="203"/>
                          </a:lnTo>
                          <a:lnTo>
                            <a:pt x="16" y="208"/>
                          </a:lnTo>
                          <a:lnTo>
                            <a:pt x="12" y="212"/>
                          </a:lnTo>
                          <a:lnTo>
                            <a:pt x="8" y="217"/>
                          </a:lnTo>
                          <a:lnTo>
                            <a:pt x="6" y="223"/>
                          </a:lnTo>
                          <a:lnTo>
                            <a:pt x="3" y="228"/>
                          </a:lnTo>
                          <a:lnTo>
                            <a:pt x="2" y="234"/>
                          </a:lnTo>
                          <a:lnTo>
                            <a:pt x="1" y="240"/>
                          </a:lnTo>
                          <a:lnTo>
                            <a:pt x="0" y="246"/>
                          </a:lnTo>
                          <a:lnTo>
                            <a:pt x="0" y="253"/>
                          </a:lnTo>
                          <a:lnTo>
                            <a:pt x="0" y="258"/>
                          </a:lnTo>
                          <a:lnTo>
                            <a:pt x="1" y="264"/>
                          </a:lnTo>
                          <a:lnTo>
                            <a:pt x="3" y="269"/>
                          </a:lnTo>
                          <a:lnTo>
                            <a:pt x="5" y="276"/>
                          </a:lnTo>
                          <a:lnTo>
                            <a:pt x="8" y="281"/>
                          </a:lnTo>
                          <a:lnTo>
                            <a:pt x="11" y="286"/>
                          </a:lnTo>
                          <a:lnTo>
                            <a:pt x="15" y="292"/>
                          </a:lnTo>
                          <a:lnTo>
                            <a:pt x="20" y="297"/>
                          </a:lnTo>
                          <a:lnTo>
                            <a:pt x="24" y="301"/>
                          </a:lnTo>
                          <a:lnTo>
                            <a:pt x="29" y="303"/>
                          </a:lnTo>
                          <a:lnTo>
                            <a:pt x="34" y="306"/>
                          </a:lnTo>
                          <a:lnTo>
                            <a:pt x="39" y="308"/>
                          </a:lnTo>
                          <a:lnTo>
                            <a:pt x="45" y="311"/>
                          </a:lnTo>
                          <a:lnTo>
                            <a:pt x="50" y="312"/>
                          </a:lnTo>
                          <a:lnTo>
                            <a:pt x="56" y="312"/>
                          </a:lnTo>
                          <a:lnTo>
                            <a:pt x="61" y="312"/>
                          </a:lnTo>
                          <a:lnTo>
                            <a:pt x="68" y="312"/>
                          </a:lnTo>
                          <a:lnTo>
                            <a:pt x="74" y="311"/>
                          </a:lnTo>
                          <a:lnTo>
                            <a:pt x="79" y="310"/>
                          </a:lnTo>
                          <a:lnTo>
                            <a:pt x="85" y="307"/>
                          </a:lnTo>
                          <a:lnTo>
                            <a:pt x="90" y="305"/>
                          </a:lnTo>
                          <a:lnTo>
                            <a:pt x="405" y="117"/>
                          </a:lnTo>
                          <a:lnTo>
                            <a:pt x="410" y="113"/>
                          </a:lnTo>
                          <a:lnTo>
                            <a:pt x="414" y="109"/>
                          </a:lnTo>
                          <a:lnTo>
                            <a:pt x="419" y="106"/>
                          </a:lnTo>
                          <a:lnTo>
                            <a:pt x="423" y="100"/>
                          </a:lnTo>
                          <a:lnTo>
                            <a:pt x="425" y="96"/>
                          </a:lnTo>
                          <a:lnTo>
                            <a:pt x="429" y="90"/>
                          </a:lnTo>
                          <a:lnTo>
                            <a:pt x="430" y="85"/>
                          </a:lnTo>
                          <a:lnTo>
                            <a:pt x="433" y="80"/>
                          </a:lnTo>
                          <a:lnTo>
                            <a:pt x="434" y="73"/>
                          </a:lnTo>
                          <a:lnTo>
                            <a:pt x="434" y="68"/>
                          </a:lnTo>
                          <a:lnTo>
                            <a:pt x="434" y="61"/>
                          </a:lnTo>
                          <a:lnTo>
                            <a:pt x="434" y="55"/>
                          </a:lnTo>
                          <a:lnTo>
                            <a:pt x="433" y="50"/>
                          </a:lnTo>
                          <a:lnTo>
                            <a:pt x="432" y="43"/>
                          </a:lnTo>
                          <a:lnTo>
                            <a:pt x="429" y="38"/>
                          </a:lnTo>
                          <a:lnTo>
                            <a:pt x="426" y="3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78" name="Freeform 472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317" y="2336"/>
                      <a:ext cx="282" cy="205"/>
                    </a:xfrm>
                    <a:custGeom>
                      <a:avLst/>
                      <a:gdLst>
                        <a:gd name="T0" fmla="*/ 1 w 434"/>
                        <a:gd name="T1" fmla="*/ 1 h 312"/>
                        <a:gd name="T2" fmla="*/ 1 w 434"/>
                        <a:gd name="T3" fmla="*/ 1 h 312"/>
                        <a:gd name="T4" fmla="*/ 1 w 434"/>
                        <a:gd name="T5" fmla="*/ 1 h 312"/>
                        <a:gd name="T6" fmla="*/ 1 w 434"/>
                        <a:gd name="T7" fmla="*/ 1 h 312"/>
                        <a:gd name="T8" fmla="*/ 1 w 434"/>
                        <a:gd name="T9" fmla="*/ 0 h 312"/>
                        <a:gd name="T10" fmla="*/ 1 w 434"/>
                        <a:gd name="T11" fmla="*/ 0 h 312"/>
                        <a:gd name="T12" fmla="*/ 1 w 434"/>
                        <a:gd name="T13" fmla="*/ 1 h 312"/>
                        <a:gd name="T14" fmla="*/ 1 w 434"/>
                        <a:gd name="T15" fmla="*/ 1 h 312"/>
                        <a:gd name="T16" fmla="*/ 1 w 434"/>
                        <a:gd name="T17" fmla="*/ 1 h 312"/>
                        <a:gd name="T18" fmla="*/ 1 w 434"/>
                        <a:gd name="T19" fmla="*/ 1 h 312"/>
                        <a:gd name="T20" fmla="*/ 1 w 434"/>
                        <a:gd name="T21" fmla="*/ 1 h 312"/>
                        <a:gd name="T22" fmla="*/ 1 w 434"/>
                        <a:gd name="T23" fmla="*/ 1 h 312"/>
                        <a:gd name="T24" fmla="*/ 1 w 434"/>
                        <a:gd name="T25" fmla="*/ 1 h 312"/>
                        <a:gd name="T26" fmla="*/ 1 w 434"/>
                        <a:gd name="T27" fmla="*/ 1 h 312"/>
                        <a:gd name="T28" fmla="*/ 0 w 434"/>
                        <a:gd name="T29" fmla="*/ 1 h 312"/>
                        <a:gd name="T30" fmla="*/ 1 w 434"/>
                        <a:gd name="T31" fmla="*/ 1 h 312"/>
                        <a:gd name="T32" fmla="*/ 1 w 434"/>
                        <a:gd name="T33" fmla="*/ 1 h 312"/>
                        <a:gd name="T34" fmla="*/ 1 w 434"/>
                        <a:gd name="T35" fmla="*/ 1 h 312"/>
                        <a:gd name="T36" fmla="*/ 1 w 434"/>
                        <a:gd name="T37" fmla="*/ 1 h 312"/>
                        <a:gd name="T38" fmla="*/ 1 w 434"/>
                        <a:gd name="T39" fmla="*/ 1 h 312"/>
                        <a:gd name="T40" fmla="*/ 1 w 434"/>
                        <a:gd name="T41" fmla="*/ 1 h 312"/>
                        <a:gd name="T42" fmla="*/ 1 w 434"/>
                        <a:gd name="T43" fmla="*/ 1 h 312"/>
                        <a:gd name="T44" fmla="*/ 1 w 434"/>
                        <a:gd name="T45" fmla="*/ 1 h 312"/>
                        <a:gd name="T46" fmla="*/ 1 w 434"/>
                        <a:gd name="T47" fmla="*/ 1 h 312"/>
                        <a:gd name="T48" fmla="*/ 1 w 434"/>
                        <a:gd name="T49" fmla="*/ 1 h 312"/>
                        <a:gd name="T50" fmla="*/ 1 w 434"/>
                        <a:gd name="T51" fmla="*/ 1 h 312"/>
                        <a:gd name="T52" fmla="*/ 1 w 434"/>
                        <a:gd name="T53" fmla="*/ 1 h 312"/>
                        <a:gd name="T54" fmla="*/ 1 w 434"/>
                        <a:gd name="T55" fmla="*/ 1 h 312"/>
                        <a:gd name="T56" fmla="*/ 1 w 434"/>
                        <a:gd name="T57" fmla="*/ 1 h 312"/>
                        <a:gd name="T58" fmla="*/ 1 w 434"/>
                        <a:gd name="T59" fmla="*/ 1 h 312"/>
                        <a:gd name="T60" fmla="*/ 1 w 434"/>
                        <a:gd name="T61" fmla="*/ 1 h 312"/>
                        <a:gd name="T62" fmla="*/ 1 w 434"/>
                        <a:gd name="T63" fmla="*/ 1 h 312"/>
                        <a:gd name="T64" fmla="*/ 1 w 434"/>
                        <a:gd name="T65" fmla="*/ 1 h 312"/>
                        <a:gd name="T66" fmla="*/ 1 w 434"/>
                        <a:gd name="T67" fmla="*/ 1 h 312"/>
                        <a:gd name="T68" fmla="*/ 1 w 434"/>
                        <a:gd name="T69" fmla="*/ 1 h 312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434"/>
                        <a:gd name="T106" fmla="*/ 0 h 312"/>
                        <a:gd name="T107" fmla="*/ 434 w 434"/>
                        <a:gd name="T108" fmla="*/ 312 h 312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434" h="312">
                          <a:moveTo>
                            <a:pt x="426" y="31"/>
                          </a:moveTo>
                          <a:lnTo>
                            <a:pt x="423" y="26"/>
                          </a:lnTo>
                          <a:lnTo>
                            <a:pt x="419" y="21"/>
                          </a:lnTo>
                          <a:lnTo>
                            <a:pt x="415" y="16"/>
                          </a:lnTo>
                          <a:lnTo>
                            <a:pt x="410" y="12"/>
                          </a:lnTo>
                          <a:lnTo>
                            <a:pt x="406" y="9"/>
                          </a:lnTo>
                          <a:lnTo>
                            <a:pt x="400" y="6"/>
                          </a:lnTo>
                          <a:lnTo>
                            <a:pt x="395" y="4"/>
                          </a:lnTo>
                          <a:lnTo>
                            <a:pt x="390" y="1"/>
                          </a:lnTo>
                          <a:lnTo>
                            <a:pt x="384" y="0"/>
                          </a:lnTo>
                          <a:lnTo>
                            <a:pt x="379" y="0"/>
                          </a:lnTo>
                          <a:lnTo>
                            <a:pt x="372" y="0"/>
                          </a:lnTo>
                          <a:lnTo>
                            <a:pt x="367" y="0"/>
                          </a:lnTo>
                          <a:lnTo>
                            <a:pt x="361" y="1"/>
                          </a:lnTo>
                          <a:lnTo>
                            <a:pt x="355" y="3"/>
                          </a:lnTo>
                          <a:lnTo>
                            <a:pt x="350" y="5"/>
                          </a:lnTo>
                          <a:lnTo>
                            <a:pt x="345" y="8"/>
                          </a:lnTo>
                          <a:lnTo>
                            <a:pt x="30" y="195"/>
                          </a:lnTo>
                          <a:lnTo>
                            <a:pt x="25" y="199"/>
                          </a:lnTo>
                          <a:lnTo>
                            <a:pt x="20" y="203"/>
                          </a:lnTo>
                          <a:lnTo>
                            <a:pt x="16" y="207"/>
                          </a:lnTo>
                          <a:lnTo>
                            <a:pt x="12" y="212"/>
                          </a:lnTo>
                          <a:lnTo>
                            <a:pt x="8" y="217"/>
                          </a:lnTo>
                          <a:lnTo>
                            <a:pt x="6" y="222"/>
                          </a:lnTo>
                          <a:lnTo>
                            <a:pt x="3" y="227"/>
                          </a:lnTo>
                          <a:lnTo>
                            <a:pt x="2" y="233"/>
                          </a:lnTo>
                          <a:lnTo>
                            <a:pt x="1" y="239"/>
                          </a:lnTo>
                          <a:lnTo>
                            <a:pt x="0" y="244"/>
                          </a:lnTo>
                          <a:lnTo>
                            <a:pt x="0" y="251"/>
                          </a:lnTo>
                          <a:lnTo>
                            <a:pt x="0" y="257"/>
                          </a:lnTo>
                          <a:lnTo>
                            <a:pt x="1" y="263"/>
                          </a:lnTo>
                          <a:lnTo>
                            <a:pt x="3" y="269"/>
                          </a:lnTo>
                          <a:lnTo>
                            <a:pt x="5" y="274"/>
                          </a:lnTo>
                          <a:lnTo>
                            <a:pt x="8" y="281"/>
                          </a:lnTo>
                          <a:lnTo>
                            <a:pt x="11" y="286"/>
                          </a:lnTo>
                          <a:lnTo>
                            <a:pt x="15" y="291"/>
                          </a:lnTo>
                          <a:lnTo>
                            <a:pt x="20" y="295"/>
                          </a:lnTo>
                          <a:lnTo>
                            <a:pt x="23" y="299"/>
                          </a:lnTo>
                          <a:lnTo>
                            <a:pt x="29" y="303"/>
                          </a:lnTo>
                          <a:lnTo>
                            <a:pt x="34" y="305"/>
                          </a:lnTo>
                          <a:lnTo>
                            <a:pt x="39" y="308"/>
                          </a:lnTo>
                          <a:lnTo>
                            <a:pt x="45" y="309"/>
                          </a:lnTo>
                          <a:lnTo>
                            <a:pt x="50" y="311"/>
                          </a:lnTo>
                          <a:lnTo>
                            <a:pt x="56" y="312"/>
                          </a:lnTo>
                          <a:lnTo>
                            <a:pt x="61" y="312"/>
                          </a:lnTo>
                          <a:lnTo>
                            <a:pt x="68" y="311"/>
                          </a:lnTo>
                          <a:lnTo>
                            <a:pt x="74" y="311"/>
                          </a:lnTo>
                          <a:lnTo>
                            <a:pt x="79" y="308"/>
                          </a:lnTo>
                          <a:lnTo>
                            <a:pt x="85" y="307"/>
                          </a:lnTo>
                          <a:lnTo>
                            <a:pt x="90" y="303"/>
                          </a:lnTo>
                          <a:lnTo>
                            <a:pt x="405" y="116"/>
                          </a:lnTo>
                          <a:lnTo>
                            <a:pt x="410" y="113"/>
                          </a:lnTo>
                          <a:lnTo>
                            <a:pt x="414" y="109"/>
                          </a:lnTo>
                          <a:lnTo>
                            <a:pt x="419" y="104"/>
                          </a:lnTo>
                          <a:lnTo>
                            <a:pt x="423" y="100"/>
                          </a:lnTo>
                          <a:lnTo>
                            <a:pt x="425" y="95"/>
                          </a:lnTo>
                          <a:lnTo>
                            <a:pt x="429" y="90"/>
                          </a:lnTo>
                          <a:lnTo>
                            <a:pt x="430" y="84"/>
                          </a:lnTo>
                          <a:lnTo>
                            <a:pt x="433" y="78"/>
                          </a:lnTo>
                          <a:lnTo>
                            <a:pt x="434" y="73"/>
                          </a:lnTo>
                          <a:lnTo>
                            <a:pt x="434" y="66"/>
                          </a:lnTo>
                          <a:lnTo>
                            <a:pt x="434" y="60"/>
                          </a:lnTo>
                          <a:lnTo>
                            <a:pt x="434" y="55"/>
                          </a:lnTo>
                          <a:lnTo>
                            <a:pt x="433" y="48"/>
                          </a:lnTo>
                          <a:lnTo>
                            <a:pt x="431" y="43"/>
                          </a:lnTo>
                          <a:lnTo>
                            <a:pt x="429" y="36"/>
                          </a:lnTo>
                          <a:lnTo>
                            <a:pt x="426" y="3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45" name="Group 466"/>
                <p:cNvGrpSpPr>
                  <a:grpSpLocks/>
                </p:cNvGrpSpPr>
                <p:nvPr/>
              </p:nvGrpSpPr>
              <p:grpSpPr bwMode="auto">
                <a:xfrm rot="10448653">
                  <a:off x="7347411" y="5785473"/>
                  <a:ext cx="198310" cy="160055"/>
                  <a:chOff x="2355" y="2057"/>
                  <a:chExt cx="773" cy="716"/>
                </a:xfrm>
              </p:grpSpPr>
              <p:sp>
                <p:nvSpPr>
                  <p:cNvPr id="967" name="Freeform 467"/>
                  <p:cNvSpPr>
                    <a:spLocks noEditPoints="1"/>
                  </p:cNvSpPr>
                  <p:nvPr/>
                </p:nvSpPr>
                <p:spPr bwMode="auto">
                  <a:xfrm rot="18034211">
                    <a:off x="2418" y="2037"/>
                    <a:ext cx="666" cy="705"/>
                  </a:xfrm>
                  <a:custGeom>
                    <a:avLst/>
                    <a:gdLst>
                      <a:gd name="T0" fmla="*/ 1 w 1026"/>
                      <a:gd name="T1" fmla="*/ 1 h 1074"/>
                      <a:gd name="T2" fmla="*/ 1 w 1026"/>
                      <a:gd name="T3" fmla="*/ 1 h 1074"/>
                      <a:gd name="T4" fmla="*/ 1 w 1026"/>
                      <a:gd name="T5" fmla="*/ 1 h 1074"/>
                      <a:gd name="T6" fmla="*/ 1 w 1026"/>
                      <a:gd name="T7" fmla="*/ 1 h 1074"/>
                      <a:gd name="T8" fmla="*/ 1 w 1026"/>
                      <a:gd name="T9" fmla="*/ 1 h 1074"/>
                      <a:gd name="T10" fmla="*/ 1 w 1026"/>
                      <a:gd name="T11" fmla="*/ 1 h 1074"/>
                      <a:gd name="T12" fmla="*/ 1 w 1026"/>
                      <a:gd name="T13" fmla="*/ 1 h 1074"/>
                      <a:gd name="T14" fmla="*/ 1 w 1026"/>
                      <a:gd name="T15" fmla="*/ 1 h 1074"/>
                      <a:gd name="T16" fmla="*/ 1 w 1026"/>
                      <a:gd name="T17" fmla="*/ 1 h 1074"/>
                      <a:gd name="T18" fmla="*/ 1 w 1026"/>
                      <a:gd name="T19" fmla="*/ 1 h 1074"/>
                      <a:gd name="T20" fmla="*/ 1 w 1026"/>
                      <a:gd name="T21" fmla="*/ 1 h 1074"/>
                      <a:gd name="T22" fmla="*/ 1 w 1026"/>
                      <a:gd name="T23" fmla="*/ 1 h 1074"/>
                      <a:gd name="T24" fmla="*/ 1 w 1026"/>
                      <a:gd name="T25" fmla="*/ 1 h 1074"/>
                      <a:gd name="T26" fmla="*/ 1 w 1026"/>
                      <a:gd name="T27" fmla="*/ 1 h 1074"/>
                      <a:gd name="T28" fmla="*/ 1 w 1026"/>
                      <a:gd name="T29" fmla="*/ 1 h 1074"/>
                      <a:gd name="T30" fmla="*/ 1 w 1026"/>
                      <a:gd name="T31" fmla="*/ 1 h 1074"/>
                      <a:gd name="T32" fmla="*/ 1 w 1026"/>
                      <a:gd name="T33" fmla="*/ 1 h 1074"/>
                      <a:gd name="T34" fmla="*/ 1 w 1026"/>
                      <a:gd name="T35" fmla="*/ 1 h 1074"/>
                      <a:gd name="T36" fmla="*/ 1 w 1026"/>
                      <a:gd name="T37" fmla="*/ 1 h 1074"/>
                      <a:gd name="T38" fmla="*/ 1 w 1026"/>
                      <a:gd name="T39" fmla="*/ 1 h 1074"/>
                      <a:gd name="T40" fmla="*/ 1 w 1026"/>
                      <a:gd name="T41" fmla="*/ 1 h 1074"/>
                      <a:gd name="T42" fmla="*/ 1 w 1026"/>
                      <a:gd name="T43" fmla="*/ 1 h 1074"/>
                      <a:gd name="T44" fmla="*/ 1 w 1026"/>
                      <a:gd name="T45" fmla="*/ 1 h 1074"/>
                      <a:gd name="T46" fmla="*/ 1 w 1026"/>
                      <a:gd name="T47" fmla="*/ 1 h 1074"/>
                      <a:gd name="T48" fmla="*/ 1 w 1026"/>
                      <a:gd name="T49" fmla="*/ 1 h 1074"/>
                      <a:gd name="T50" fmla="*/ 1 w 1026"/>
                      <a:gd name="T51" fmla="*/ 1 h 1074"/>
                      <a:gd name="T52" fmla="*/ 1 w 1026"/>
                      <a:gd name="T53" fmla="*/ 1 h 1074"/>
                      <a:gd name="T54" fmla="*/ 1 w 1026"/>
                      <a:gd name="T55" fmla="*/ 1 h 1074"/>
                      <a:gd name="T56" fmla="*/ 1 w 1026"/>
                      <a:gd name="T57" fmla="*/ 1 h 1074"/>
                      <a:gd name="T58" fmla="*/ 1 w 1026"/>
                      <a:gd name="T59" fmla="*/ 1 h 1074"/>
                      <a:gd name="T60" fmla="*/ 1 w 1026"/>
                      <a:gd name="T61" fmla="*/ 1 h 1074"/>
                      <a:gd name="T62" fmla="*/ 1 w 1026"/>
                      <a:gd name="T63" fmla="*/ 1 h 1074"/>
                      <a:gd name="T64" fmla="*/ 1 w 1026"/>
                      <a:gd name="T65" fmla="*/ 1 h 1074"/>
                      <a:gd name="T66" fmla="*/ 1 w 1026"/>
                      <a:gd name="T67" fmla="*/ 1 h 1074"/>
                      <a:gd name="T68" fmla="*/ 1 w 1026"/>
                      <a:gd name="T69" fmla="*/ 1 h 1074"/>
                      <a:gd name="T70" fmla="*/ 1 w 1026"/>
                      <a:gd name="T71" fmla="*/ 1 h 1074"/>
                      <a:gd name="T72" fmla="*/ 1 w 1026"/>
                      <a:gd name="T73" fmla="*/ 1 h 1074"/>
                      <a:gd name="T74" fmla="*/ 1 w 1026"/>
                      <a:gd name="T75" fmla="*/ 1 h 1074"/>
                      <a:gd name="T76" fmla="*/ 1 w 1026"/>
                      <a:gd name="T77" fmla="*/ 1 h 1074"/>
                      <a:gd name="T78" fmla="*/ 1 w 1026"/>
                      <a:gd name="T79" fmla="*/ 1 h 1074"/>
                      <a:gd name="T80" fmla="*/ 1 w 1026"/>
                      <a:gd name="T81" fmla="*/ 1 h 1074"/>
                      <a:gd name="T82" fmla="*/ 1 w 1026"/>
                      <a:gd name="T83" fmla="*/ 1 h 1074"/>
                      <a:gd name="T84" fmla="*/ 1 w 1026"/>
                      <a:gd name="T85" fmla="*/ 1 h 1074"/>
                      <a:gd name="T86" fmla="*/ 1 w 1026"/>
                      <a:gd name="T87" fmla="*/ 1 h 1074"/>
                      <a:gd name="T88" fmla="*/ 1 w 1026"/>
                      <a:gd name="T89" fmla="*/ 1 h 1074"/>
                      <a:gd name="T90" fmla="*/ 1 w 1026"/>
                      <a:gd name="T91" fmla="*/ 1 h 1074"/>
                      <a:gd name="T92" fmla="*/ 1 w 1026"/>
                      <a:gd name="T93" fmla="*/ 1 h 1074"/>
                      <a:gd name="T94" fmla="*/ 1 w 1026"/>
                      <a:gd name="T95" fmla="*/ 1 h 1074"/>
                      <a:gd name="T96" fmla="*/ 1 w 1026"/>
                      <a:gd name="T97" fmla="*/ 1 h 1074"/>
                      <a:gd name="T98" fmla="*/ 1 w 1026"/>
                      <a:gd name="T99" fmla="*/ 1 h 1074"/>
                      <a:gd name="T100" fmla="*/ 1 w 1026"/>
                      <a:gd name="T101" fmla="*/ 1 h 1074"/>
                      <a:gd name="T102" fmla="*/ 1 w 1026"/>
                      <a:gd name="T103" fmla="*/ 1 h 1074"/>
                      <a:gd name="T104" fmla="*/ 1 w 1026"/>
                      <a:gd name="T105" fmla="*/ 1 h 1074"/>
                      <a:gd name="T106" fmla="*/ 1 w 1026"/>
                      <a:gd name="T107" fmla="*/ 1 h 1074"/>
                      <a:gd name="T108" fmla="*/ 1 w 1026"/>
                      <a:gd name="T109" fmla="*/ 1 h 1074"/>
                      <a:gd name="T110" fmla="*/ 1 w 1026"/>
                      <a:gd name="T111" fmla="*/ 1 h 1074"/>
                      <a:gd name="T112" fmla="*/ 1 w 1026"/>
                      <a:gd name="T113" fmla="*/ 1 h 1074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026"/>
                      <a:gd name="T172" fmla="*/ 0 h 1074"/>
                      <a:gd name="T173" fmla="*/ 1026 w 1026"/>
                      <a:gd name="T174" fmla="*/ 1074 h 1074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026" h="1074">
                        <a:moveTo>
                          <a:pt x="135" y="536"/>
                        </a:moveTo>
                        <a:lnTo>
                          <a:pt x="152" y="575"/>
                        </a:lnTo>
                        <a:lnTo>
                          <a:pt x="173" y="613"/>
                        </a:lnTo>
                        <a:lnTo>
                          <a:pt x="191" y="650"/>
                        </a:lnTo>
                        <a:lnTo>
                          <a:pt x="213" y="688"/>
                        </a:lnTo>
                        <a:lnTo>
                          <a:pt x="233" y="725"/>
                        </a:lnTo>
                        <a:lnTo>
                          <a:pt x="256" y="761"/>
                        </a:lnTo>
                        <a:lnTo>
                          <a:pt x="277" y="797"/>
                        </a:lnTo>
                        <a:lnTo>
                          <a:pt x="301" y="834"/>
                        </a:lnTo>
                        <a:lnTo>
                          <a:pt x="316" y="843"/>
                        </a:lnTo>
                        <a:lnTo>
                          <a:pt x="331" y="853"/>
                        </a:lnTo>
                        <a:lnTo>
                          <a:pt x="346" y="861"/>
                        </a:lnTo>
                        <a:lnTo>
                          <a:pt x="363" y="869"/>
                        </a:lnTo>
                        <a:lnTo>
                          <a:pt x="379" y="877"/>
                        </a:lnTo>
                        <a:lnTo>
                          <a:pt x="395" y="883"/>
                        </a:lnTo>
                        <a:lnTo>
                          <a:pt x="413" y="888"/>
                        </a:lnTo>
                        <a:lnTo>
                          <a:pt x="431" y="894"/>
                        </a:lnTo>
                        <a:lnTo>
                          <a:pt x="447" y="899"/>
                        </a:lnTo>
                        <a:lnTo>
                          <a:pt x="465" y="901"/>
                        </a:lnTo>
                        <a:lnTo>
                          <a:pt x="482" y="904"/>
                        </a:lnTo>
                        <a:lnTo>
                          <a:pt x="500" y="907"/>
                        </a:lnTo>
                        <a:lnTo>
                          <a:pt x="518" y="908"/>
                        </a:lnTo>
                        <a:lnTo>
                          <a:pt x="536" y="908"/>
                        </a:lnTo>
                        <a:lnTo>
                          <a:pt x="554" y="908"/>
                        </a:lnTo>
                        <a:lnTo>
                          <a:pt x="572" y="907"/>
                        </a:lnTo>
                        <a:lnTo>
                          <a:pt x="800" y="771"/>
                        </a:lnTo>
                        <a:lnTo>
                          <a:pt x="803" y="769"/>
                        </a:lnTo>
                        <a:lnTo>
                          <a:pt x="807" y="767"/>
                        </a:lnTo>
                        <a:lnTo>
                          <a:pt x="812" y="766"/>
                        </a:lnTo>
                        <a:lnTo>
                          <a:pt x="816" y="765"/>
                        </a:lnTo>
                        <a:lnTo>
                          <a:pt x="821" y="764"/>
                        </a:lnTo>
                        <a:lnTo>
                          <a:pt x="826" y="764"/>
                        </a:lnTo>
                        <a:lnTo>
                          <a:pt x="830" y="762"/>
                        </a:lnTo>
                        <a:lnTo>
                          <a:pt x="835" y="764"/>
                        </a:lnTo>
                        <a:lnTo>
                          <a:pt x="839" y="764"/>
                        </a:lnTo>
                        <a:lnTo>
                          <a:pt x="844" y="765"/>
                        </a:lnTo>
                        <a:lnTo>
                          <a:pt x="847" y="766"/>
                        </a:lnTo>
                        <a:lnTo>
                          <a:pt x="853" y="767"/>
                        </a:lnTo>
                        <a:lnTo>
                          <a:pt x="856" y="770"/>
                        </a:lnTo>
                        <a:lnTo>
                          <a:pt x="860" y="771"/>
                        </a:lnTo>
                        <a:lnTo>
                          <a:pt x="864" y="774"/>
                        </a:lnTo>
                        <a:lnTo>
                          <a:pt x="868" y="778"/>
                        </a:lnTo>
                        <a:lnTo>
                          <a:pt x="907" y="754"/>
                        </a:lnTo>
                        <a:lnTo>
                          <a:pt x="917" y="748"/>
                        </a:lnTo>
                        <a:lnTo>
                          <a:pt x="927" y="741"/>
                        </a:lnTo>
                        <a:lnTo>
                          <a:pt x="937" y="734"/>
                        </a:lnTo>
                        <a:lnTo>
                          <a:pt x="946" y="726"/>
                        </a:lnTo>
                        <a:lnTo>
                          <a:pt x="954" y="717"/>
                        </a:lnTo>
                        <a:lnTo>
                          <a:pt x="963" y="708"/>
                        </a:lnTo>
                        <a:lnTo>
                          <a:pt x="971" y="699"/>
                        </a:lnTo>
                        <a:lnTo>
                          <a:pt x="978" y="689"/>
                        </a:lnTo>
                        <a:lnTo>
                          <a:pt x="985" y="679"/>
                        </a:lnTo>
                        <a:lnTo>
                          <a:pt x="991" y="669"/>
                        </a:lnTo>
                        <a:lnTo>
                          <a:pt x="997" y="658"/>
                        </a:lnTo>
                        <a:lnTo>
                          <a:pt x="1002" y="648"/>
                        </a:lnTo>
                        <a:lnTo>
                          <a:pt x="1007" y="637"/>
                        </a:lnTo>
                        <a:lnTo>
                          <a:pt x="1011" y="626"/>
                        </a:lnTo>
                        <a:lnTo>
                          <a:pt x="1015" y="615"/>
                        </a:lnTo>
                        <a:lnTo>
                          <a:pt x="1019" y="604"/>
                        </a:lnTo>
                        <a:lnTo>
                          <a:pt x="1021" y="592"/>
                        </a:lnTo>
                        <a:lnTo>
                          <a:pt x="1024" y="580"/>
                        </a:lnTo>
                        <a:lnTo>
                          <a:pt x="1025" y="569"/>
                        </a:lnTo>
                        <a:lnTo>
                          <a:pt x="1026" y="556"/>
                        </a:lnTo>
                        <a:lnTo>
                          <a:pt x="1026" y="544"/>
                        </a:lnTo>
                        <a:lnTo>
                          <a:pt x="1026" y="532"/>
                        </a:lnTo>
                        <a:lnTo>
                          <a:pt x="1026" y="520"/>
                        </a:lnTo>
                        <a:lnTo>
                          <a:pt x="1025" y="507"/>
                        </a:lnTo>
                        <a:lnTo>
                          <a:pt x="1024" y="496"/>
                        </a:lnTo>
                        <a:lnTo>
                          <a:pt x="1021" y="484"/>
                        </a:lnTo>
                        <a:lnTo>
                          <a:pt x="1019" y="472"/>
                        </a:lnTo>
                        <a:lnTo>
                          <a:pt x="1015" y="459"/>
                        </a:lnTo>
                        <a:lnTo>
                          <a:pt x="1010" y="448"/>
                        </a:lnTo>
                        <a:lnTo>
                          <a:pt x="1006" y="437"/>
                        </a:lnTo>
                        <a:lnTo>
                          <a:pt x="1000" y="426"/>
                        </a:lnTo>
                        <a:lnTo>
                          <a:pt x="995" y="414"/>
                        </a:lnTo>
                        <a:lnTo>
                          <a:pt x="834" y="125"/>
                        </a:lnTo>
                        <a:lnTo>
                          <a:pt x="827" y="115"/>
                        </a:lnTo>
                        <a:lnTo>
                          <a:pt x="820" y="104"/>
                        </a:lnTo>
                        <a:lnTo>
                          <a:pt x="812" y="94"/>
                        </a:lnTo>
                        <a:lnTo>
                          <a:pt x="805" y="85"/>
                        </a:lnTo>
                        <a:lnTo>
                          <a:pt x="797" y="76"/>
                        </a:lnTo>
                        <a:lnTo>
                          <a:pt x="788" y="67"/>
                        </a:lnTo>
                        <a:lnTo>
                          <a:pt x="779" y="59"/>
                        </a:lnTo>
                        <a:lnTo>
                          <a:pt x="769" y="51"/>
                        </a:lnTo>
                        <a:lnTo>
                          <a:pt x="761" y="45"/>
                        </a:lnTo>
                        <a:lnTo>
                          <a:pt x="751" y="38"/>
                        </a:lnTo>
                        <a:lnTo>
                          <a:pt x="740" y="32"/>
                        </a:lnTo>
                        <a:lnTo>
                          <a:pt x="730" y="26"/>
                        </a:lnTo>
                        <a:lnTo>
                          <a:pt x="719" y="21"/>
                        </a:lnTo>
                        <a:lnTo>
                          <a:pt x="709" y="16"/>
                        </a:lnTo>
                        <a:lnTo>
                          <a:pt x="698" y="12"/>
                        </a:lnTo>
                        <a:lnTo>
                          <a:pt x="686" y="10"/>
                        </a:lnTo>
                        <a:lnTo>
                          <a:pt x="675" y="7"/>
                        </a:lnTo>
                        <a:lnTo>
                          <a:pt x="664" y="4"/>
                        </a:lnTo>
                        <a:lnTo>
                          <a:pt x="652" y="3"/>
                        </a:lnTo>
                        <a:lnTo>
                          <a:pt x="641" y="2"/>
                        </a:lnTo>
                        <a:lnTo>
                          <a:pt x="630" y="0"/>
                        </a:lnTo>
                        <a:lnTo>
                          <a:pt x="617" y="0"/>
                        </a:lnTo>
                        <a:lnTo>
                          <a:pt x="606" y="2"/>
                        </a:lnTo>
                        <a:lnTo>
                          <a:pt x="594" y="3"/>
                        </a:lnTo>
                        <a:lnTo>
                          <a:pt x="582" y="4"/>
                        </a:lnTo>
                        <a:lnTo>
                          <a:pt x="570" y="7"/>
                        </a:lnTo>
                        <a:lnTo>
                          <a:pt x="559" y="10"/>
                        </a:lnTo>
                        <a:lnTo>
                          <a:pt x="548" y="13"/>
                        </a:lnTo>
                        <a:lnTo>
                          <a:pt x="536" y="17"/>
                        </a:lnTo>
                        <a:lnTo>
                          <a:pt x="525" y="23"/>
                        </a:lnTo>
                        <a:lnTo>
                          <a:pt x="514" y="28"/>
                        </a:lnTo>
                        <a:lnTo>
                          <a:pt x="504" y="34"/>
                        </a:lnTo>
                        <a:lnTo>
                          <a:pt x="465" y="58"/>
                        </a:lnTo>
                        <a:lnTo>
                          <a:pt x="466" y="62"/>
                        </a:lnTo>
                        <a:lnTo>
                          <a:pt x="466" y="67"/>
                        </a:lnTo>
                        <a:lnTo>
                          <a:pt x="466" y="72"/>
                        </a:lnTo>
                        <a:lnTo>
                          <a:pt x="466" y="77"/>
                        </a:lnTo>
                        <a:lnTo>
                          <a:pt x="465" y="81"/>
                        </a:lnTo>
                        <a:lnTo>
                          <a:pt x="463" y="86"/>
                        </a:lnTo>
                        <a:lnTo>
                          <a:pt x="462" y="90"/>
                        </a:lnTo>
                        <a:lnTo>
                          <a:pt x="461" y="95"/>
                        </a:lnTo>
                        <a:lnTo>
                          <a:pt x="458" y="99"/>
                        </a:lnTo>
                        <a:lnTo>
                          <a:pt x="456" y="103"/>
                        </a:lnTo>
                        <a:lnTo>
                          <a:pt x="451" y="111"/>
                        </a:lnTo>
                        <a:lnTo>
                          <a:pt x="445" y="117"/>
                        </a:lnTo>
                        <a:lnTo>
                          <a:pt x="436" y="123"/>
                        </a:lnTo>
                        <a:lnTo>
                          <a:pt x="208" y="259"/>
                        </a:lnTo>
                        <a:lnTo>
                          <a:pt x="198" y="275"/>
                        </a:lnTo>
                        <a:lnTo>
                          <a:pt x="189" y="290"/>
                        </a:lnTo>
                        <a:lnTo>
                          <a:pt x="180" y="306"/>
                        </a:lnTo>
                        <a:lnTo>
                          <a:pt x="173" y="323"/>
                        </a:lnTo>
                        <a:lnTo>
                          <a:pt x="165" y="340"/>
                        </a:lnTo>
                        <a:lnTo>
                          <a:pt x="159" y="357"/>
                        </a:lnTo>
                        <a:lnTo>
                          <a:pt x="154" y="374"/>
                        </a:lnTo>
                        <a:lnTo>
                          <a:pt x="149" y="392"/>
                        </a:lnTo>
                        <a:lnTo>
                          <a:pt x="144" y="409"/>
                        </a:lnTo>
                        <a:lnTo>
                          <a:pt x="141" y="427"/>
                        </a:lnTo>
                        <a:lnTo>
                          <a:pt x="137" y="445"/>
                        </a:lnTo>
                        <a:lnTo>
                          <a:pt x="136" y="463"/>
                        </a:lnTo>
                        <a:lnTo>
                          <a:pt x="135" y="481"/>
                        </a:lnTo>
                        <a:lnTo>
                          <a:pt x="134" y="500"/>
                        </a:lnTo>
                        <a:lnTo>
                          <a:pt x="134" y="518"/>
                        </a:lnTo>
                        <a:lnTo>
                          <a:pt x="135" y="536"/>
                        </a:lnTo>
                        <a:close/>
                        <a:moveTo>
                          <a:pt x="217" y="687"/>
                        </a:moveTo>
                        <a:lnTo>
                          <a:pt x="197" y="656"/>
                        </a:lnTo>
                        <a:lnTo>
                          <a:pt x="178" y="624"/>
                        </a:lnTo>
                        <a:lnTo>
                          <a:pt x="169" y="609"/>
                        </a:lnTo>
                        <a:lnTo>
                          <a:pt x="161" y="593"/>
                        </a:lnTo>
                        <a:lnTo>
                          <a:pt x="152" y="576"/>
                        </a:lnTo>
                        <a:lnTo>
                          <a:pt x="145" y="561"/>
                        </a:lnTo>
                        <a:lnTo>
                          <a:pt x="137" y="544"/>
                        </a:lnTo>
                        <a:lnTo>
                          <a:pt x="130" y="527"/>
                        </a:lnTo>
                        <a:lnTo>
                          <a:pt x="123" y="510"/>
                        </a:lnTo>
                        <a:lnTo>
                          <a:pt x="116" y="493"/>
                        </a:lnTo>
                        <a:lnTo>
                          <a:pt x="110" y="476"/>
                        </a:lnTo>
                        <a:lnTo>
                          <a:pt x="105" y="458"/>
                        </a:lnTo>
                        <a:lnTo>
                          <a:pt x="98" y="441"/>
                        </a:lnTo>
                        <a:lnTo>
                          <a:pt x="93" y="423"/>
                        </a:lnTo>
                        <a:lnTo>
                          <a:pt x="93" y="419"/>
                        </a:lnTo>
                        <a:lnTo>
                          <a:pt x="92" y="414"/>
                        </a:lnTo>
                        <a:lnTo>
                          <a:pt x="91" y="410"/>
                        </a:lnTo>
                        <a:lnTo>
                          <a:pt x="89" y="406"/>
                        </a:lnTo>
                        <a:lnTo>
                          <a:pt x="87" y="401"/>
                        </a:lnTo>
                        <a:lnTo>
                          <a:pt x="84" y="398"/>
                        </a:lnTo>
                        <a:lnTo>
                          <a:pt x="82" y="394"/>
                        </a:lnTo>
                        <a:lnTo>
                          <a:pt x="78" y="392"/>
                        </a:lnTo>
                        <a:lnTo>
                          <a:pt x="76" y="388"/>
                        </a:lnTo>
                        <a:lnTo>
                          <a:pt x="72" y="387"/>
                        </a:lnTo>
                        <a:lnTo>
                          <a:pt x="68" y="384"/>
                        </a:lnTo>
                        <a:lnTo>
                          <a:pt x="64" y="383"/>
                        </a:lnTo>
                        <a:lnTo>
                          <a:pt x="59" y="381"/>
                        </a:lnTo>
                        <a:lnTo>
                          <a:pt x="55" y="380"/>
                        </a:lnTo>
                        <a:lnTo>
                          <a:pt x="50" y="380"/>
                        </a:lnTo>
                        <a:lnTo>
                          <a:pt x="47" y="380"/>
                        </a:lnTo>
                        <a:lnTo>
                          <a:pt x="40" y="380"/>
                        </a:lnTo>
                        <a:lnTo>
                          <a:pt x="35" y="381"/>
                        </a:lnTo>
                        <a:lnTo>
                          <a:pt x="30" y="384"/>
                        </a:lnTo>
                        <a:lnTo>
                          <a:pt x="27" y="387"/>
                        </a:lnTo>
                        <a:lnTo>
                          <a:pt x="21" y="389"/>
                        </a:lnTo>
                        <a:lnTo>
                          <a:pt x="18" y="392"/>
                        </a:lnTo>
                        <a:lnTo>
                          <a:pt x="14" y="396"/>
                        </a:lnTo>
                        <a:lnTo>
                          <a:pt x="11" y="401"/>
                        </a:lnTo>
                        <a:lnTo>
                          <a:pt x="6" y="424"/>
                        </a:lnTo>
                        <a:lnTo>
                          <a:pt x="4" y="449"/>
                        </a:lnTo>
                        <a:lnTo>
                          <a:pt x="1" y="472"/>
                        </a:lnTo>
                        <a:lnTo>
                          <a:pt x="0" y="497"/>
                        </a:lnTo>
                        <a:lnTo>
                          <a:pt x="0" y="520"/>
                        </a:lnTo>
                        <a:lnTo>
                          <a:pt x="1" y="544"/>
                        </a:lnTo>
                        <a:lnTo>
                          <a:pt x="4" y="569"/>
                        </a:lnTo>
                        <a:lnTo>
                          <a:pt x="8" y="592"/>
                        </a:lnTo>
                        <a:lnTo>
                          <a:pt x="13" y="615"/>
                        </a:lnTo>
                        <a:lnTo>
                          <a:pt x="19" y="639"/>
                        </a:lnTo>
                        <a:lnTo>
                          <a:pt x="25" y="661"/>
                        </a:lnTo>
                        <a:lnTo>
                          <a:pt x="34" y="684"/>
                        </a:lnTo>
                        <a:lnTo>
                          <a:pt x="43" y="706"/>
                        </a:lnTo>
                        <a:lnTo>
                          <a:pt x="54" y="727"/>
                        </a:lnTo>
                        <a:lnTo>
                          <a:pt x="66" y="748"/>
                        </a:lnTo>
                        <a:lnTo>
                          <a:pt x="78" y="769"/>
                        </a:lnTo>
                        <a:lnTo>
                          <a:pt x="88" y="791"/>
                        </a:lnTo>
                        <a:lnTo>
                          <a:pt x="101" y="812"/>
                        </a:lnTo>
                        <a:lnTo>
                          <a:pt x="113" y="832"/>
                        </a:lnTo>
                        <a:lnTo>
                          <a:pt x="127" y="852"/>
                        </a:lnTo>
                        <a:lnTo>
                          <a:pt x="142" y="870"/>
                        </a:lnTo>
                        <a:lnTo>
                          <a:pt x="157" y="888"/>
                        </a:lnTo>
                        <a:lnTo>
                          <a:pt x="174" y="905"/>
                        </a:lnTo>
                        <a:lnTo>
                          <a:pt x="191" y="921"/>
                        </a:lnTo>
                        <a:lnTo>
                          <a:pt x="209" y="937"/>
                        </a:lnTo>
                        <a:lnTo>
                          <a:pt x="228" y="950"/>
                        </a:lnTo>
                        <a:lnTo>
                          <a:pt x="247" y="964"/>
                        </a:lnTo>
                        <a:lnTo>
                          <a:pt x="267" y="976"/>
                        </a:lnTo>
                        <a:lnTo>
                          <a:pt x="288" y="986"/>
                        </a:lnTo>
                        <a:lnTo>
                          <a:pt x="310" y="996"/>
                        </a:lnTo>
                        <a:lnTo>
                          <a:pt x="331" y="1005"/>
                        </a:lnTo>
                        <a:lnTo>
                          <a:pt x="354" y="1013"/>
                        </a:lnTo>
                        <a:lnTo>
                          <a:pt x="358" y="1012"/>
                        </a:lnTo>
                        <a:lnTo>
                          <a:pt x="363" y="1011"/>
                        </a:lnTo>
                        <a:lnTo>
                          <a:pt x="366" y="1009"/>
                        </a:lnTo>
                        <a:lnTo>
                          <a:pt x="370" y="1008"/>
                        </a:lnTo>
                        <a:lnTo>
                          <a:pt x="374" y="1005"/>
                        </a:lnTo>
                        <a:lnTo>
                          <a:pt x="378" y="1003"/>
                        </a:lnTo>
                        <a:lnTo>
                          <a:pt x="382" y="1000"/>
                        </a:lnTo>
                        <a:lnTo>
                          <a:pt x="384" y="996"/>
                        </a:lnTo>
                        <a:lnTo>
                          <a:pt x="387" y="992"/>
                        </a:lnTo>
                        <a:lnTo>
                          <a:pt x="389" y="990"/>
                        </a:lnTo>
                        <a:lnTo>
                          <a:pt x="392" y="985"/>
                        </a:lnTo>
                        <a:lnTo>
                          <a:pt x="393" y="981"/>
                        </a:lnTo>
                        <a:lnTo>
                          <a:pt x="394" y="977"/>
                        </a:lnTo>
                        <a:lnTo>
                          <a:pt x="395" y="972"/>
                        </a:lnTo>
                        <a:lnTo>
                          <a:pt x="395" y="968"/>
                        </a:lnTo>
                        <a:lnTo>
                          <a:pt x="395" y="963"/>
                        </a:lnTo>
                        <a:lnTo>
                          <a:pt x="394" y="957"/>
                        </a:lnTo>
                        <a:lnTo>
                          <a:pt x="393" y="952"/>
                        </a:lnTo>
                        <a:lnTo>
                          <a:pt x="392" y="947"/>
                        </a:lnTo>
                        <a:lnTo>
                          <a:pt x="389" y="943"/>
                        </a:lnTo>
                        <a:lnTo>
                          <a:pt x="387" y="939"/>
                        </a:lnTo>
                        <a:lnTo>
                          <a:pt x="383" y="934"/>
                        </a:lnTo>
                        <a:lnTo>
                          <a:pt x="379" y="931"/>
                        </a:lnTo>
                        <a:lnTo>
                          <a:pt x="375" y="927"/>
                        </a:lnTo>
                        <a:lnTo>
                          <a:pt x="351" y="901"/>
                        </a:lnTo>
                        <a:lnTo>
                          <a:pt x="329" y="873"/>
                        </a:lnTo>
                        <a:lnTo>
                          <a:pt x="307" y="844"/>
                        </a:lnTo>
                        <a:lnTo>
                          <a:pt x="286" y="814"/>
                        </a:lnTo>
                        <a:lnTo>
                          <a:pt x="267" y="783"/>
                        </a:lnTo>
                        <a:lnTo>
                          <a:pt x="258" y="767"/>
                        </a:lnTo>
                        <a:lnTo>
                          <a:pt x="248" y="752"/>
                        </a:lnTo>
                        <a:lnTo>
                          <a:pt x="241" y="736"/>
                        </a:lnTo>
                        <a:lnTo>
                          <a:pt x="232" y="719"/>
                        </a:lnTo>
                        <a:lnTo>
                          <a:pt x="224" y="704"/>
                        </a:lnTo>
                        <a:lnTo>
                          <a:pt x="217" y="687"/>
                        </a:lnTo>
                        <a:close/>
                        <a:moveTo>
                          <a:pt x="881" y="793"/>
                        </a:moveTo>
                        <a:lnTo>
                          <a:pt x="878" y="788"/>
                        </a:lnTo>
                        <a:lnTo>
                          <a:pt x="874" y="783"/>
                        </a:lnTo>
                        <a:lnTo>
                          <a:pt x="870" y="779"/>
                        </a:lnTo>
                        <a:lnTo>
                          <a:pt x="865" y="775"/>
                        </a:lnTo>
                        <a:lnTo>
                          <a:pt x="861" y="771"/>
                        </a:lnTo>
                        <a:lnTo>
                          <a:pt x="855" y="769"/>
                        </a:lnTo>
                        <a:lnTo>
                          <a:pt x="850" y="766"/>
                        </a:lnTo>
                        <a:lnTo>
                          <a:pt x="845" y="765"/>
                        </a:lnTo>
                        <a:lnTo>
                          <a:pt x="839" y="764"/>
                        </a:lnTo>
                        <a:lnTo>
                          <a:pt x="834" y="762"/>
                        </a:lnTo>
                        <a:lnTo>
                          <a:pt x="827" y="762"/>
                        </a:lnTo>
                        <a:lnTo>
                          <a:pt x="821" y="764"/>
                        </a:lnTo>
                        <a:lnTo>
                          <a:pt x="816" y="765"/>
                        </a:lnTo>
                        <a:lnTo>
                          <a:pt x="810" y="766"/>
                        </a:lnTo>
                        <a:lnTo>
                          <a:pt x="805" y="769"/>
                        </a:lnTo>
                        <a:lnTo>
                          <a:pt x="800" y="771"/>
                        </a:lnTo>
                        <a:lnTo>
                          <a:pt x="485" y="959"/>
                        </a:lnTo>
                        <a:lnTo>
                          <a:pt x="480" y="961"/>
                        </a:lnTo>
                        <a:lnTo>
                          <a:pt x="475" y="965"/>
                        </a:lnTo>
                        <a:lnTo>
                          <a:pt x="471" y="970"/>
                        </a:lnTo>
                        <a:lnTo>
                          <a:pt x="467" y="974"/>
                        </a:lnTo>
                        <a:lnTo>
                          <a:pt x="463" y="979"/>
                        </a:lnTo>
                        <a:lnTo>
                          <a:pt x="461" y="985"/>
                        </a:lnTo>
                        <a:lnTo>
                          <a:pt x="458" y="990"/>
                        </a:lnTo>
                        <a:lnTo>
                          <a:pt x="457" y="996"/>
                        </a:lnTo>
                        <a:lnTo>
                          <a:pt x="456" y="1002"/>
                        </a:lnTo>
                        <a:lnTo>
                          <a:pt x="455" y="1008"/>
                        </a:lnTo>
                        <a:lnTo>
                          <a:pt x="455" y="1015"/>
                        </a:lnTo>
                        <a:lnTo>
                          <a:pt x="455" y="1020"/>
                        </a:lnTo>
                        <a:lnTo>
                          <a:pt x="456" y="1026"/>
                        </a:lnTo>
                        <a:lnTo>
                          <a:pt x="458" y="1031"/>
                        </a:lnTo>
                        <a:lnTo>
                          <a:pt x="460" y="1038"/>
                        </a:lnTo>
                        <a:lnTo>
                          <a:pt x="463" y="1043"/>
                        </a:lnTo>
                        <a:lnTo>
                          <a:pt x="466" y="1048"/>
                        </a:lnTo>
                        <a:lnTo>
                          <a:pt x="470" y="1054"/>
                        </a:lnTo>
                        <a:lnTo>
                          <a:pt x="475" y="1059"/>
                        </a:lnTo>
                        <a:lnTo>
                          <a:pt x="479" y="1063"/>
                        </a:lnTo>
                        <a:lnTo>
                          <a:pt x="484" y="1065"/>
                        </a:lnTo>
                        <a:lnTo>
                          <a:pt x="489" y="1068"/>
                        </a:lnTo>
                        <a:lnTo>
                          <a:pt x="494" y="1070"/>
                        </a:lnTo>
                        <a:lnTo>
                          <a:pt x="500" y="1073"/>
                        </a:lnTo>
                        <a:lnTo>
                          <a:pt x="505" y="1074"/>
                        </a:lnTo>
                        <a:lnTo>
                          <a:pt x="511" y="1074"/>
                        </a:lnTo>
                        <a:lnTo>
                          <a:pt x="516" y="1074"/>
                        </a:lnTo>
                        <a:lnTo>
                          <a:pt x="523" y="1074"/>
                        </a:lnTo>
                        <a:lnTo>
                          <a:pt x="529" y="1073"/>
                        </a:lnTo>
                        <a:lnTo>
                          <a:pt x="534" y="1072"/>
                        </a:lnTo>
                        <a:lnTo>
                          <a:pt x="540" y="1069"/>
                        </a:lnTo>
                        <a:lnTo>
                          <a:pt x="545" y="1067"/>
                        </a:lnTo>
                        <a:lnTo>
                          <a:pt x="860" y="879"/>
                        </a:lnTo>
                        <a:lnTo>
                          <a:pt x="865" y="875"/>
                        </a:lnTo>
                        <a:lnTo>
                          <a:pt x="869" y="871"/>
                        </a:lnTo>
                        <a:lnTo>
                          <a:pt x="874" y="868"/>
                        </a:lnTo>
                        <a:lnTo>
                          <a:pt x="878" y="862"/>
                        </a:lnTo>
                        <a:lnTo>
                          <a:pt x="880" y="858"/>
                        </a:lnTo>
                        <a:lnTo>
                          <a:pt x="884" y="852"/>
                        </a:lnTo>
                        <a:lnTo>
                          <a:pt x="885" y="847"/>
                        </a:lnTo>
                        <a:lnTo>
                          <a:pt x="888" y="842"/>
                        </a:lnTo>
                        <a:lnTo>
                          <a:pt x="889" y="835"/>
                        </a:lnTo>
                        <a:lnTo>
                          <a:pt x="889" y="830"/>
                        </a:lnTo>
                        <a:lnTo>
                          <a:pt x="889" y="823"/>
                        </a:lnTo>
                        <a:lnTo>
                          <a:pt x="889" y="817"/>
                        </a:lnTo>
                        <a:lnTo>
                          <a:pt x="888" y="812"/>
                        </a:lnTo>
                        <a:lnTo>
                          <a:pt x="887" y="805"/>
                        </a:lnTo>
                        <a:lnTo>
                          <a:pt x="884" y="800"/>
                        </a:lnTo>
                        <a:lnTo>
                          <a:pt x="881" y="793"/>
                        </a:lnTo>
                        <a:close/>
                        <a:moveTo>
                          <a:pt x="458" y="38"/>
                        </a:moveTo>
                        <a:lnTo>
                          <a:pt x="455" y="33"/>
                        </a:lnTo>
                        <a:lnTo>
                          <a:pt x="451" y="28"/>
                        </a:lnTo>
                        <a:lnTo>
                          <a:pt x="447" y="23"/>
                        </a:lnTo>
                        <a:lnTo>
                          <a:pt x="442" y="19"/>
                        </a:lnTo>
                        <a:lnTo>
                          <a:pt x="438" y="16"/>
                        </a:lnTo>
                        <a:lnTo>
                          <a:pt x="432" y="13"/>
                        </a:lnTo>
                        <a:lnTo>
                          <a:pt x="427" y="11"/>
                        </a:lnTo>
                        <a:lnTo>
                          <a:pt x="422" y="8"/>
                        </a:lnTo>
                        <a:lnTo>
                          <a:pt x="416" y="7"/>
                        </a:lnTo>
                        <a:lnTo>
                          <a:pt x="411" y="7"/>
                        </a:lnTo>
                        <a:lnTo>
                          <a:pt x="404" y="7"/>
                        </a:lnTo>
                        <a:lnTo>
                          <a:pt x="399" y="7"/>
                        </a:lnTo>
                        <a:lnTo>
                          <a:pt x="393" y="8"/>
                        </a:lnTo>
                        <a:lnTo>
                          <a:pt x="387" y="10"/>
                        </a:lnTo>
                        <a:lnTo>
                          <a:pt x="382" y="12"/>
                        </a:lnTo>
                        <a:lnTo>
                          <a:pt x="377" y="15"/>
                        </a:lnTo>
                        <a:lnTo>
                          <a:pt x="62" y="202"/>
                        </a:lnTo>
                        <a:lnTo>
                          <a:pt x="57" y="206"/>
                        </a:lnTo>
                        <a:lnTo>
                          <a:pt x="52" y="210"/>
                        </a:lnTo>
                        <a:lnTo>
                          <a:pt x="48" y="214"/>
                        </a:lnTo>
                        <a:lnTo>
                          <a:pt x="44" y="219"/>
                        </a:lnTo>
                        <a:lnTo>
                          <a:pt x="40" y="224"/>
                        </a:lnTo>
                        <a:lnTo>
                          <a:pt x="38" y="229"/>
                        </a:lnTo>
                        <a:lnTo>
                          <a:pt x="35" y="234"/>
                        </a:lnTo>
                        <a:lnTo>
                          <a:pt x="34" y="240"/>
                        </a:lnTo>
                        <a:lnTo>
                          <a:pt x="33" y="246"/>
                        </a:lnTo>
                        <a:lnTo>
                          <a:pt x="32" y="251"/>
                        </a:lnTo>
                        <a:lnTo>
                          <a:pt x="32" y="258"/>
                        </a:lnTo>
                        <a:lnTo>
                          <a:pt x="32" y="264"/>
                        </a:lnTo>
                        <a:lnTo>
                          <a:pt x="33" y="270"/>
                        </a:lnTo>
                        <a:lnTo>
                          <a:pt x="35" y="276"/>
                        </a:lnTo>
                        <a:lnTo>
                          <a:pt x="37" y="281"/>
                        </a:lnTo>
                        <a:lnTo>
                          <a:pt x="40" y="288"/>
                        </a:lnTo>
                        <a:lnTo>
                          <a:pt x="43" y="293"/>
                        </a:lnTo>
                        <a:lnTo>
                          <a:pt x="47" y="298"/>
                        </a:lnTo>
                        <a:lnTo>
                          <a:pt x="52" y="302"/>
                        </a:lnTo>
                        <a:lnTo>
                          <a:pt x="55" y="306"/>
                        </a:lnTo>
                        <a:lnTo>
                          <a:pt x="61" y="310"/>
                        </a:lnTo>
                        <a:lnTo>
                          <a:pt x="66" y="312"/>
                        </a:lnTo>
                        <a:lnTo>
                          <a:pt x="71" y="315"/>
                        </a:lnTo>
                        <a:lnTo>
                          <a:pt x="77" y="316"/>
                        </a:lnTo>
                        <a:lnTo>
                          <a:pt x="82" y="318"/>
                        </a:lnTo>
                        <a:lnTo>
                          <a:pt x="88" y="319"/>
                        </a:lnTo>
                        <a:lnTo>
                          <a:pt x="93" y="319"/>
                        </a:lnTo>
                        <a:lnTo>
                          <a:pt x="100" y="318"/>
                        </a:lnTo>
                        <a:lnTo>
                          <a:pt x="106" y="318"/>
                        </a:lnTo>
                        <a:lnTo>
                          <a:pt x="111" y="315"/>
                        </a:lnTo>
                        <a:lnTo>
                          <a:pt x="117" y="314"/>
                        </a:lnTo>
                        <a:lnTo>
                          <a:pt x="122" y="310"/>
                        </a:lnTo>
                        <a:lnTo>
                          <a:pt x="437" y="123"/>
                        </a:lnTo>
                        <a:lnTo>
                          <a:pt x="442" y="120"/>
                        </a:lnTo>
                        <a:lnTo>
                          <a:pt x="446" y="116"/>
                        </a:lnTo>
                        <a:lnTo>
                          <a:pt x="451" y="111"/>
                        </a:lnTo>
                        <a:lnTo>
                          <a:pt x="455" y="107"/>
                        </a:lnTo>
                        <a:lnTo>
                          <a:pt x="457" y="102"/>
                        </a:lnTo>
                        <a:lnTo>
                          <a:pt x="461" y="97"/>
                        </a:lnTo>
                        <a:lnTo>
                          <a:pt x="462" y="91"/>
                        </a:lnTo>
                        <a:lnTo>
                          <a:pt x="465" y="85"/>
                        </a:lnTo>
                        <a:lnTo>
                          <a:pt x="466" y="80"/>
                        </a:lnTo>
                        <a:lnTo>
                          <a:pt x="466" y="73"/>
                        </a:lnTo>
                        <a:lnTo>
                          <a:pt x="466" y="67"/>
                        </a:lnTo>
                        <a:lnTo>
                          <a:pt x="466" y="62"/>
                        </a:lnTo>
                        <a:lnTo>
                          <a:pt x="465" y="55"/>
                        </a:lnTo>
                        <a:lnTo>
                          <a:pt x="463" y="50"/>
                        </a:lnTo>
                        <a:lnTo>
                          <a:pt x="461" y="43"/>
                        </a:lnTo>
                        <a:lnTo>
                          <a:pt x="458" y="38"/>
                        </a:lnTo>
                        <a:close/>
                      </a:path>
                    </a:pathLst>
                  </a:custGeom>
                  <a:solidFill>
                    <a:srgbClr val="CC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ru-RU" sz="1187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68" name="Freeform 468"/>
                  <p:cNvSpPr>
                    <a:spLocks/>
                  </p:cNvSpPr>
                  <p:nvPr/>
                </p:nvSpPr>
                <p:spPr bwMode="auto">
                  <a:xfrm rot="-3565789">
                    <a:off x="2443" y="2052"/>
                    <a:ext cx="580" cy="595"/>
                  </a:xfrm>
                  <a:custGeom>
                    <a:avLst/>
                    <a:gdLst>
                      <a:gd name="T0" fmla="*/ 1 w 892"/>
                      <a:gd name="T1" fmla="*/ 1 h 908"/>
                      <a:gd name="T2" fmla="*/ 1 w 892"/>
                      <a:gd name="T3" fmla="*/ 1 h 908"/>
                      <a:gd name="T4" fmla="*/ 1 w 892"/>
                      <a:gd name="T5" fmla="*/ 1 h 908"/>
                      <a:gd name="T6" fmla="*/ 1 w 892"/>
                      <a:gd name="T7" fmla="*/ 1 h 908"/>
                      <a:gd name="T8" fmla="*/ 1 w 892"/>
                      <a:gd name="T9" fmla="*/ 1 h 908"/>
                      <a:gd name="T10" fmla="*/ 1 w 892"/>
                      <a:gd name="T11" fmla="*/ 1 h 908"/>
                      <a:gd name="T12" fmla="*/ 1 w 892"/>
                      <a:gd name="T13" fmla="*/ 1 h 908"/>
                      <a:gd name="T14" fmla="*/ 1 w 892"/>
                      <a:gd name="T15" fmla="*/ 1 h 908"/>
                      <a:gd name="T16" fmla="*/ 1 w 892"/>
                      <a:gd name="T17" fmla="*/ 1 h 908"/>
                      <a:gd name="T18" fmla="*/ 1 w 892"/>
                      <a:gd name="T19" fmla="*/ 1 h 908"/>
                      <a:gd name="T20" fmla="*/ 1 w 892"/>
                      <a:gd name="T21" fmla="*/ 1 h 908"/>
                      <a:gd name="T22" fmla="*/ 1 w 892"/>
                      <a:gd name="T23" fmla="*/ 1 h 908"/>
                      <a:gd name="T24" fmla="*/ 1 w 892"/>
                      <a:gd name="T25" fmla="*/ 1 h 908"/>
                      <a:gd name="T26" fmla="*/ 1 w 892"/>
                      <a:gd name="T27" fmla="*/ 1 h 908"/>
                      <a:gd name="T28" fmla="*/ 1 w 892"/>
                      <a:gd name="T29" fmla="*/ 1 h 908"/>
                      <a:gd name="T30" fmla="*/ 1 w 892"/>
                      <a:gd name="T31" fmla="*/ 1 h 908"/>
                      <a:gd name="T32" fmla="*/ 1 w 892"/>
                      <a:gd name="T33" fmla="*/ 1 h 908"/>
                      <a:gd name="T34" fmla="*/ 1 w 892"/>
                      <a:gd name="T35" fmla="*/ 1 h 908"/>
                      <a:gd name="T36" fmla="*/ 1 w 892"/>
                      <a:gd name="T37" fmla="*/ 1 h 908"/>
                      <a:gd name="T38" fmla="*/ 1 w 892"/>
                      <a:gd name="T39" fmla="*/ 1 h 908"/>
                      <a:gd name="T40" fmla="*/ 1 w 892"/>
                      <a:gd name="T41" fmla="*/ 1 h 908"/>
                      <a:gd name="T42" fmla="*/ 1 w 892"/>
                      <a:gd name="T43" fmla="*/ 1 h 908"/>
                      <a:gd name="T44" fmla="*/ 1 w 892"/>
                      <a:gd name="T45" fmla="*/ 1 h 908"/>
                      <a:gd name="T46" fmla="*/ 1 w 892"/>
                      <a:gd name="T47" fmla="*/ 1 h 908"/>
                      <a:gd name="T48" fmla="*/ 1 w 892"/>
                      <a:gd name="T49" fmla="*/ 1 h 908"/>
                      <a:gd name="T50" fmla="*/ 1 w 892"/>
                      <a:gd name="T51" fmla="*/ 1 h 908"/>
                      <a:gd name="T52" fmla="*/ 1 w 892"/>
                      <a:gd name="T53" fmla="*/ 1 h 908"/>
                      <a:gd name="T54" fmla="*/ 1 w 892"/>
                      <a:gd name="T55" fmla="*/ 1 h 908"/>
                      <a:gd name="T56" fmla="*/ 1 w 892"/>
                      <a:gd name="T57" fmla="*/ 1 h 908"/>
                      <a:gd name="T58" fmla="*/ 1 w 892"/>
                      <a:gd name="T59" fmla="*/ 1 h 908"/>
                      <a:gd name="T60" fmla="*/ 1 w 892"/>
                      <a:gd name="T61" fmla="*/ 1 h 908"/>
                      <a:gd name="T62" fmla="*/ 1 w 892"/>
                      <a:gd name="T63" fmla="*/ 1 h 908"/>
                      <a:gd name="T64" fmla="*/ 1 w 892"/>
                      <a:gd name="T65" fmla="*/ 1 h 908"/>
                      <a:gd name="T66" fmla="*/ 1 w 892"/>
                      <a:gd name="T67" fmla="*/ 0 h 908"/>
                      <a:gd name="T68" fmla="*/ 1 w 892"/>
                      <a:gd name="T69" fmla="*/ 1 h 908"/>
                      <a:gd name="T70" fmla="*/ 1 w 892"/>
                      <a:gd name="T71" fmla="*/ 1 h 908"/>
                      <a:gd name="T72" fmla="*/ 1 w 892"/>
                      <a:gd name="T73" fmla="*/ 1 h 908"/>
                      <a:gd name="T74" fmla="*/ 1 w 892"/>
                      <a:gd name="T75" fmla="*/ 1 h 908"/>
                      <a:gd name="T76" fmla="*/ 1 w 892"/>
                      <a:gd name="T77" fmla="*/ 1 h 908"/>
                      <a:gd name="T78" fmla="*/ 1 w 892"/>
                      <a:gd name="T79" fmla="*/ 1 h 908"/>
                      <a:gd name="T80" fmla="*/ 1 w 892"/>
                      <a:gd name="T81" fmla="*/ 1 h 908"/>
                      <a:gd name="T82" fmla="*/ 1 w 892"/>
                      <a:gd name="T83" fmla="*/ 1 h 908"/>
                      <a:gd name="T84" fmla="*/ 1 w 892"/>
                      <a:gd name="T85" fmla="*/ 1 h 908"/>
                      <a:gd name="T86" fmla="*/ 1 w 892"/>
                      <a:gd name="T87" fmla="*/ 1 h 908"/>
                      <a:gd name="T88" fmla="*/ 1 w 892"/>
                      <a:gd name="T89" fmla="*/ 1 h 908"/>
                      <a:gd name="T90" fmla="*/ 1 w 892"/>
                      <a:gd name="T91" fmla="*/ 1 h 908"/>
                      <a:gd name="T92" fmla="*/ 1 w 892"/>
                      <a:gd name="T93" fmla="*/ 1 h 908"/>
                      <a:gd name="T94" fmla="*/ 1 w 892"/>
                      <a:gd name="T95" fmla="*/ 1 h 908"/>
                      <a:gd name="T96" fmla="*/ 1 w 892"/>
                      <a:gd name="T97" fmla="*/ 1 h 90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92"/>
                      <a:gd name="T148" fmla="*/ 0 h 908"/>
                      <a:gd name="T149" fmla="*/ 892 w 892"/>
                      <a:gd name="T150" fmla="*/ 908 h 90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92" h="908">
                        <a:moveTo>
                          <a:pt x="1" y="536"/>
                        </a:moveTo>
                        <a:lnTo>
                          <a:pt x="18" y="575"/>
                        </a:lnTo>
                        <a:lnTo>
                          <a:pt x="39" y="613"/>
                        </a:lnTo>
                        <a:lnTo>
                          <a:pt x="57" y="650"/>
                        </a:lnTo>
                        <a:lnTo>
                          <a:pt x="79" y="688"/>
                        </a:lnTo>
                        <a:lnTo>
                          <a:pt x="99" y="725"/>
                        </a:lnTo>
                        <a:lnTo>
                          <a:pt x="122" y="761"/>
                        </a:lnTo>
                        <a:lnTo>
                          <a:pt x="143" y="797"/>
                        </a:lnTo>
                        <a:lnTo>
                          <a:pt x="167" y="834"/>
                        </a:lnTo>
                        <a:lnTo>
                          <a:pt x="182" y="843"/>
                        </a:lnTo>
                        <a:lnTo>
                          <a:pt x="197" y="853"/>
                        </a:lnTo>
                        <a:lnTo>
                          <a:pt x="212" y="861"/>
                        </a:lnTo>
                        <a:lnTo>
                          <a:pt x="229" y="869"/>
                        </a:lnTo>
                        <a:lnTo>
                          <a:pt x="245" y="877"/>
                        </a:lnTo>
                        <a:lnTo>
                          <a:pt x="261" y="883"/>
                        </a:lnTo>
                        <a:lnTo>
                          <a:pt x="279" y="888"/>
                        </a:lnTo>
                        <a:lnTo>
                          <a:pt x="297" y="894"/>
                        </a:lnTo>
                        <a:lnTo>
                          <a:pt x="313" y="899"/>
                        </a:lnTo>
                        <a:lnTo>
                          <a:pt x="331" y="901"/>
                        </a:lnTo>
                        <a:lnTo>
                          <a:pt x="348" y="904"/>
                        </a:lnTo>
                        <a:lnTo>
                          <a:pt x="366" y="907"/>
                        </a:lnTo>
                        <a:lnTo>
                          <a:pt x="384" y="908"/>
                        </a:lnTo>
                        <a:lnTo>
                          <a:pt x="402" y="908"/>
                        </a:lnTo>
                        <a:lnTo>
                          <a:pt x="420" y="908"/>
                        </a:lnTo>
                        <a:lnTo>
                          <a:pt x="438" y="907"/>
                        </a:lnTo>
                        <a:lnTo>
                          <a:pt x="666" y="771"/>
                        </a:lnTo>
                        <a:lnTo>
                          <a:pt x="669" y="769"/>
                        </a:lnTo>
                        <a:lnTo>
                          <a:pt x="673" y="767"/>
                        </a:lnTo>
                        <a:lnTo>
                          <a:pt x="678" y="766"/>
                        </a:lnTo>
                        <a:lnTo>
                          <a:pt x="682" y="765"/>
                        </a:lnTo>
                        <a:lnTo>
                          <a:pt x="687" y="764"/>
                        </a:lnTo>
                        <a:lnTo>
                          <a:pt x="692" y="764"/>
                        </a:lnTo>
                        <a:lnTo>
                          <a:pt x="696" y="762"/>
                        </a:lnTo>
                        <a:lnTo>
                          <a:pt x="701" y="764"/>
                        </a:lnTo>
                        <a:lnTo>
                          <a:pt x="705" y="764"/>
                        </a:lnTo>
                        <a:lnTo>
                          <a:pt x="710" y="765"/>
                        </a:lnTo>
                        <a:lnTo>
                          <a:pt x="713" y="766"/>
                        </a:lnTo>
                        <a:lnTo>
                          <a:pt x="719" y="767"/>
                        </a:lnTo>
                        <a:lnTo>
                          <a:pt x="722" y="770"/>
                        </a:lnTo>
                        <a:lnTo>
                          <a:pt x="726" y="771"/>
                        </a:lnTo>
                        <a:lnTo>
                          <a:pt x="730" y="774"/>
                        </a:lnTo>
                        <a:lnTo>
                          <a:pt x="734" y="778"/>
                        </a:lnTo>
                        <a:lnTo>
                          <a:pt x="773" y="754"/>
                        </a:lnTo>
                        <a:lnTo>
                          <a:pt x="783" y="748"/>
                        </a:lnTo>
                        <a:lnTo>
                          <a:pt x="793" y="741"/>
                        </a:lnTo>
                        <a:lnTo>
                          <a:pt x="803" y="734"/>
                        </a:lnTo>
                        <a:lnTo>
                          <a:pt x="812" y="726"/>
                        </a:lnTo>
                        <a:lnTo>
                          <a:pt x="820" y="717"/>
                        </a:lnTo>
                        <a:lnTo>
                          <a:pt x="829" y="708"/>
                        </a:lnTo>
                        <a:lnTo>
                          <a:pt x="837" y="699"/>
                        </a:lnTo>
                        <a:lnTo>
                          <a:pt x="844" y="689"/>
                        </a:lnTo>
                        <a:lnTo>
                          <a:pt x="851" y="679"/>
                        </a:lnTo>
                        <a:lnTo>
                          <a:pt x="857" y="669"/>
                        </a:lnTo>
                        <a:lnTo>
                          <a:pt x="863" y="658"/>
                        </a:lnTo>
                        <a:lnTo>
                          <a:pt x="868" y="648"/>
                        </a:lnTo>
                        <a:lnTo>
                          <a:pt x="873" y="637"/>
                        </a:lnTo>
                        <a:lnTo>
                          <a:pt x="877" y="626"/>
                        </a:lnTo>
                        <a:lnTo>
                          <a:pt x="881" y="615"/>
                        </a:lnTo>
                        <a:lnTo>
                          <a:pt x="885" y="604"/>
                        </a:lnTo>
                        <a:lnTo>
                          <a:pt x="887" y="592"/>
                        </a:lnTo>
                        <a:lnTo>
                          <a:pt x="890" y="580"/>
                        </a:lnTo>
                        <a:lnTo>
                          <a:pt x="891" y="569"/>
                        </a:lnTo>
                        <a:lnTo>
                          <a:pt x="892" y="556"/>
                        </a:lnTo>
                        <a:lnTo>
                          <a:pt x="892" y="544"/>
                        </a:lnTo>
                        <a:lnTo>
                          <a:pt x="892" y="532"/>
                        </a:lnTo>
                        <a:lnTo>
                          <a:pt x="892" y="520"/>
                        </a:lnTo>
                        <a:lnTo>
                          <a:pt x="891" y="507"/>
                        </a:lnTo>
                        <a:lnTo>
                          <a:pt x="890" y="496"/>
                        </a:lnTo>
                        <a:lnTo>
                          <a:pt x="887" y="484"/>
                        </a:lnTo>
                        <a:lnTo>
                          <a:pt x="885" y="472"/>
                        </a:lnTo>
                        <a:lnTo>
                          <a:pt x="881" y="459"/>
                        </a:lnTo>
                        <a:lnTo>
                          <a:pt x="876" y="448"/>
                        </a:lnTo>
                        <a:lnTo>
                          <a:pt x="872" y="437"/>
                        </a:lnTo>
                        <a:lnTo>
                          <a:pt x="866" y="426"/>
                        </a:lnTo>
                        <a:lnTo>
                          <a:pt x="861" y="414"/>
                        </a:lnTo>
                        <a:lnTo>
                          <a:pt x="700" y="125"/>
                        </a:lnTo>
                        <a:lnTo>
                          <a:pt x="693" y="115"/>
                        </a:lnTo>
                        <a:lnTo>
                          <a:pt x="686" y="104"/>
                        </a:lnTo>
                        <a:lnTo>
                          <a:pt x="678" y="94"/>
                        </a:lnTo>
                        <a:lnTo>
                          <a:pt x="671" y="85"/>
                        </a:lnTo>
                        <a:lnTo>
                          <a:pt x="663" y="76"/>
                        </a:lnTo>
                        <a:lnTo>
                          <a:pt x="654" y="67"/>
                        </a:lnTo>
                        <a:lnTo>
                          <a:pt x="645" y="59"/>
                        </a:lnTo>
                        <a:lnTo>
                          <a:pt x="635" y="51"/>
                        </a:lnTo>
                        <a:lnTo>
                          <a:pt x="627" y="45"/>
                        </a:lnTo>
                        <a:lnTo>
                          <a:pt x="617" y="38"/>
                        </a:lnTo>
                        <a:lnTo>
                          <a:pt x="606" y="32"/>
                        </a:lnTo>
                        <a:lnTo>
                          <a:pt x="596" y="26"/>
                        </a:lnTo>
                        <a:lnTo>
                          <a:pt x="585" y="21"/>
                        </a:lnTo>
                        <a:lnTo>
                          <a:pt x="575" y="16"/>
                        </a:lnTo>
                        <a:lnTo>
                          <a:pt x="564" y="12"/>
                        </a:lnTo>
                        <a:lnTo>
                          <a:pt x="552" y="10"/>
                        </a:lnTo>
                        <a:lnTo>
                          <a:pt x="541" y="7"/>
                        </a:lnTo>
                        <a:lnTo>
                          <a:pt x="530" y="4"/>
                        </a:lnTo>
                        <a:lnTo>
                          <a:pt x="518" y="3"/>
                        </a:lnTo>
                        <a:lnTo>
                          <a:pt x="507" y="2"/>
                        </a:lnTo>
                        <a:lnTo>
                          <a:pt x="496" y="0"/>
                        </a:lnTo>
                        <a:lnTo>
                          <a:pt x="483" y="0"/>
                        </a:lnTo>
                        <a:lnTo>
                          <a:pt x="472" y="2"/>
                        </a:lnTo>
                        <a:lnTo>
                          <a:pt x="460" y="3"/>
                        </a:lnTo>
                        <a:lnTo>
                          <a:pt x="448" y="4"/>
                        </a:lnTo>
                        <a:lnTo>
                          <a:pt x="436" y="7"/>
                        </a:lnTo>
                        <a:lnTo>
                          <a:pt x="425" y="10"/>
                        </a:lnTo>
                        <a:lnTo>
                          <a:pt x="414" y="13"/>
                        </a:lnTo>
                        <a:lnTo>
                          <a:pt x="402" y="17"/>
                        </a:lnTo>
                        <a:lnTo>
                          <a:pt x="391" y="23"/>
                        </a:lnTo>
                        <a:lnTo>
                          <a:pt x="380" y="28"/>
                        </a:lnTo>
                        <a:lnTo>
                          <a:pt x="370" y="34"/>
                        </a:lnTo>
                        <a:lnTo>
                          <a:pt x="331" y="58"/>
                        </a:lnTo>
                        <a:lnTo>
                          <a:pt x="332" y="62"/>
                        </a:lnTo>
                        <a:lnTo>
                          <a:pt x="332" y="67"/>
                        </a:lnTo>
                        <a:lnTo>
                          <a:pt x="332" y="72"/>
                        </a:lnTo>
                        <a:lnTo>
                          <a:pt x="332" y="77"/>
                        </a:lnTo>
                        <a:lnTo>
                          <a:pt x="331" y="81"/>
                        </a:lnTo>
                        <a:lnTo>
                          <a:pt x="329" y="86"/>
                        </a:lnTo>
                        <a:lnTo>
                          <a:pt x="328" y="90"/>
                        </a:lnTo>
                        <a:lnTo>
                          <a:pt x="327" y="95"/>
                        </a:lnTo>
                        <a:lnTo>
                          <a:pt x="324" y="99"/>
                        </a:lnTo>
                        <a:lnTo>
                          <a:pt x="322" y="103"/>
                        </a:lnTo>
                        <a:lnTo>
                          <a:pt x="317" y="111"/>
                        </a:lnTo>
                        <a:lnTo>
                          <a:pt x="311" y="117"/>
                        </a:lnTo>
                        <a:lnTo>
                          <a:pt x="302" y="123"/>
                        </a:lnTo>
                        <a:lnTo>
                          <a:pt x="74" y="259"/>
                        </a:lnTo>
                        <a:lnTo>
                          <a:pt x="64" y="275"/>
                        </a:lnTo>
                        <a:lnTo>
                          <a:pt x="55" y="290"/>
                        </a:lnTo>
                        <a:lnTo>
                          <a:pt x="46" y="306"/>
                        </a:lnTo>
                        <a:lnTo>
                          <a:pt x="39" y="323"/>
                        </a:lnTo>
                        <a:lnTo>
                          <a:pt x="31" y="340"/>
                        </a:lnTo>
                        <a:lnTo>
                          <a:pt x="25" y="357"/>
                        </a:lnTo>
                        <a:lnTo>
                          <a:pt x="20" y="374"/>
                        </a:lnTo>
                        <a:lnTo>
                          <a:pt x="15" y="392"/>
                        </a:lnTo>
                        <a:lnTo>
                          <a:pt x="10" y="409"/>
                        </a:lnTo>
                        <a:lnTo>
                          <a:pt x="7" y="427"/>
                        </a:lnTo>
                        <a:lnTo>
                          <a:pt x="3" y="445"/>
                        </a:lnTo>
                        <a:lnTo>
                          <a:pt x="2" y="463"/>
                        </a:lnTo>
                        <a:lnTo>
                          <a:pt x="1" y="481"/>
                        </a:lnTo>
                        <a:lnTo>
                          <a:pt x="0" y="500"/>
                        </a:lnTo>
                        <a:lnTo>
                          <a:pt x="0" y="518"/>
                        </a:lnTo>
                        <a:lnTo>
                          <a:pt x="1" y="53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ru-RU" sz="1187" kern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969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2355" y="2298"/>
                    <a:ext cx="773" cy="475"/>
                    <a:chOff x="2355" y="2298"/>
                    <a:chExt cx="773" cy="475"/>
                  </a:xfrm>
                </p:grpSpPr>
                <p:sp>
                  <p:nvSpPr>
                    <p:cNvPr id="970" name="Freeform 470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616" y="2437"/>
                      <a:ext cx="256" cy="415"/>
                    </a:xfrm>
                    <a:custGeom>
                      <a:avLst/>
                      <a:gdLst>
                        <a:gd name="T0" fmla="*/ 1 w 395"/>
                        <a:gd name="T1" fmla="*/ 1 h 633"/>
                        <a:gd name="T2" fmla="*/ 1 w 395"/>
                        <a:gd name="T3" fmla="*/ 1 h 633"/>
                        <a:gd name="T4" fmla="*/ 1 w 395"/>
                        <a:gd name="T5" fmla="*/ 1 h 633"/>
                        <a:gd name="T6" fmla="*/ 1 w 395"/>
                        <a:gd name="T7" fmla="*/ 1 h 633"/>
                        <a:gd name="T8" fmla="*/ 1 w 395"/>
                        <a:gd name="T9" fmla="*/ 1 h 633"/>
                        <a:gd name="T10" fmla="*/ 1 w 395"/>
                        <a:gd name="T11" fmla="*/ 1 h 633"/>
                        <a:gd name="T12" fmla="*/ 1 w 395"/>
                        <a:gd name="T13" fmla="*/ 1 h 633"/>
                        <a:gd name="T14" fmla="*/ 1 w 395"/>
                        <a:gd name="T15" fmla="*/ 1 h 633"/>
                        <a:gd name="T16" fmla="*/ 1 w 395"/>
                        <a:gd name="T17" fmla="*/ 1 h 633"/>
                        <a:gd name="T18" fmla="*/ 1 w 395"/>
                        <a:gd name="T19" fmla="*/ 1 h 633"/>
                        <a:gd name="T20" fmla="*/ 1 w 395"/>
                        <a:gd name="T21" fmla="*/ 1 h 633"/>
                        <a:gd name="T22" fmla="*/ 1 w 395"/>
                        <a:gd name="T23" fmla="*/ 1 h 633"/>
                        <a:gd name="T24" fmla="*/ 1 w 395"/>
                        <a:gd name="T25" fmla="*/ 1 h 633"/>
                        <a:gd name="T26" fmla="*/ 1 w 395"/>
                        <a:gd name="T27" fmla="*/ 1 h 633"/>
                        <a:gd name="T28" fmla="*/ 1 w 395"/>
                        <a:gd name="T29" fmla="*/ 0 h 633"/>
                        <a:gd name="T30" fmla="*/ 1 w 395"/>
                        <a:gd name="T31" fmla="*/ 0 h 633"/>
                        <a:gd name="T32" fmla="*/ 1 w 395"/>
                        <a:gd name="T33" fmla="*/ 1 h 633"/>
                        <a:gd name="T34" fmla="*/ 1 w 395"/>
                        <a:gd name="T35" fmla="*/ 1 h 633"/>
                        <a:gd name="T36" fmla="*/ 1 w 395"/>
                        <a:gd name="T37" fmla="*/ 1 h 633"/>
                        <a:gd name="T38" fmla="*/ 1 w 395"/>
                        <a:gd name="T39" fmla="*/ 1 h 633"/>
                        <a:gd name="T40" fmla="*/ 1 w 395"/>
                        <a:gd name="T41" fmla="*/ 1 h 633"/>
                        <a:gd name="T42" fmla="*/ 0 w 395"/>
                        <a:gd name="T43" fmla="*/ 1 h 633"/>
                        <a:gd name="T44" fmla="*/ 1 w 395"/>
                        <a:gd name="T45" fmla="*/ 1 h 633"/>
                        <a:gd name="T46" fmla="*/ 1 w 395"/>
                        <a:gd name="T47" fmla="*/ 1 h 633"/>
                        <a:gd name="T48" fmla="*/ 1 w 395"/>
                        <a:gd name="T49" fmla="*/ 1 h 633"/>
                        <a:gd name="T50" fmla="*/ 1 w 395"/>
                        <a:gd name="T51" fmla="*/ 1 h 633"/>
                        <a:gd name="T52" fmla="*/ 1 w 395"/>
                        <a:gd name="T53" fmla="*/ 1 h 633"/>
                        <a:gd name="T54" fmla="*/ 1 w 395"/>
                        <a:gd name="T55" fmla="*/ 1 h 633"/>
                        <a:gd name="T56" fmla="*/ 1 w 395"/>
                        <a:gd name="T57" fmla="*/ 1 h 633"/>
                        <a:gd name="T58" fmla="*/ 1 w 395"/>
                        <a:gd name="T59" fmla="*/ 1 h 633"/>
                        <a:gd name="T60" fmla="*/ 1 w 395"/>
                        <a:gd name="T61" fmla="*/ 1 h 633"/>
                        <a:gd name="T62" fmla="*/ 1 w 395"/>
                        <a:gd name="T63" fmla="*/ 1 h 633"/>
                        <a:gd name="T64" fmla="*/ 1 w 395"/>
                        <a:gd name="T65" fmla="*/ 1 h 633"/>
                        <a:gd name="T66" fmla="*/ 1 w 395"/>
                        <a:gd name="T67" fmla="*/ 1 h 633"/>
                        <a:gd name="T68" fmla="*/ 1 w 395"/>
                        <a:gd name="T69" fmla="*/ 1 h 633"/>
                        <a:gd name="T70" fmla="*/ 1 w 395"/>
                        <a:gd name="T71" fmla="*/ 1 h 633"/>
                        <a:gd name="T72" fmla="*/ 1 w 395"/>
                        <a:gd name="T73" fmla="*/ 1 h 633"/>
                        <a:gd name="T74" fmla="*/ 1 w 395"/>
                        <a:gd name="T75" fmla="*/ 1 h 633"/>
                        <a:gd name="T76" fmla="*/ 1 w 395"/>
                        <a:gd name="T77" fmla="*/ 1 h 633"/>
                        <a:gd name="T78" fmla="*/ 1 w 395"/>
                        <a:gd name="T79" fmla="*/ 1 h 633"/>
                        <a:gd name="T80" fmla="*/ 1 w 395"/>
                        <a:gd name="T81" fmla="*/ 1 h 633"/>
                        <a:gd name="T82" fmla="*/ 1 w 395"/>
                        <a:gd name="T83" fmla="*/ 1 h 633"/>
                        <a:gd name="T84" fmla="*/ 1 w 395"/>
                        <a:gd name="T85" fmla="*/ 1 h 633"/>
                        <a:gd name="T86" fmla="*/ 1 w 395"/>
                        <a:gd name="T87" fmla="*/ 1 h 633"/>
                        <a:gd name="T88" fmla="*/ 1 w 395"/>
                        <a:gd name="T89" fmla="*/ 1 h 633"/>
                        <a:gd name="T90" fmla="*/ 1 w 395"/>
                        <a:gd name="T91" fmla="*/ 1 h 633"/>
                        <a:gd name="T92" fmla="*/ 1 w 395"/>
                        <a:gd name="T93" fmla="*/ 1 h 633"/>
                        <a:gd name="T94" fmla="*/ 1 w 395"/>
                        <a:gd name="T95" fmla="*/ 1 h 633"/>
                        <a:gd name="T96" fmla="*/ 1 w 395"/>
                        <a:gd name="T97" fmla="*/ 1 h 633"/>
                        <a:gd name="T98" fmla="*/ 1 w 395"/>
                        <a:gd name="T99" fmla="*/ 1 h 633"/>
                        <a:gd name="T100" fmla="*/ 1 w 395"/>
                        <a:gd name="T101" fmla="*/ 1 h 633"/>
                        <a:gd name="T102" fmla="*/ 1 w 395"/>
                        <a:gd name="T103" fmla="*/ 1 h 633"/>
                        <a:gd name="T104" fmla="*/ 1 w 395"/>
                        <a:gd name="T105" fmla="*/ 1 h 63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395"/>
                        <a:gd name="T160" fmla="*/ 0 h 633"/>
                        <a:gd name="T161" fmla="*/ 395 w 395"/>
                        <a:gd name="T162" fmla="*/ 633 h 63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395" h="633">
                          <a:moveTo>
                            <a:pt x="217" y="307"/>
                          </a:moveTo>
                          <a:lnTo>
                            <a:pt x="197" y="276"/>
                          </a:lnTo>
                          <a:lnTo>
                            <a:pt x="178" y="244"/>
                          </a:lnTo>
                          <a:lnTo>
                            <a:pt x="169" y="229"/>
                          </a:lnTo>
                          <a:lnTo>
                            <a:pt x="161" y="213"/>
                          </a:lnTo>
                          <a:lnTo>
                            <a:pt x="152" y="196"/>
                          </a:lnTo>
                          <a:lnTo>
                            <a:pt x="145" y="181"/>
                          </a:lnTo>
                          <a:lnTo>
                            <a:pt x="137" y="164"/>
                          </a:lnTo>
                          <a:lnTo>
                            <a:pt x="130" y="147"/>
                          </a:lnTo>
                          <a:lnTo>
                            <a:pt x="123" y="130"/>
                          </a:lnTo>
                          <a:lnTo>
                            <a:pt x="116" y="113"/>
                          </a:lnTo>
                          <a:lnTo>
                            <a:pt x="110" y="96"/>
                          </a:lnTo>
                          <a:lnTo>
                            <a:pt x="105" y="78"/>
                          </a:lnTo>
                          <a:lnTo>
                            <a:pt x="98" y="61"/>
                          </a:lnTo>
                          <a:lnTo>
                            <a:pt x="93" y="43"/>
                          </a:lnTo>
                          <a:lnTo>
                            <a:pt x="93" y="39"/>
                          </a:lnTo>
                          <a:lnTo>
                            <a:pt x="92" y="34"/>
                          </a:lnTo>
                          <a:lnTo>
                            <a:pt x="91" y="30"/>
                          </a:lnTo>
                          <a:lnTo>
                            <a:pt x="89" y="26"/>
                          </a:lnTo>
                          <a:lnTo>
                            <a:pt x="87" y="21"/>
                          </a:lnTo>
                          <a:lnTo>
                            <a:pt x="84" y="18"/>
                          </a:lnTo>
                          <a:lnTo>
                            <a:pt x="82" y="14"/>
                          </a:lnTo>
                          <a:lnTo>
                            <a:pt x="78" y="12"/>
                          </a:lnTo>
                          <a:lnTo>
                            <a:pt x="76" y="8"/>
                          </a:lnTo>
                          <a:lnTo>
                            <a:pt x="72" y="7"/>
                          </a:lnTo>
                          <a:lnTo>
                            <a:pt x="68" y="4"/>
                          </a:lnTo>
                          <a:lnTo>
                            <a:pt x="64" y="3"/>
                          </a:lnTo>
                          <a:lnTo>
                            <a:pt x="59" y="1"/>
                          </a:lnTo>
                          <a:lnTo>
                            <a:pt x="55" y="0"/>
                          </a:lnTo>
                          <a:lnTo>
                            <a:pt x="50" y="0"/>
                          </a:lnTo>
                          <a:lnTo>
                            <a:pt x="47" y="0"/>
                          </a:lnTo>
                          <a:lnTo>
                            <a:pt x="40" y="0"/>
                          </a:lnTo>
                          <a:lnTo>
                            <a:pt x="35" y="1"/>
                          </a:lnTo>
                          <a:lnTo>
                            <a:pt x="30" y="4"/>
                          </a:lnTo>
                          <a:lnTo>
                            <a:pt x="27" y="7"/>
                          </a:lnTo>
                          <a:lnTo>
                            <a:pt x="21" y="9"/>
                          </a:lnTo>
                          <a:lnTo>
                            <a:pt x="18" y="12"/>
                          </a:lnTo>
                          <a:lnTo>
                            <a:pt x="14" y="16"/>
                          </a:lnTo>
                          <a:lnTo>
                            <a:pt x="11" y="21"/>
                          </a:lnTo>
                          <a:lnTo>
                            <a:pt x="6" y="44"/>
                          </a:lnTo>
                          <a:lnTo>
                            <a:pt x="4" y="69"/>
                          </a:lnTo>
                          <a:lnTo>
                            <a:pt x="1" y="92"/>
                          </a:lnTo>
                          <a:lnTo>
                            <a:pt x="0" y="117"/>
                          </a:lnTo>
                          <a:lnTo>
                            <a:pt x="0" y="140"/>
                          </a:lnTo>
                          <a:lnTo>
                            <a:pt x="1" y="164"/>
                          </a:lnTo>
                          <a:lnTo>
                            <a:pt x="4" y="189"/>
                          </a:lnTo>
                          <a:lnTo>
                            <a:pt x="8" y="212"/>
                          </a:lnTo>
                          <a:lnTo>
                            <a:pt x="13" y="235"/>
                          </a:lnTo>
                          <a:lnTo>
                            <a:pt x="19" y="259"/>
                          </a:lnTo>
                          <a:lnTo>
                            <a:pt x="25" y="281"/>
                          </a:lnTo>
                          <a:lnTo>
                            <a:pt x="34" y="304"/>
                          </a:lnTo>
                          <a:lnTo>
                            <a:pt x="43" y="326"/>
                          </a:lnTo>
                          <a:lnTo>
                            <a:pt x="54" y="347"/>
                          </a:lnTo>
                          <a:lnTo>
                            <a:pt x="66" y="368"/>
                          </a:lnTo>
                          <a:lnTo>
                            <a:pt x="78" y="389"/>
                          </a:lnTo>
                          <a:lnTo>
                            <a:pt x="88" y="411"/>
                          </a:lnTo>
                          <a:lnTo>
                            <a:pt x="101" y="432"/>
                          </a:lnTo>
                          <a:lnTo>
                            <a:pt x="113" y="452"/>
                          </a:lnTo>
                          <a:lnTo>
                            <a:pt x="127" y="472"/>
                          </a:lnTo>
                          <a:lnTo>
                            <a:pt x="142" y="490"/>
                          </a:lnTo>
                          <a:lnTo>
                            <a:pt x="157" y="508"/>
                          </a:lnTo>
                          <a:lnTo>
                            <a:pt x="174" y="525"/>
                          </a:lnTo>
                          <a:lnTo>
                            <a:pt x="191" y="541"/>
                          </a:lnTo>
                          <a:lnTo>
                            <a:pt x="209" y="557"/>
                          </a:lnTo>
                          <a:lnTo>
                            <a:pt x="228" y="570"/>
                          </a:lnTo>
                          <a:lnTo>
                            <a:pt x="247" y="584"/>
                          </a:lnTo>
                          <a:lnTo>
                            <a:pt x="267" y="596"/>
                          </a:lnTo>
                          <a:lnTo>
                            <a:pt x="288" y="606"/>
                          </a:lnTo>
                          <a:lnTo>
                            <a:pt x="310" y="616"/>
                          </a:lnTo>
                          <a:lnTo>
                            <a:pt x="331" y="625"/>
                          </a:lnTo>
                          <a:lnTo>
                            <a:pt x="354" y="633"/>
                          </a:lnTo>
                          <a:lnTo>
                            <a:pt x="358" y="632"/>
                          </a:lnTo>
                          <a:lnTo>
                            <a:pt x="363" y="631"/>
                          </a:lnTo>
                          <a:lnTo>
                            <a:pt x="366" y="629"/>
                          </a:lnTo>
                          <a:lnTo>
                            <a:pt x="370" y="628"/>
                          </a:lnTo>
                          <a:lnTo>
                            <a:pt x="374" y="625"/>
                          </a:lnTo>
                          <a:lnTo>
                            <a:pt x="378" y="623"/>
                          </a:lnTo>
                          <a:lnTo>
                            <a:pt x="382" y="620"/>
                          </a:lnTo>
                          <a:lnTo>
                            <a:pt x="384" y="616"/>
                          </a:lnTo>
                          <a:lnTo>
                            <a:pt x="387" y="612"/>
                          </a:lnTo>
                          <a:lnTo>
                            <a:pt x="389" y="610"/>
                          </a:lnTo>
                          <a:lnTo>
                            <a:pt x="392" y="605"/>
                          </a:lnTo>
                          <a:lnTo>
                            <a:pt x="393" y="601"/>
                          </a:lnTo>
                          <a:lnTo>
                            <a:pt x="394" y="597"/>
                          </a:lnTo>
                          <a:lnTo>
                            <a:pt x="395" y="592"/>
                          </a:lnTo>
                          <a:lnTo>
                            <a:pt x="395" y="588"/>
                          </a:lnTo>
                          <a:lnTo>
                            <a:pt x="395" y="583"/>
                          </a:lnTo>
                          <a:lnTo>
                            <a:pt x="394" y="577"/>
                          </a:lnTo>
                          <a:lnTo>
                            <a:pt x="393" y="572"/>
                          </a:lnTo>
                          <a:lnTo>
                            <a:pt x="392" y="567"/>
                          </a:lnTo>
                          <a:lnTo>
                            <a:pt x="389" y="563"/>
                          </a:lnTo>
                          <a:lnTo>
                            <a:pt x="387" y="559"/>
                          </a:lnTo>
                          <a:lnTo>
                            <a:pt x="383" y="554"/>
                          </a:lnTo>
                          <a:lnTo>
                            <a:pt x="379" y="551"/>
                          </a:lnTo>
                          <a:lnTo>
                            <a:pt x="375" y="547"/>
                          </a:lnTo>
                          <a:lnTo>
                            <a:pt x="351" y="521"/>
                          </a:lnTo>
                          <a:lnTo>
                            <a:pt x="329" y="493"/>
                          </a:lnTo>
                          <a:lnTo>
                            <a:pt x="307" y="464"/>
                          </a:lnTo>
                          <a:lnTo>
                            <a:pt x="286" y="434"/>
                          </a:lnTo>
                          <a:lnTo>
                            <a:pt x="267" y="403"/>
                          </a:lnTo>
                          <a:lnTo>
                            <a:pt x="258" y="387"/>
                          </a:lnTo>
                          <a:lnTo>
                            <a:pt x="248" y="372"/>
                          </a:lnTo>
                          <a:lnTo>
                            <a:pt x="241" y="356"/>
                          </a:lnTo>
                          <a:lnTo>
                            <a:pt x="232" y="339"/>
                          </a:lnTo>
                          <a:lnTo>
                            <a:pt x="224" y="324"/>
                          </a:lnTo>
                          <a:lnTo>
                            <a:pt x="217" y="307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71" name="Freeform 471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885" y="2351"/>
                      <a:ext cx="281" cy="205"/>
                    </a:xfrm>
                    <a:custGeom>
                      <a:avLst/>
                      <a:gdLst>
                        <a:gd name="T0" fmla="*/ 1 w 434"/>
                        <a:gd name="T1" fmla="*/ 1 h 312"/>
                        <a:gd name="T2" fmla="*/ 1 w 434"/>
                        <a:gd name="T3" fmla="*/ 1 h 312"/>
                        <a:gd name="T4" fmla="*/ 1 w 434"/>
                        <a:gd name="T5" fmla="*/ 1 h 312"/>
                        <a:gd name="T6" fmla="*/ 1 w 434"/>
                        <a:gd name="T7" fmla="*/ 1 h 312"/>
                        <a:gd name="T8" fmla="*/ 1 w 434"/>
                        <a:gd name="T9" fmla="*/ 1 h 312"/>
                        <a:gd name="T10" fmla="*/ 1 w 434"/>
                        <a:gd name="T11" fmla="*/ 0 h 312"/>
                        <a:gd name="T12" fmla="*/ 1 w 434"/>
                        <a:gd name="T13" fmla="*/ 1 h 312"/>
                        <a:gd name="T14" fmla="*/ 1 w 434"/>
                        <a:gd name="T15" fmla="*/ 1 h 312"/>
                        <a:gd name="T16" fmla="*/ 1 w 434"/>
                        <a:gd name="T17" fmla="*/ 1 h 312"/>
                        <a:gd name="T18" fmla="*/ 1 w 434"/>
                        <a:gd name="T19" fmla="*/ 1 h 312"/>
                        <a:gd name="T20" fmla="*/ 1 w 434"/>
                        <a:gd name="T21" fmla="*/ 1 h 312"/>
                        <a:gd name="T22" fmla="*/ 1 w 434"/>
                        <a:gd name="T23" fmla="*/ 1 h 312"/>
                        <a:gd name="T24" fmla="*/ 1 w 434"/>
                        <a:gd name="T25" fmla="*/ 1 h 312"/>
                        <a:gd name="T26" fmla="*/ 1 w 434"/>
                        <a:gd name="T27" fmla="*/ 1 h 312"/>
                        <a:gd name="T28" fmla="*/ 0 w 434"/>
                        <a:gd name="T29" fmla="*/ 1 h 312"/>
                        <a:gd name="T30" fmla="*/ 0 w 434"/>
                        <a:gd name="T31" fmla="*/ 1 h 312"/>
                        <a:gd name="T32" fmla="*/ 1 w 434"/>
                        <a:gd name="T33" fmla="*/ 1 h 312"/>
                        <a:gd name="T34" fmla="*/ 1 w 434"/>
                        <a:gd name="T35" fmla="*/ 1 h 312"/>
                        <a:gd name="T36" fmla="*/ 1 w 434"/>
                        <a:gd name="T37" fmla="*/ 1 h 312"/>
                        <a:gd name="T38" fmla="*/ 1 w 434"/>
                        <a:gd name="T39" fmla="*/ 1 h 312"/>
                        <a:gd name="T40" fmla="*/ 1 w 434"/>
                        <a:gd name="T41" fmla="*/ 1 h 312"/>
                        <a:gd name="T42" fmla="*/ 1 w 434"/>
                        <a:gd name="T43" fmla="*/ 1 h 312"/>
                        <a:gd name="T44" fmla="*/ 1 w 434"/>
                        <a:gd name="T45" fmla="*/ 1 h 312"/>
                        <a:gd name="T46" fmla="*/ 1 w 434"/>
                        <a:gd name="T47" fmla="*/ 1 h 312"/>
                        <a:gd name="T48" fmla="*/ 1 w 434"/>
                        <a:gd name="T49" fmla="*/ 1 h 312"/>
                        <a:gd name="T50" fmla="*/ 1 w 434"/>
                        <a:gd name="T51" fmla="*/ 1 h 312"/>
                        <a:gd name="T52" fmla="*/ 1 w 434"/>
                        <a:gd name="T53" fmla="*/ 1 h 312"/>
                        <a:gd name="T54" fmla="*/ 1 w 434"/>
                        <a:gd name="T55" fmla="*/ 1 h 312"/>
                        <a:gd name="T56" fmla="*/ 1 w 434"/>
                        <a:gd name="T57" fmla="*/ 1 h 312"/>
                        <a:gd name="T58" fmla="*/ 1 w 434"/>
                        <a:gd name="T59" fmla="*/ 1 h 312"/>
                        <a:gd name="T60" fmla="*/ 1 w 434"/>
                        <a:gd name="T61" fmla="*/ 1 h 312"/>
                        <a:gd name="T62" fmla="*/ 1 w 434"/>
                        <a:gd name="T63" fmla="*/ 1 h 312"/>
                        <a:gd name="T64" fmla="*/ 1 w 434"/>
                        <a:gd name="T65" fmla="*/ 1 h 312"/>
                        <a:gd name="T66" fmla="*/ 1 w 434"/>
                        <a:gd name="T67" fmla="*/ 1 h 312"/>
                        <a:gd name="T68" fmla="*/ 1 w 434"/>
                        <a:gd name="T69" fmla="*/ 1 h 312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434"/>
                        <a:gd name="T106" fmla="*/ 0 h 312"/>
                        <a:gd name="T107" fmla="*/ 434 w 434"/>
                        <a:gd name="T108" fmla="*/ 312 h 312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434" h="312">
                          <a:moveTo>
                            <a:pt x="426" y="31"/>
                          </a:moveTo>
                          <a:lnTo>
                            <a:pt x="423" y="26"/>
                          </a:lnTo>
                          <a:lnTo>
                            <a:pt x="419" y="21"/>
                          </a:lnTo>
                          <a:lnTo>
                            <a:pt x="415" y="17"/>
                          </a:lnTo>
                          <a:lnTo>
                            <a:pt x="410" y="13"/>
                          </a:lnTo>
                          <a:lnTo>
                            <a:pt x="406" y="9"/>
                          </a:lnTo>
                          <a:lnTo>
                            <a:pt x="400" y="7"/>
                          </a:lnTo>
                          <a:lnTo>
                            <a:pt x="395" y="4"/>
                          </a:lnTo>
                          <a:lnTo>
                            <a:pt x="390" y="3"/>
                          </a:lnTo>
                          <a:lnTo>
                            <a:pt x="384" y="2"/>
                          </a:lnTo>
                          <a:lnTo>
                            <a:pt x="379" y="0"/>
                          </a:lnTo>
                          <a:lnTo>
                            <a:pt x="372" y="0"/>
                          </a:lnTo>
                          <a:lnTo>
                            <a:pt x="366" y="2"/>
                          </a:lnTo>
                          <a:lnTo>
                            <a:pt x="361" y="3"/>
                          </a:lnTo>
                          <a:lnTo>
                            <a:pt x="355" y="4"/>
                          </a:lnTo>
                          <a:lnTo>
                            <a:pt x="350" y="7"/>
                          </a:lnTo>
                          <a:lnTo>
                            <a:pt x="345" y="9"/>
                          </a:lnTo>
                          <a:lnTo>
                            <a:pt x="30" y="197"/>
                          </a:lnTo>
                          <a:lnTo>
                            <a:pt x="25" y="199"/>
                          </a:lnTo>
                          <a:lnTo>
                            <a:pt x="20" y="203"/>
                          </a:lnTo>
                          <a:lnTo>
                            <a:pt x="16" y="208"/>
                          </a:lnTo>
                          <a:lnTo>
                            <a:pt x="12" y="212"/>
                          </a:lnTo>
                          <a:lnTo>
                            <a:pt x="8" y="217"/>
                          </a:lnTo>
                          <a:lnTo>
                            <a:pt x="6" y="223"/>
                          </a:lnTo>
                          <a:lnTo>
                            <a:pt x="3" y="228"/>
                          </a:lnTo>
                          <a:lnTo>
                            <a:pt x="2" y="234"/>
                          </a:lnTo>
                          <a:lnTo>
                            <a:pt x="1" y="240"/>
                          </a:lnTo>
                          <a:lnTo>
                            <a:pt x="0" y="246"/>
                          </a:lnTo>
                          <a:lnTo>
                            <a:pt x="0" y="253"/>
                          </a:lnTo>
                          <a:lnTo>
                            <a:pt x="0" y="258"/>
                          </a:lnTo>
                          <a:lnTo>
                            <a:pt x="1" y="264"/>
                          </a:lnTo>
                          <a:lnTo>
                            <a:pt x="3" y="269"/>
                          </a:lnTo>
                          <a:lnTo>
                            <a:pt x="5" y="276"/>
                          </a:lnTo>
                          <a:lnTo>
                            <a:pt x="8" y="281"/>
                          </a:lnTo>
                          <a:lnTo>
                            <a:pt x="11" y="286"/>
                          </a:lnTo>
                          <a:lnTo>
                            <a:pt x="15" y="292"/>
                          </a:lnTo>
                          <a:lnTo>
                            <a:pt x="20" y="297"/>
                          </a:lnTo>
                          <a:lnTo>
                            <a:pt x="24" y="301"/>
                          </a:lnTo>
                          <a:lnTo>
                            <a:pt x="29" y="303"/>
                          </a:lnTo>
                          <a:lnTo>
                            <a:pt x="34" y="306"/>
                          </a:lnTo>
                          <a:lnTo>
                            <a:pt x="39" y="308"/>
                          </a:lnTo>
                          <a:lnTo>
                            <a:pt x="45" y="311"/>
                          </a:lnTo>
                          <a:lnTo>
                            <a:pt x="50" y="312"/>
                          </a:lnTo>
                          <a:lnTo>
                            <a:pt x="56" y="312"/>
                          </a:lnTo>
                          <a:lnTo>
                            <a:pt x="61" y="312"/>
                          </a:lnTo>
                          <a:lnTo>
                            <a:pt x="68" y="312"/>
                          </a:lnTo>
                          <a:lnTo>
                            <a:pt x="74" y="311"/>
                          </a:lnTo>
                          <a:lnTo>
                            <a:pt x="79" y="310"/>
                          </a:lnTo>
                          <a:lnTo>
                            <a:pt x="85" y="307"/>
                          </a:lnTo>
                          <a:lnTo>
                            <a:pt x="90" y="305"/>
                          </a:lnTo>
                          <a:lnTo>
                            <a:pt x="405" y="117"/>
                          </a:lnTo>
                          <a:lnTo>
                            <a:pt x="410" y="113"/>
                          </a:lnTo>
                          <a:lnTo>
                            <a:pt x="414" y="109"/>
                          </a:lnTo>
                          <a:lnTo>
                            <a:pt x="419" y="106"/>
                          </a:lnTo>
                          <a:lnTo>
                            <a:pt x="423" y="100"/>
                          </a:lnTo>
                          <a:lnTo>
                            <a:pt x="425" y="96"/>
                          </a:lnTo>
                          <a:lnTo>
                            <a:pt x="429" y="90"/>
                          </a:lnTo>
                          <a:lnTo>
                            <a:pt x="430" y="85"/>
                          </a:lnTo>
                          <a:lnTo>
                            <a:pt x="433" y="80"/>
                          </a:lnTo>
                          <a:lnTo>
                            <a:pt x="434" y="73"/>
                          </a:lnTo>
                          <a:lnTo>
                            <a:pt x="434" y="68"/>
                          </a:lnTo>
                          <a:lnTo>
                            <a:pt x="434" y="61"/>
                          </a:lnTo>
                          <a:lnTo>
                            <a:pt x="434" y="55"/>
                          </a:lnTo>
                          <a:lnTo>
                            <a:pt x="433" y="50"/>
                          </a:lnTo>
                          <a:lnTo>
                            <a:pt x="432" y="43"/>
                          </a:lnTo>
                          <a:lnTo>
                            <a:pt x="429" y="38"/>
                          </a:lnTo>
                          <a:lnTo>
                            <a:pt x="426" y="3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72" name="Freeform 472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317" y="2336"/>
                      <a:ext cx="282" cy="205"/>
                    </a:xfrm>
                    <a:custGeom>
                      <a:avLst/>
                      <a:gdLst>
                        <a:gd name="T0" fmla="*/ 1 w 434"/>
                        <a:gd name="T1" fmla="*/ 1 h 312"/>
                        <a:gd name="T2" fmla="*/ 1 w 434"/>
                        <a:gd name="T3" fmla="*/ 1 h 312"/>
                        <a:gd name="T4" fmla="*/ 1 w 434"/>
                        <a:gd name="T5" fmla="*/ 1 h 312"/>
                        <a:gd name="T6" fmla="*/ 1 w 434"/>
                        <a:gd name="T7" fmla="*/ 1 h 312"/>
                        <a:gd name="T8" fmla="*/ 1 w 434"/>
                        <a:gd name="T9" fmla="*/ 0 h 312"/>
                        <a:gd name="T10" fmla="*/ 1 w 434"/>
                        <a:gd name="T11" fmla="*/ 0 h 312"/>
                        <a:gd name="T12" fmla="*/ 1 w 434"/>
                        <a:gd name="T13" fmla="*/ 1 h 312"/>
                        <a:gd name="T14" fmla="*/ 1 w 434"/>
                        <a:gd name="T15" fmla="*/ 1 h 312"/>
                        <a:gd name="T16" fmla="*/ 1 w 434"/>
                        <a:gd name="T17" fmla="*/ 1 h 312"/>
                        <a:gd name="T18" fmla="*/ 1 w 434"/>
                        <a:gd name="T19" fmla="*/ 1 h 312"/>
                        <a:gd name="T20" fmla="*/ 1 w 434"/>
                        <a:gd name="T21" fmla="*/ 1 h 312"/>
                        <a:gd name="T22" fmla="*/ 1 w 434"/>
                        <a:gd name="T23" fmla="*/ 1 h 312"/>
                        <a:gd name="T24" fmla="*/ 1 w 434"/>
                        <a:gd name="T25" fmla="*/ 1 h 312"/>
                        <a:gd name="T26" fmla="*/ 1 w 434"/>
                        <a:gd name="T27" fmla="*/ 1 h 312"/>
                        <a:gd name="T28" fmla="*/ 0 w 434"/>
                        <a:gd name="T29" fmla="*/ 1 h 312"/>
                        <a:gd name="T30" fmla="*/ 1 w 434"/>
                        <a:gd name="T31" fmla="*/ 1 h 312"/>
                        <a:gd name="T32" fmla="*/ 1 w 434"/>
                        <a:gd name="T33" fmla="*/ 1 h 312"/>
                        <a:gd name="T34" fmla="*/ 1 w 434"/>
                        <a:gd name="T35" fmla="*/ 1 h 312"/>
                        <a:gd name="T36" fmla="*/ 1 w 434"/>
                        <a:gd name="T37" fmla="*/ 1 h 312"/>
                        <a:gd name="T38" fmla="*/ 1 w 434"/>
                        <a:gd name="T39" fmla="*/ 1 h 312"/>
                        <a:gd name="T40" fmla="*/ 1 w 434"/>
                        <a:gd name="T41" fmla="*/ 1 h 312"/>
                        <a:gd name="T42" fmla="*/ 1 w 434"/>
                        <a:gd name="T43" fmla="*/ 1 h 312"/>
                        <a:gd name="T44" fmla="*/ 1 w 434"/>
                        <a:gd name="T45" fmla="*/ 1 h 312"/>
                        <a:gd name="T46" fmla="*/ 1 w 434"/>
                        <a:gd name="T47" fmla="*/ 1 h 312"/>
                        <a:gd name="T48" fmla="*/ 1 w 434"/>
                        <a:gd name="T49" fmla="*/ 1 h 312"/>
                        <a:gd name="T50" fmla="*/ 1 w 434"/>
                        <a:gd name="T51" fmla="*/ 1 h 312"/>
                        <a:gd name="T52" fmla="*/ 1 w 434"/>
                        <a:gd name="T53" fmla="*/ 1 h 312"/>
                        <a:gd name="T54" fmla="*/ 1 w 434"/>
                        <a:gd name="T55" fmla="*/ 1 h 312"/>
                        <a:gd name="T56" fmla="*/ 1 w 434"/>
                        <a:gd name="T57" fmla="*/ 1 h 312"/>
                        <a:gd name="T58" fmla="*/ 1 w 434"/>
                        <a:gd name="T59" fmla="*/ 1 h 312"/>
                        <a:gd name="T60" fmla="*/ 1 w 434"/>
                        <a:gd name="T61" fmla="*/ 1 h 312"/>
                        <a:gd name="T62" fmla="*/ 1 w 434"/>
                        <a:gd name="T63" fmla="*/ 1 h 312"/>
                        <a:gd name="T64" fmla="*/ 1 w 434"/>
                        <a:gd name="T65" fmla="*/ 1 h 312"/>
                        <a:gd name="T66" fmla="*/ 1 w 434"/>
                        <a:gd name="T67" fmla="*/ 1 h 312"/>
                        <a:gd name="T68" fmla="*/ 1 w 434"/>
                        <a:gd name="T69" fmla="*/ 1 h 312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434"/>
                        <a:gd name="T106" fmla="*/ 0 h 312"/>
                        <a:gd name="T107" fmla="*/ 434 w 434"/>
                        <a:gd name="T108" fmla="*/ 312 h 312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434" h="312">
                          <a:moveTo>
                            <a:pt x="426" y="31"/>
                          </a:moveTo>
                          <a:lnTo>
                            <a:pt x="423" y="26"/>
                          </a:lnTo>
                          <a:lnTo>
                            <a:pt x="419" y="21"/>
                          </a:lnTo>
                          <a:lnTo>
                            <a:pt x="415" y="16"/>
                          </a:lnTo>
                          <a:lnTo>
                            <a:pt x="410" y="12"/>
                          </a:lnTo>
                          <a:lnTo>
                            <a:pt x="406" y="9"/>
                          </a:lnTo>
                          <a:lnTo>
                            <a:pt x="400" y="6"/>
                          </a:lnTo>
                          <a:lnTo>
                            <a:pt x="395" y="4"/>
                          </a:lnTo>
                          <a:lnTo>
                            <a:pt x="390" y="1"/>
                          </a:lnTo>
                          <a:lnTo>
                            <a:pt x="384" y="0"/>
                          </a:lnTo>
                          <a:lnTo>
                            <a:pt x="379" y="0"/>
                          </a:lnTo>
                          <a:lnTo>
                            <a:pt x="372" y="0"/>
                          </a:lnTo>
                          <a:lnTo>
                            <a:pt x="367" y="0"/>
                          </a:lnTo>
                          <a:lnTo>
                            <a:pt x="361" y="1"/>
                          </a:lnTo>
                          <a:lnTo>
                            <a:pt x="355" y="3"/>
                          </a:lnTo>
                          <a:lnTo>
                            <a:pt x="350" y="5"/>
                          </a:lnTo>
                          <a:lnTo>
                            <a:pt x="345" y="8"/>
                          </a:lnTo>
                          <a:lnTo>
                            <a:pt x="30" y="195"/>
                          </a:lnTo>
                          <a:lnTo>
                            <a:pt x="25" y="199"/>
                          </a:lnTo>
                          <a:lnTo>
                            <a:pt x="20" y="203"/>
                          </a:lnTo>
                          <a:lnTo>
                            <a:pt x="16" y="207"/>
                          </a:lnTo>
                          <a:lnTo>
                            <a:pt x="12" y="212"/>
                          </a:lnTo>
                          <a:lnTo>
                            <a:pt x="8" y="217"/>
                          </a:lnTo>
                          <a:lnTo>
                            <a:pt x="6" y="222"/>
                          </a:lnTo>
                          <a:lnTo>
                            <a:pt x="3" y="227"/>
                          </a:lnTo>
                          <a:lnTo>
                            <a:pt x="2" y="233"/>
                          </a:lnTo>
                          <a:lnTo>
                            <a:pt x="1" y="239"/>
                          </a:lnTo>
                          <a:lnTo>
                            <a:pt x="0" y="244"/>
                          </a:lnTo>
                          <a:lnTo>
                            <a:pt x="0" y="251"/>
                          </a:lnTo>
                          <a:lnTo>
                            <a:pt x="0" y="257"/>
                          </a:lnTo>
                          <a:lnTo>
                            <a:pt x="1" y="263"/>
                          </a:lnTo>
                          <a:lnTo>
                            <a:pt x="3" y="269"/>
                          </a:lnTo>
                          <a:lnTo>
                            <a:pt x="5" y="274"/>
                          </a:lnTo>
                          <a:lnTo>
                            <a:pt x="8" y="281"/>
                          </a:lnTo>
                          <a:lnTo>
                            <a:pt x="11" y="286"/>
                          </a:lnTo>
                          <a:lnTo>
                            <a:pt x="15" y="291"/>
                          </a:lnTo>
                          <a:lnTo>
                            <a:pt x="20" y="295"/>
                          </a:lnTo>
                          <a:lnTo>
                            <a:pt x="23" y="299"/>
                          </a:lnTo>
                          <a:lnTo>
                            <a:pt x="29" y="303"/>
                          </a:lnTo>
                          <a:lnTo>
                            <a:pt x="34" y="305"/>
                          </a:lnTo>
                          <a:lnTo>
                            <a:pt x="39" y="308"/>
                          </a:lnTo>
                          <a:lnTo>
                            <a:pt x="45" y="309"/>
                          </a:lnTo>
                          <a:lnTo>
                            <a:pt x="50" y="311"/>
                          </a:lnTo>
                          <a:lnTo>
                            <a:pt x="56" y="312"/>
                          </a:lnTo>
                          <a:lnTo>
                            <a:pt x="61" y="312"/>
                          </a:lnTo>
                          <a:lnTo>
                            <a:pt x="68" y="311"/>
                          </a:lnTo>
                          <a:lnTo>
                            <a:pt x="74" y="311"/>
                          </a:lnTo>
                          <a:lnTo>
                            <a:pt x="79" y="308"/>
                          </a:lnTo>
                          <a:lnTo>
                            <a:pt x="85" y="307"/>
                          </a:lnTo>
                          <a:lnTo>
                            <a:pt x="90" y="303"/>
                          </a:lnTo>
                          <a:lnTo>
                            <a:pt x="405" y="116"/>
                          </a:lnTo>
                          <a:lnTo>
                            <a:pt x="410" y="113"/>
                          </a:lnTo>
                          <a:lnTo>
                            <a:pt x="414" y="109"/>
                          </a:lnTo>
                          <a:lnTo>
                            <a:pt x="419" y="104"/>
                          </a:lnTo>
                          <a:lnTo>
                            <a:pt x="423" y="100"/>
                          </a:lnTo>
                          <a:lnTo>
                            <a:pt x="425" y="95"/>
                          </a:lnTo>
                          <a:lnTo>
                            <a:pt x="429" y="90"/>
                          </a:lnTo>
                          <a:lnTo>
                            <a:pt x="430" y="84"/>
                          </a:lnTo>
                          <a:lnTo>
                            <a:pt x="433" y="78"/>
                          </a:lnTo>
                          <a:lnTo>
                            <a:pt x="434" y="73"/>
                          </a:lnTo>
                          <a:lnTo>
                            <a:pt x="434" y="66"/>
                          </a:lnTo>
                          <a:lnTo>
                            <a:pt x="434" y="60"/>
                          </a:lnTo>
                          <a:lnTo>
                            <a:pt x="434" y="55"/>
                          </a:lnTo>
                          <a:lnTo>
                            <a:pt x="433" y="48"/>
                          </a:lnTo>
                          <a:lnTo>
                            <a:pt x="431" y="43"/>
                          </a:lnTo>
                          <a:lnTo>
                            <a:pt x="429" y="36"/>
                          </a:lnTo>
                          <a:lnTo>
                            <a:pt x="426" y="3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46" name="Group 466"/>
                <p:cNvGrpSpPr>
                  <a:grpSpLocks/>
                </p:cNvGrpSpPr>
                <p:nvPr/>
              </p:nvGrpSpPr>
              <p:grpSpPr bwMode="auto">
                <a:xfrm rot="21332204">
                  <a:off x="7950928" y="6047965"/>
                  <a:ext cx="198310" cy="159384"/>
                  <a:chOff x="2355" y="2060"/>
                  <a:chExt cx="773" cy="713"/>
                </a:xfrm>
              </p:grpSpPr>
              <p:sp>
                <p:nvSpPr>
                  <p:cNvPr id="961" name="Freeform 467"/>
                  <p:cNvSpPr>
                    <a:spLocks noEditPoints="1"/>
                  </p:cNvSpPr>
                  <p:nvPr/>
                </p:nvSpPr>
                <p:spPr bwMode="auto">
                  <a:xfrm rot="-3565789">
                    <a:off x="2425" y="2060"/>
                    <a:ext cx="666" cy="705"/>
                  </a:xfrm>
                  <a:custGeom>
                    <a:avLst/>
                    <a:gdLst>
                      <a:gd name="T0" fmla="*/ 1 w 1026"/>
                      <a:gd name="T1" fmla="*/ 1 h 1074"/>
                      <a:gd name="T2" fmla="*/ 1 w 1026"/>
                      <a:gd name="T3" fmla="*/ 1 h 1074"/>
                      <a:gd name="T4" fmla="*/ 1 w 1026"/>
                      <a:gd name="T5" fmla="*/ 1 h 1074"/>
                      <a:gd name="T6" fmla="*/ 1 w 1026"/>
                      <a:gd name="T7" fmla="*/ 1 h 1074"/>
                      <a:gd name="T8" fmla="*/ 1 w 1026"/>
                      <a:gd name="T9" fmla="*/ 1 h 1074"/>
                      <a:gd name="T10" fmla="*/ 1 w 1026"/>
                      <a:gd name="T11" fmla="*/ 1 h 1074"/>
                      <a:gd name="T12" fmla="*/ 1 w 1026"/>
                      <a:gd name="T13" fmla="*/ 1 h 1074"/>
                      <a:gd name="T14" fmla="*/ 1 w 1026"/>
                      <a:gd name="T15" fmla="*/ 1 h 1074"/>
                      <a:gd name="T16" fmla="*/ 1 w 1026"/>
                      <a:gd name="T17" fmla="*/ 1 h 1074"/>
                      <a:gd name="T18" fmla="*/ 1 w 1026"/>
                      <a:gd name="T19" fmla="*/ 1 h 1074"/>
                      <a:gd name="T20" fmla="*/ 1 w 1026"/>
                      <a:gd name="T21" fmla="*/ 1 h 1074"/>
                      <a:gd name="T22" fmla="*/ 1 w 1026"/>
                      <a:gd name="T23" fmla="*/ 1 h 1074"/>
                      <a:gd name="T24" fmla="*/ 1 w 1026"/>
                      <a:gd name="T25" fmla="*/ 1 h 1074"/>
                      <a:gd name="T26" fmla="*/ 1 w 1026"/>
                      <a:gd name="T27" fmla="*/ 1 h 1074"/>
                      <a:gd name="T28" fmla="*/ 1 w 1026"/>
                      <a:gd name="T29" fmla="*/ 1 h 1074"/>
                      <a:gd name="T30" fmla="*/ 1 w 1026"/>
                      <a:gd name="T31" fmla="*/ 1 h 1074"/>
                      <a:gd name="T32" fmla="*/ 1 w 1026"/>
                      <a:gd name="T33" fmla="*/ 1 h 1074"/>
                      <a:gd name="T34" fmla="*/ 1 w 1026"/>
                      <a:gd name="T35" fmla="*/ 1 h 1074"/>
                      <a:gd name="T36" fmla="*/ 1 w 1026"/>
                      <a:gd name="T37" fmla="*/ 1 h 1074"/>
                      <a:gd name="T38" fmla="*/ 1 w 1026"/>
                      <a:gd name="T39" fmla="*/ 1 h 1074"/>
                      <a:gd name="T40" fmla="*/ 1 w 1026"/>
                      <a:gd name="T41" fmla="*/ 1 h 1074"/>
                      <a:gd name="T42" fmla="*/ 1 w 1026"/>
                      <a:gd name="T43" fmla="*/ 1 h 1074"/>
                      <a:gd name="T44" fmla="*/ 1 w 1026"/>
                      <a:gd name="T45" fmla="*/ 1 h 1074"/>
                      <a:gd name="T46" fmla="*/ 1 w 1026"/>
                      <a:gd name="T47" fmla="*/ 1 h 1074"/>
                      <a:gd name="T48" fmla="*/ 1 w 1026"/>
                      <a:gd name="T49" fmla="*/ 1 h 1074"/>
                      <a:gd name="T50" fmla="*/ 1 w 1026"/>
                      <a:gd name="T51" fmla="*/ 1 h 1074"/>
                      <a:gd name="T52" fmla="*/ 1 w 1026"/>
                      <a:gd name="T53" fmla="*/ 1 h 1074"/>
                      <a:gd name="T54" fmla="*/ 1 w 1026"/>
                      <a:gd name="T55" fmla="*/ 1 h 1074"/>
                      <a:gd name="T56" fmla="*/ 1 w 1026"/>
                      <a:gd name="T57" fmla="*/ 1 h 1074"/>
                      <a:gd name="T58" fmla="*/ 1 w 1026"/>
                      <a:gd name="T59" fmla="*/ 1 h 1074"/>
                      <a:gd name="T60" fmla="*/ 1 w 1026"/>
                      <a:gd name="T61" fmla="*/ 1 h 1074"/>
                      <a:gd name="T62" fmla="*/ 1 w 1026"/>
                      <a:gd name="T63" fmla="*/ 1 h 1074"/>
                      <a:gd name="T64" fmla="*/ 1 w 1026"/>
                      <a:gd name="T65" fmla="*/ 1 h 1074"/>
                      <a:gd name="T66" fmla="*/ 1 w 1026"/>
                      <a:gd name="T67" fmla="*/ 1 h 1074"/>
                      <a:gd name="T68" fmla="*/ 1 w 1026"/>
                      <a:gd name="T69" fmla="*/ 1 h 1074"/>
                      <a:gd name="T70" fmla="*/ 1 w 1026"/>
                      <a:gd name="T71" fmla="*/ 1 h 1074"/>
                      <a:gd name="T72" fmla="*/ 1 w 1026"/>
                      <a:gd name="T73" fmla="*/ 1 h 1074"/>
                      <a:gd name="T74" fmla="*/ 1 w 1026"/>
                      <a:gd name="T75" fmla="*/ 1 h 1074"/>
                      <a:gd name="T76" fmla="*/ 1 w 1026"/>
                      <a:gd name="T77" fmla="*/ 1 h 1074"/>
                      <a:gd name="T78" fmla="*/ 1 w 1026"/>
                      <a:gd name="T79" fmla="*/ 1 h 1074"/>
                      <a:gd name="T80" fmla="*/ 1 w 1026"/>
                      <a:gd name="T81" fmla="*/ 1 h 1074"/>
                      <a:gd name="T82" fmla="*/ 1 w 1026"/>
                      <a:gd name="T83" fmla="*/ 1 h 1074"/>
                      <a:gd name="T84" fmla="*/ 1 w 1026"/>
                      <a:gd name="T85" fmla="*/ 1 h 1074"/>
                      <a:gd name="T86" fmla="*/ 1 w 1026"/>
                      <a:gd name="T87" fmla="*/ 1 h 1074"/>
                      <a:gd name="T88" fmla="*/ 1 w 1026"/>
                      <a:gd name="T89" fmla="*/ 1 h 1074"/>
                      <a:gd name="T90" fmla="*/ 1 w 1026"/>
                      <a:gd name="T91" fmla="*/ 1 h 1074"/>
                      <a:gd name="T92" fmla="*/ 1 w 1026"/>
                      <a:gd name="T93" fmla="*/ 1 h 1074"/>
                      <a:gd name="T94" fmla="*/ 1 w 1026"/>
                      <a:gd name="T95" fmla="*/ 1 h 1074"/>
                      <a:gd name="T96" fmla="*/ 1 w 1026"/>
                      <a:gd name="T97" fmla="*/ 1 h 1074"/>
                      <a:gd name="T98" fmla="*/ 1 w 1026"/>
                      <a:gd name="T99" fmla="*/ 1 h 1074"/>
                      <a:gd name="T100" fmla="*/ 1 w 1026"/>
                      <a:gd name="T101" fmla="*/ 1 h 1074"/>
                      <a:gd name="T102" fmla="*/ 1 w 1026"/>
                      <a:gd name="T103" fmla="*/ 1 h 1074"/>
                      <a:gd name="T104" fmla="*/ 1 w 1026"/>
                      <a:gd name="T105" fmla="*/ 1 h 1074"/>
                      <a:gd name="T106" fmla="*/ 1 w 1026"/>
                      <a:gd name="T107" fmla="*/ 1 h 1074"/>
                      <a:gd name="T108" fmla="*/ 1 w 1026"/>
                      <a:gd name="T109" fmla="*/ 1 h 1074"/>
                      <a:gd name="T110" fmla="*/ 1 w 1026"/>
                      <a:gd name="T111" fmla="*/ 1 h 1074"/>
                      <a:gd name="T112" fmla="*/ 1 w 1026"/>
                      <a:gd name="T113" fmla="*/ 1 h 1074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026"/>
                      <a:gd name="T172" fmla="*/ 0 h 1074"/>
                      <a:gd name="T173" fmla="*/ 1026 w 1026"/>
                      <a:gd name="T174" fmla="*/ 1074 h 1074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026" h="1074">
                        <a:moveTo>
                          <a:pt x="135" y="536"/>
                        </a:moveTo>
                        <a:lnTo>
                          <a:pt x="152" y="575"/>
                        </a:lnTo>
                        <a:lnTo>
                          <a:pt x="173" y="613"/>
                        </a:lnTo>
                        <a:lnTo>
                          <a:pt x="191" y="650"/>
                        </a:lnTo>
                        <a:lnTo>
                          <a:pt x="213" y="688"/>
                        </a:lnTo>
                        <a:lnTo>
                          <a:pt x="233" y="725"/>
                        </a:lnTo>
                        <a:lnTo>
                          <a:pt x="256" y="761"/>
                        </a:lnTo>
                        <a:lnTo>
                          <a:pt x="277" y="797"/>
                        </a:lnTo>
                        <a:lnTo>
                          <a:pt x="301" y="834"/>
                        </a:lnTo>
                        <a:lnTo>
                          <a:pt x="316" y="843"/>
                        </a:lnTo>
                        <a:lnTo>
                          <a:pt x="331" y="853"/>
                        </a:lnTo>
                        <a:lnTo>
                          <a:pt x="346" y="861"/>
                        </a:lnTo>
                        <a:lnTo>
                          <a:pt x="363" y="869"/>
                        </a:lnTo>
                        <a:lnTo>
                          <a:pt x="379" y="877"/>
                        </a:lnTo>
                        <a:lnTo>
                          <a:pt x="395" y="883"/>
                        </a:lnTo>
                        <a:lnTo>
                          <a:pt x="413" y="888"/>
                        </a:lnTo>
                        <a:lnTo>
                          <a:pt x="431" y="894"/>
                        </a:lnTo>
                        <a:lnTo>
                          <a:pt x="447" y="899"/>
                        </a:lnTo>
                        <a:lnTo>
                          <a:pt x="465" y="901"/>
                        </a:lnTo>
                        <a:lnTo>
                          <a:pt x="482" y="904"/>
                        </a:lnTo>
                        <a:lnTo>
                          <a:pt x="500" y="907"/>
                        </a:lnTo>
                        <a:lnTo>
                          <a:pt x="518" y="908"/>
                        </a:lnTo>
                        <a:lnTo>
                          <a:pt x="536" y="908"/>
                        </a:lnTo>
                        <a:lnTo>
                          <a:pt x="554" y="908"/>
                        </a:lnTo>
                        <a:lnTo>
                          <a:pt x="572" y="907"/>
                        </a:lnTo>
                        <a:lnTo>
                          <a:pt x="800" y="771"/>
                        </a:lnTo>
                        <a:lnTo>
                          <a:pt x="803" y="769"/>
                        </a:lnTo>
                        <a:lnTo>
                          <a:pt x="807" y="767"/>
                        </a:lnTo>
                        <a:lnTo>
                          <a:pt x="812" y="766"/>
                        </a:lnTo>
                        <a:lnTo>
                          <a:pt x="816" y="765"/>
                        </a:lnTo>
                        <a:lnTo>
                          <a:pt x="821" y="764"/>
                        </a:lnTo>
                        <a:lnTo>
                          <a:pt x="826" y="764"/>
                        </a:lnTo>
                        <a:lnTo>
                          <a:pt x="830" y="762"/>
                        </a:lnTo>
                        <a:lnTo>
                          <a:pt x="835" y="764"/>
                        </a:lnTo>
                        <a:lnTo>
                          <a:pt x="839" y="764"/>
                        </a:lnTo>
                        <a:lnTo>
                          <a:pt x="844" y="765"/>
                        </a:lnTo>
                        <a:lnTo>
                          <a:pt x="847" y="766"/>
                        </a:lnTo>
                        <a:lnTo>
                          <a:pt x="853" y="767"/>
                        </a:lnTo>
                        <a:lnTo>
                          <a:pt x="856" y="770"/>
                        </a:lnTo>
                        <a:lnTo>
                          <a:pt x="860" y="771"/>
                        </a:lnTo>
                        <a:lnTo>
                          <a:pt x="864" y="774"/>
                        </a:lnTo>
                        <a:lnTo>
                          <a:pt x="868" y="778"/>
                        </a:lnTo>
                        <a:lnTo>
                          <a:pt x="907" y="754"/>
                        </a:lnTo>
                        <a:lnTo>
                          <a:pt x="917" y="748"/>
                        </a:lnTo>
                        <a:lnTo>
                          <a:pt x="927" y="741"/>
                        </a:lnTo>
                        <a:lnTo>
                          <a:pt x="937" y="734"/>
                        </a:lnTo>
                        <a:lnTo>
                          <a:pt x="946" y="726"/>
                        </a:lnTo>
                        <a:lnTo>
                          <a:pt x="954" y="717"/>
                        </a:lnTo>
                        <a:lnTo>
                          <a:pt x="963" y="708"/>
                        </a:lnTo>
                        <a:lnTo>
                          <a:pt x="971" y="699"/>
                        </a:lnTo>
                        <a:lnTo>
                          <a:pt x="978" y="689"/>
                        </a:lnTo>
                        <a:lnTo>
                          <a:pt x="985" y="679"/>
                        </a:lnTo>
                        <a:lnTo>
                          <a:pt x="991" y="669"/>
                        </a:lnTo>
                        <a:lnTo>
                          <a:pt x="997" y="658"/>
                        </a:lnTo>
                        <a:lnTo>
                          <a:pt x="1002" y="648"/>
                        </a:lnTo>
                        <a:lnTo>
                          <a:pt x="1007" y="637"/>
                        </a:lnTo>
                        <a:lnTo>
                          <a:pt x="1011" y="626"/>
                        </a:lnTo>
                        <a:lnTo>
                          <a:pt x="1015" y="615"/>
                        </a:lnTo>
                        <a:lnTo>
                          <a:pt x="1019" y="604"/>
                        </a:lnTo>
                        <a:lnTo>
                          <a:pt x="1021" y="592"/>
                        </a:lnTo>
                        <a:lnTo>
                          <a:pt x="1024" y="580"/>
                        </a:lnTo>
                        <a:lnTo>
                          <a:pt x="1025" y="569"/>
                        </a:lnTo>
                        <a:lnTo>
                          <a:pt x="1026" y="556"/>
                        </a:lnTo>
                        <a:lnTo>
                          <a:pt x="1026" y="544"/>
                        </a:lnTo>
                        <a:lnTo>
                          <a:pt x="1026" y="532"/>
                        </a:lnTo>
                        <a:lnTo>
                          <a:pt x="1026" y="520"/>
                        </a:lnTo>
                        <a:lnTo>
                          <a:pt x="1025" y="507"/>
                        </a:lnTo>
                        <a:lnTo>
                          <a:pt x="1024" y="496"/>
                        </a:lnTo>
                        <a:lnTo>
                          <a:pt x="1021" y="484"/>
                        </a:lnTo>
                        <a:lnTo>
                          <a:pt x="1019" y="472"/>
                        </a:lnTo>
                        <a:lnTo>
                          <a:pt x="1015" y="459"/>
                        </a:lnTo>
                        <a:lnTo>
                          <a:pt x="1010" y="448"/>
                        </a:lnTo>
                        <a:lnTo>
                          <a:pt x="1006" y="437"/>
                        </a:lnTo>
                        <a:lnTo>
                          <a:pt x="1000" y="426"/>
                        </a:lnTo>
                        <a:lnTo>
                          <a:pt x="995" y="414"/>
                        </a:lnTo>
                        <a:lnTo>
                          <a:pt x="834" y="125"/>
                        </a:lnTo>
                        <a:lnTo>
                          <a:pt x="827" y="115"/>
                        </a:lnTo>
                        <a:lnTo>
                          <a:pt x="820" y="104"/>
                        </a:lnTo>
                        <a:lnTo>
                          <a:pt x="812" y="94"/>
                        </a:lnTo>
                        <a:lnTo>
                          <a:pt x="805" y="85"/>
                        </a:lnTo>
                        <a:lnTo>
                          <a:pt x="797" y="76"/>
                        </a:lnTo>
                        <a:lnTo>
                          <a:pt x="788" y="67"/>
                        </a:lnTo>
                        <a:lnTo>
                          <a:pt x="779" y="59"/>
                        </a:lnTo>
                        <a:lnTo>
                          <a:pt x="769" y="51"/>
                        </a:lnTo>
                        <a:lnTo>
                          <a:pt x="761" y="45"/>
                        </a:lnTo>
                        <a:lnTo>
                          <a:pt x="751" y="38"/>
                        </a:lnTo>
                        <a:lnTo>
                          <a:pt x="740" y="32"/>
                        </a:lnTo>
                        <a:lnTo>
                          <a:pt x="730" y="26"/>
                        </a:lnTo>
                        <a:lnTo>
                          <a:pt x="719" y="21"/>
                        </a:lnTo>
                        <a:lnTo>
                          <a:pt x="709" y="16"/>
                        </a:lnTo>
                        <a:lnTo>
                          <a:pt x="698" y="12"/>
                        </a:lnTo>
                        <a:lnTo>
                          <a:pt x="686" y="10"/>
                        </a:lnTo>
                        <a:lnTo>
                          <a:pt x="675" y="7"/>
                        </a:lnTo>
                        <a:lnTo>
                          <a:pt x="664" y="4"/>
                        </a:lnTo>
                        <a:lnTo>
                          <a:pt x="652" y="3"/>
                        </a:lnTo>
                        <a:lnTo>
                          <a:pt x="641" y="2"/>
                        </a:lnTo>
                        <a:lnTo>
                          <a:pt x="630" y="0"/>
                        </a:lnTo>
                        <a:lnTo>
                          <a:pt x="617" y="0"/>
                        </a:lnTo>
                        <a:lnTo>
                          <a:pt x="606" y="2"/>
                        </a:lnTo>
                        <a:lnTo>
                          <a:pt x="594" y="3"/>
                        </a:lnTo>
                        <a:lnTo>
                          <a:pt x="582" y="4"/>
                        </a:lnTo>
                        <a:lnTo>
                          <a:pt x="570" y="7"/>
                        </a:lnTo>
                        <a:lnTo>
                          <a:pt x="559" y="10"/>
                        </a:lnTo>
                        <a:lnTo>
                          <a:pt x="548" y="13"/>
                        </a:lnTo>
                        <a:lnTo>
                          <a:pt x="536" y="17"/>
                        </a:lnTo>
                        <a:lnTo>
                          <a:pt x="525" y="23"/>
                        </a:lnTo>
                        <a:lnTo>
                          <a:pt x="514" y="28"/>
                        </a:lnTo>
                        <a:lnTo>
                          <a:pt x="504" y="34"/>
                        </a:lnTo>
                        <a:lnTo>
                          <a:pt x="465" y="58"/>
                        </a:lnTo>
                        <a:lnTo>
                          <a:pt x="466" y="62"/>
                        </a:lnTo>
                        <a:lnTo>
                          <a:pt x="466" y="67"/>
                        </a:lnTo>
                        <a:lnTo>
                          <a:pt x="466" y="72"/>
                        </a:lnTo>
                        <a:lnTo>
                          <a:pt x="466" y="77"/>
                        </a:lnTo>
                        <a:lnTo>
                          <a:pt x="465" y="81"/>
                        </a:lnTo>
                        <a:lnTo>
                          <a:pt x="463" y="86"/>
                        </a:lnTo>
                        <a:lnTo>
                          <a:pt x="462" y="90"/>
                        </a:lnTo>
                        <a:lnTo>
                          <a:pt x="461" y="95"/>
                        </a:lnTo>
                        <a:lnTo>
                          <a:pt x="458" y="99"/>
                        </a:lnTo>
                        <a:lnTo>
                          <a:pt x="456" y="103"/>
                        </a:lnTo>
                        <a:lnTo>
                          <a:pt x="451" y="111"/>
                        </a:lnTo>
                        <a:lnTo>
                          <a:pt x="445" y="117"/>
                        </a:lnTo>
                        <a:lnTo>
                          <a:pt x="436" y="123"/>
                        </a:lnTo>
                        <a:lnTo>
                          <a:pt x="208" y="259"/>
                        </a:lnTo>
                        <a:lnTo>
                          <a:pt x="198" y="275"/>
                        </a:lnTo>
                        <a:lnTo>
                          <a:pt x="189" y="290"/>
                        </a:lnTo>
                        <a:lnTo>
                          <a:pt x="180" y="306"/>
                        </a:lnTo>
                        <a:lnTo>
                          <a:pt x="173" y="323"/>
                        </a:lnTo>
                        <a:lnTo>
                          <a:pt x="165" y="340"/>
                        </a:lnTo>
                        <a:lnTo>
                          <a:pt x="159" y="357"/>
                        </a:lnTo>
                        <a:lnTo>
                          <a:pt x="154" y="374"/>
                        </a:lnTo>
                        <a:lnTo>
                          <a:pt x="149" y="392"/>
                        </a:lnTo>
                        <a:lnTo>
                          <a:pt x="144" y="409"/>
                        </a:lnTo>
                        <a:lnTo>
                          <a:pt x="141" y="427"/>
                        </a:lnTo>
                        <a:lnTo>
                          <a:pt x="137" y="445"/>
                        </a:lnTo>
                        <a:lnTo>
                          <a:pt x="136" y="463"/>
                        </a:lnTo>
                        <a:lnTo>
                          <a:pt x="135" y="481"/>
                        </a:lnTo>
                        <a:lnTo>
                          <a:pt x="134" y="500"/>
                        </a:lnTo>
                        <a:lnTo>
                          <a:pt x="134" y="518"/>
                        </a:lnTo>
                        <a:lnTo>
                          <a:pt x="135" y="536"/>
                        </a:lnTo>
                        <a:close/>
                        <a:moveTo>
                          <a:pt x="217" y="687"/>
                        </a:moveTo>
                        <a:lnTo>
                          <a:pt x="197" y="656"/>
                        </a:lnTo>
                        <a:lnTo>
                          <a:pt x="178" y="624"/>
                        </a:lnTo>
                        <a:lnTo>
                          <a:pt x="169" y="609"/>
                        </a:lnTo>
                        <a:lnTo>
                          <a:pt x="161" y="593"/>
                        </a:lnTo>
                        <a:lnTo>
                          <a:pt x="152" y="576"/>
                        </a:lnTo>
                        <a:lnTo>
                          <a:pt x="145" y="561"/>
                        </a:lnTo>
                        <a:lnTo>
                          <a:pt x="137" y="544"/>
                        </a:lnTo>
                        <a:lnTo>
                          <a:pt x="130" y="527"/>
                        </a:lnTo>
                        <a:lnTo>
                          <a:pt x="123" y="510"/>
                        </a:lnTo>
                        <a:lnTo>
                          <a:pt x="116" y="493"/>
                        </a:lnTo>
                        <a:lnTo>
                          <a:pt x="110" y="476"/>
                        </a:lnTo>
                        <a:lnTo>
                          <a:pt x="105" y="458"/>
                        </a:lnTo>
                        <a:lnTo>
                          <a:pt x="98" y="441"/>
                        </a:lnTo>
                        <a:lnTo>
                          <a:pt x="93" y="423"/>
                        </a:lnTo>
                        <a:lnTo>
                          <a:pt x="93" y="419"/>
                        </a:lnTo>
                        <a:lnTo>
                          <a:pt x="92" y="414"/>
                        </a:lnTo>
                        <a:lnTo>
                          <a:pt x="91" y="410"/>
                        </a:lnTo>
                        <a:lnTo>
                          <a:pt x="89" y="406"/>
                        </a:lnTo>
                        <a:lnTo>
                          <a:pt x="87" y="401"/>
                        </a:lnTo>
                        <a:lnTo>
                          <a:pt x="84" y="398"/>
                        </a:lnTo>
                        <a:lnTo>
                          <a:pt x="82" y="394"/>
                        </a:lnTo>
                        <a:lnTo>
                          <a:pt x="78" y="392"/>
                        </a:lnTo>
                        <a:lnTo>
                          <a:pt x="76" y="388"/>
                        </a:lnTo>
                        <a:lnTo>
                          <a:pt x="72" y="387"/>
                        </a:lnTo>
                        <a:lnTo>
                          <a:pt x="68" y="384"/>
                        </a:lnTo>
                        <a:lnTo>
                          <a:pt x="64" y="383"/>
                        </a:lnTo>
                        <a:lnTo>
                          <a:pt x="59" y="381"/>
                        </a:lnTo>
                        <a:lnTo>
                          <a:pt x="55" y="380"/>
                        </a:lnTo>
                        <a:lnTo>
                          <a:pt x="50" y="380"/>
                        </a:lnTo>
                        <a:lnTo>
                          <a:pt x="47" y="380"/>
                        </a:lnTo>
                        <a:lnTo>
                          <a:pt x="40" y="380"/>
                        </a:lnTo>
                        <a:lnTo>
                          <a:pt x="35" y="381"/>
                        </a:lnTo>
                        <a:lnTo>
                          <a:pt x="30" y="384"/>
                        </a:lnTo>
                        <a:lnTo>
                          <a:pt x="27" y="387"/>
                        </a:lnTo>
                        <a:lnTo>
                          <a:pt x="21" y="389"/>
                        </a:lnTo>
                        <a:lnTo>
                          <a:pt x="18" y="392"/>
                        </a:lnTo>
                        <a:lnTo>
                          <a:pt x="14" y="396"/>
                        </a:lnTo>
                        <a:lnTo>
                          <a:pt x="11" y="401"/>
                        </a:lnTo>
                        <a:lnTo>
                          <a:pt x="6" y="424"/>
                        </a:lnTo>
                        <a:lnTo>
                          <a:pt x="4" y="449"/>
                        </a:lnTo>
                        <a:lnTo>
                          <a:pt x="1" y="472"/>
                        </a:lnTo>
                        <a:lnTo>
                          <a:pt x="0" y="497"/>
                        </a:lnTo>
                        <a:lnTo>
                          <a:pt x="0" y="520"/>
                        </a:lnTo>
                        <a:lnTo>
                          <a:pt x="1" y="544"/>
                        </a:lnTo>
                        <a:lnTo>
                          <a:pt x="4" y="569"/>
                        </a:lnTo>
                        <a:lnTo>
                          <a:pt x="8" y="592"/>
                        </a:lnTo>
                        <a:lnTo>
                          <a:pt x="13" y="615"/>
                        </a:lnTo>
                        <a:lnTo>
                          <a:pt x="19" y="639"/>
                        </a:lnTo>
                        <a:lnTo>
                          <a:pt x="25" y="661"/>
                        </a:lnTo>
                        <a:lnTo>
                          <a:pt x="34" y="684"/>
                        </a:lnTo>
                        <a:lnTo>
                          <a:pt x="43" y="706"/>
                        </a:lnTo>
                        <a:lnTo>
                          <a:pt x="54" y="727"/>
                        </a:lnTo>
                        <a:lnTo>
                          <a:pt x="66" y="748"/>
                        </a:lnTo>
                        <a:lnTo>
                          <a:pt x="78" y="769"/>
                        </a:lnTo>
                        <a:lnTo>
                          <a:pt x="88" y="791"/>
                        </a:lnTo>
                        <a:lnTo>
                          <a:pt x="101" y="812"/>
                        </a:lnTo>
                        <a:lnTo>
                          <a:pt x="113" y="832"/>
                        </a:lnTo>
                        <a:lnTo>
                          <a:pt x="127" y="852"/>
                        </a:lnTo>
                        <a:lnTo>
                          <a:pt x="142" y="870"/>
                        </a:lnTo>
                        <a:lnTo>
                          <a:pt x="157" y="888"/>
                        </a:lnTo>
                        <a:lnTo>
                          <a:pt x="174" y="905"/>
                        </a:lnTo>
                        <a:lnTo>
                          <a:pt x="191" y="921"/>
                        </a:lnTo>
                        <a:lnTo>
                          <a:pt x="209" y="937"/>
                        </a:lnTo>
                        <a:lnTo>
                          <a:pt x="228" y="950"/>
                        </a:lnTo>
                        <a:lnTo>
                          <a:pt x="247" y="964"/>
                        </a:lnTo>
                        <a:lnTo>
                          <a:pt x="267" y="976"/>
                        </a:lnTo>
                        <a:lnTo>
                          <a:pt x="288" y="986"/>
                        </a:lnTo>
                        <a:lnTo>
                          <a:pt x="310" y="996"/>
                        </a:lnTo>
                        <a:lnTo>
                          <a:pt x="331" y="1005"/>
                        </a:lnTo>
                        <a:lnTo>
                          <a:pt x="354" y="1013"/>
                        </a:lnTo>
                        <a:lnTo>
                          <a:pt x="358" y="1012"/>
                        </a:lnTo>
                        <a:lnTo>
                          <a:pt x="363" y="1011"/>
                        </a:lnTo>
                        <a:lnTo>
                          <a:pt x="366" y="1009"/>
                        </a:lnTo>
                        <a:lnTo>
                          <a:pt x="370" y="1008"/>
                        </a:lnTo>
                        <a:lnTo>
                          <a:pt x="374" y="1005"/>
                        </a:lnTo>
                        <a:lnTo>
                          <a:pt x="378" y="1003"/>
                        </a:lnTo>
                        <a:lnTo>
                          <a:pt x="382" y="1000"/>
                        </a:lnTo>
                        <a:lnTo>
                          <a:pt x="384" y="996"/>
                        </a:lnTo>
                        <a:lnTo>
                          <a:pt x="387" y="992"/>
                        </a:lnTo>
                        <a:lnTo>
                          <a:pt x="389" y="990"/>
                        </a:lnTo>
                        <a:lnTo>
                          <a:pt x="392" y="985"/>
                        </a:lnTo>
                        <a:lnTo>
                          <a:pt x="393" y="981"/>
                        </a:lnTo>
                        <a:lnTo>
                          <a:pt x="394" y="977"/>
                        </a:lnTo>
                        <a:lnTo>
                          <a:pt x="395" y="972"/>
                        </a:lnTo>
                        <a:lnTo>
                          <a:pt x="395" y="968"/>
                        </a:lnTo>
                        <a:lnTo>
                          <a:pt x="395" y="963"/>
                        </a:lnTo>
                        <a:lnTo>
                          <a:pt x="394" y="957"/>
                        </a:lnTo>
                        <a:lnTo>
                          <a:pt x="393" y="952"/>
                        </a:lnTo>
                        <a:lnTo>
                          <a:pt x="392" y="947"/>
                        </a:lnTo>
                        <a:lnTo>
                          <a:pt x="389" y="943"/>
                        </a:lnTo>
                        <a:lnTo>
                          <a:pt x="387" y="939"/>
                        </a:lnTo>
                        <a:lnTo>
                          <a:pt x="383" y="934"/>
                        </a:lnTo>
                        <a:lnTo>
                          <a:pt x="379" y="931"/>
                        </a:lnTo>
                        <a:lnTo>
                          <a:pt x="375" y="927"/>
                        </a:lnTo>
                        <a:lnTo>
                          <a:pt x="351" y="901"/>
                        </a:lnTo>
                        <a:lnTo>
                          <a:pt x="329" y="873"/>
                        </a:lnTo>
                        <a:lnTo>
                          <a:pt x="307" y="844"/>
                        </a:lnTo>
                        <a:lnTo>
                          <a:pt x="286" y="814"/>
                        </a:lnTo>
                        <a:lnTo>
                          <a:pt x="267" y="783"/>
                        </a:lnTo>
                        <a:lnTo>
                          <a:pt x="258" y="767"/>
                        </a:lnTo>
                        <a:lnTo>
                          <a:pt x="248" y="752"/>
                        </a:lnTo>
                        <a:lnTo>
                          <a:pt x="241" y="736"/>
                        </a:lnTo>
                        <a:lnTo>
                          <a:pt x="232" y="719"/>
                        </a:lnTo>
                        <a:lnTo>
                          <a:pt x="224" y="704"/>
                        </a:lnTo>
                        <a:lnTo>
                          <a:pt x="217" y="687"/>
                        </a:lnTo>
                        <a:close/>
                        <a:moveTo>
                          <a:pt x="881" y="793"/>
                        </a:moveTo>
                        <a:lnTo>
                          <a:pt x="878" y="788"/>
                        </a:lnTo>
                        <a:lnTo>
                          <a:pt x="874" y="783"/>
                        </a:lnTo>
                        <a:lnTo>
                          <a:pt x="870" y="779"/>
                        </a:lnTo>
                        <a:lnTo>
                          <a:pt x="865" y="775"/>
                        </a:lnTo>
                        <a:lnTo>
                          <a:pt x="861" y="771"/>
                        </a:lnTo>
                        <a:lnTo>
                          <a:pt x="855" y="769"/>
                        </a:lnTo>
                        <a:lnTo>
                          <a:pt x="850" y="766"/>
                        </a:lnTo>
                        <a:lnTo>
                          <a:pt x="845" y="765"/>
                        </a:lnTo>
                        <a:lnTo>
                          <a:pt x="839" y="764"/>
                        </a:lnTo>
                        <a:lnTo>
                          <a:pt x="834" y="762"/>
                        </a:lnTo>
                        <a:lnTo>
                          <a:pt x="827" y="762"/>
                        </a:lnTo>
                        <a:lnTo>
                          <a:pt x="821" y="764"/>
                        </a:lnTo>
                        <a:lnTo>
                          <a:pt x="816" y="765"/>
                        </a:lnTo>
                        <a:lnTo>
                          <a:pt x="810" y="766"/>
                        </a:lnTo>
                        <a:lnTo>
                          <a:pt x="805" y="769"/>
                        </a:lnTo>
                        <a:lnTo>
                          <a:pt x="800" y="771"/>
                        </a:lnTo>
                        <a:lnTo>
                          <a:pt x="485" y="959"/>
                        </a:lnTo>
                        <a:lnTo>
                          <a:pt x="480" y="961"/>
                        </a:lnTo>
                        <a:lnTo>
                          <a:pt x="475" y="965"/>
                        </a:lnTo>
                        <a:lnTo>
                          <a:pt x="471" y="970"/>
                        </a:lnTo>
                        <a:lnTo>
                          <a:pt x="467" y="974"/>
                        </a:lnTo>
                        <a:lnTo>
                          <a:pt x="463" y="979"/>
                        </a:lnTo>
                        <a:lnTo>
                          <a:pt x="461" y="985"/>
                        </a:lnTo>
                        <a:lnTo>
                          <a:pt x="458" y="990"/>
                        </a:lnTo>
                        <a:lnTo>
                          <a:pt x="457" y="996"/>
                        </a:lnTo>
                        <a:lnTo>
                          <a:pt x="456" y="1002"/>
                        </a:lnTo>
                        <a:lnTo>
                          <a:pt x="455" y="1008"/>
                        </a:lnTo>
                        <a:lnTo>
                          <a:pt x="455" y="1015"/>
                        </a:lnTo>
                        <a:lnTo>
                          <a:pt x="455" y="1020"/>
                        </a:lnTo>
                        <a:lnTo>
                          <a:pt x="456" y="1026"/>
                        </a:lnTo>
                        <a:lnTo>
                          <a:pt x="458" y="1031"/>
                        </a:lnTo>
                        <a:lnTo>
                          <a:pt x="460" y="1038"/>
                        </a:lnTo>
                        <a:lnTo>
                          <a:pt x="463" y="1043"/>
                        </a:lnTo>
                        <a:lnTo>
                          <a:pt x="466" y="1048"/>
                        </a:lnTo>
                        <a:lnTo>
                          <a:pt x="470" y="1054"/>
                        </a:lnTo>
                        <a:lnTo>
                          <a:pt x="475" y="1059"/>
                        </a:lnTo>
                        <a:lnTo>
                          <a:pt x="479" y="1063"/>
                        </a:lnTo>
                        <a:lnTo>
                          <a:pt x="484" y="1065"/>
                        </a:lnTo>
                        <a:lnTo>
                          <a:pt x="489" y="1068"/>
                        </a:lnTo>
                        <a:lnTo>
                          <a:pt x="494" y="1070"/>
                        </a:lnTo>
                        <a:lnTo>
                          <a:pt x="500" y="1073"/>
                        </a:lnTo>
                        <a:lnTo>
                          <a:pt x="505" y="1074"/>
                        </a:lnTo>
                        <a:lnTo>
                          <a:pt x="511" y="1074"/>
                        </a:lnTo>
                        <a:lnTo>
                          <a:pt x="516" y="1074"/>
                        </a:lnTo>
                        <a:lnTo>
                          <a:pt x="523" y="1074"/>
                        </a:lnTo>
                        <a:lnTo>
                          <a:pt x="529" y="1073"/>
                        </a:lnTo>
                        <a:lnTo>
                          <a:pt x="534" y="1072"/>
                        </a:lnTo>
                        <a:lnTo>
                          <a:pt x="540" y="1069"/>
                        </a:lnTo>
                        <a:lnTo>
                          <a:pt x="545" y="1067"/>
                        </a:lnTo>
                        <a:lnTo>
                          <a:pt x="860" y="879"/>
                        </a:lnTo>
                        <a:lnTo>
                          <a:pt x="865" y="875"/>
                        </a:lnTo>
                        <a:lnTo>
                          <a:pt x="869" y="871"/>
                        </a:lnTo>
                        <a:lnTo>
                          <a:pt x="874" y="868"/>
                        </a:lnTo>
                        <a:lnTo>
                          <a:pt x="878" y="862"/>
                        </a:lnTo>
                        <a:lnTo>
                          <a:pt x="880" y="858"/>
                        </a:lnTo>
                        <a:lnTo>
                          <a:pt x="884" y="852"/>
                        </a:lnTo>
                        <a:lnTo>
                          <a:pt x="885" y="847"/>
                        </a:lnTo>
                        <a:lnTo>
                          <a:pt x="888" y="842"/>
                        </a:lnTo>
                        <a:lnTo>
                          <a:pt x="889" y="835"/>
                        </a:lnTo>
                        <a:lnTo>
                          <a:pt x="889" y="830"/>
                        </a:lnTo>
                        <a:lnTo>
                          <a:pt x="889" y="823"/>
                        </a:lnTo>
                        <a:lnTo>
                          <a:pt x="889" y="817"/>
                        </a:lnTo>
                        <a:lnTo>
                          <a:pt x="888" y="812"/>
                        </a:lnTo>
                        <a:lnTo>
                          <a:pt x="887" y="805"/>
                        </a:lnTo>
                        <a:lnTo>
                          <a:pt x="884" y="800"/>
                        </a:lnTo>
                        <a:lnTo>
                          <a:pt x="881" y="793"/>
                        </a:lnTo>
                        <a:close/>
                        <a:moveTo>
                          <a:pt x="458" y="38"/>
                        </a:moveTo>
                        <a:lnTo>
                          <a:pt x="455" y="33"/>
                        </a:lnTo>
                        <a:lnTo>
                          <a:pt x="451" y="28"/>
                        </a:lnTo>
                        <a:lnTo>
                          <a:pt x="447" y="23"/>
                        </a:lnTo>
                        <a:lnTo>
                          <a:pt x="442" y="19"/>
                        </a:lnTo>
                        <a:lnTo>
                          <a:pt x="438" y="16"/>
                        </a:lnTo>
                        <a:lnTo>
                          <a:pt x="432" y="13"/>
                        </a:lnTo>
                        <a:lnTo>
                          <a:pt x="427" y="11"/>
                        </a:lnTo>
                        <a:lnTo>
                          <a:pt x="422" y="8"/>
                        </a:lnTo>
                        <a:lnTo>
                          <a:pt x="416" y="7"/>
                        </a:lnTo>
                        <a:lnTo>
                          <a:pt x="411" y="7"/>
                        </a:lnTo>
                        <a:lnTo>
                          <a:pt x="404" y="7"/>
                        </a:lnTo>
                        <a:lnTo>
                          <a:pt x="399" y="7"/>
                        </a:lnTo>
                        <a:lnTo>
                          <a:pt x="393" y="8"/>
                        </a:lnTo>
                        <a:lnTo>
                          <a:pt x="387" y="10"/>
                        </a:lnTo>
                        <a:lnTo>
                          <a:pt x="382" y="12"/>
                        </a:lnTo>
                        <a:lnTo>
                          <a:pt x="377" y="15"/>
                        </a:lnTo>
                        <a:lnTo>
                          <a:pt x="62" y="202"/>
                        </a:lnTo>
                        <a:lnTo>
                          <a:pt x="57" y="206"/>
                        </a:lnTo>
                        <a:lnTo>
                          <a:pt x="52" y="210"/>
                        </a:lnTo>
                        <a:lnTo>
                          <a:pt x="48" y="214"/>
                        </a:lnTo>
                        <a:lnTo>
                          <a:pt x="44" y="219"/>
                        </a:lnTo>
                        <a:lnTo>
                          <a:pt x="40" y="224"/>
                        </a:lnTo>
                        <a:lnTo>
                          <a:pt x="38" y="229"/>
                        </a:lnTo>
                        <a:lnTo>
                          <a:pt x="35" y="234"/>
                        </a:lnTo>
                        <a:lnTo>
                          <a:pt x="34" y="240"/>
                        </a:lnTo>
                        <a:lnTo>
                          <a:pt x="33" y="246"/>
                        </a:lnTo>
                        <a:lnTo>
                          <a:pt x="32" y="251"/>
                        </a:lnTo>
                        <a:lnTo>
                          <a:pt x="32" y="258"/>
                        </a:lnTo>
                        <a:lnTo>
                          <a:pt x="32" y="264"/>
                        </a:lnTo>
                        <a:lnTo>
                          <a:pt x="33" y="270"/>
                        </a:lnTo>
                        <a:lnTo>
                          <a:pt x="35" y="276"/>
                        </a:lnTo>
                        <a:lnTo>
                          <a:pt x="37" y="281"/>
                        </a:lnTo>
                        <a:lnTo>
                          <a:pt x="40" y="288"/>
                        </a:lnTo>
                        <a:lnTo>
                          <a:pt x="43" y="293"/>
                        </a:lnTo>
                        <a:lnTo>
                          <a:pt x="47" y="298"/>
                        </a:lnTo>
                        <a:lnTo>
                          <a:pt x="52" y="302"/>
                        </a:lnTo>
                        <a:lnTo>
                          <a:pt x="55" y="306"/>
                        </a:lnTo>
                        <a:lnTo>
                          <a:pt x="61" y="310"/>
                        </a:lnTo>
                        <a:lnTo>
                          <a:pt x="66" y="312"/>
                        </a:lnTo>
                        <a:lnTo>
                          <a:pt x="71" y="315"/>
                        </a:lnTo>
                        <a:lnTo>
                          <a:pt x="77" y="316"/>
                        </a:lnTo>
                        <a:lnTo>
                          <a:pt x="82" y="318"/>
                        </a:lnTo>
                        <a:lnTo>
                          <a:pt x="88" y="319"/>
                        </a:lnTo>
                        <a:lnTo>
                          <a:pt x="93" y="319"/>
                        </a:lnTo>
                        <a:lnTo>
                          <a:pt x="100" y="318"/>
                        </a:lnTo>
                        <a:lnTo>
                          <a:pt x="106" y="318"/>
                        </a:lnTo>
                        <a:lnTo>
                          <a:pt x="111" y="315"/>
                        </a:lnTo>
                        <a:lnTo>
                          <a:pt x="117" y="314"/>
                        </a:lnTo>
                        <a:lnTo>
                          <a:pt x="122" y="310"/>
                        </a:lnTo>
                        <a:lnTo>
                          <a:pt x="437" y="123"/>
                        </a:lnTo>
                        <a:lnTo>
                          <a:pt x="442" y="120"/>
                        </a:lnTo>
                        <a:lnTo>
                          <a:pt x="446" y="116"/>
                        </a:lnTo>
                        <a:lnTo>
                          <a:pt x="451" y="111"/>
                        </a:lnTo>
                        <a:lnTo>
                          <a:pt x="455" y="107"/>
                        </a:lnTo>
                        <a:lnTo>
                          <a:pt x="457" y="102"/>
                        </a:lnTo>
                        <a:lnTo>
                          <a:pt x="461" y="97"/>
                        </a:lnTo>
                        <a:lnTo>
                          <a:pt x="462" y="91"/>
                        </a:lnTo>
                        <a:lnTo>
                          <a:pt x="465" y="85"/>
                        </a:lnTo>
                        <a:lnTo>
                          <a:pt x="466" y="80"/>
                        </a:lnTo>
                        <a:lnTo>
                          <a:pt x="466" y="73"/>
                        </a:lnTo>
                        <a:lnTo>
                          <a:pt x="466" y="67"/>
                        </a:lnTo>
                        <a:lnTo>
                          <a:pt x="466" y="62"/>
                        </a:lnTo>
                        <a:lnTo>
                          <a:pt x="465" y="55"/>
                        </a:lnTo>
                        <a:lnTo>
                          <a:pt x="463" y="50"/>
                        </a:lnTo>
                        <a:lnTo>
                          <a:pt x="461" y="43"/>
                        </a:lnTo>
                        <a:lnTo>
                          <a:pt x="458" y="38"/>
                        </a:lnTo>
                        <a:close/>
                      </a:path>
                    </a:pathLst>
                  </a:custGeom>
                  <a:solidFill>
                    <a:srgbClr val="CC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ru-RU" sz="1187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62" name="Freeform 468"/>
                  <p:cNvSpPr>
                    <a:spLocks/>
                  </p:cNvSpPr>
                  <p:nvPr/>
                </p:nvSpPr>
                <p:spPr bwMode="auto">
                  <a:xfrm rot="-3565789">
                    <a:off x="2443" y="2052"/>
                    <a:ext cx="580" cy="595"/>
                  </a:xfrm>
                  <a:custGeom>
                    <a:avLst/>
                    <a:gdLst>
                      <a:gd name="T0" fmla="*/ 1 w 892"/>
                      <a:gd name="T1" fmla="*/ 1 h 908"/>
                      <a:gd name="T2" fmla="*/ 1 w 892"/>
                      <a:gd name="T3" fmla="*/ 1 h 908"/>
                      <a:gd name="T4" fmla="*/ 1 w 892"/>
                      <a:gd name="T5" fmla="*/ 1 h 908"/>
                      <a:gd name="T6" fmla="*/ 1 w 892"/>
                      <a:gd name="T7" fmla="*/ 1 h 908"/>
                      <a:gd name="T8" fmla="*/ 1 w 892"/>
                      <a:gd name="T9" fmla="*/ 1 h 908"/>
                      <a:gd name="T10" fmla="*/ 1 w 892"/>
                      <a:gd name="T11" fmla="*/ 1 h 908"/>
                      <a:gd name="T12" fmla="*/ 1 w 892"/>
                      <a:gd name="T13" fmla="*/ 1 h 908"/>
                      <a:gd name="T14" fmla="*/ 1 w 892"/>
                      <a:gd name="T15" fmla="*/ 1 h 908"/>
                      <a:gd name="T16" fmla="*/ 1 w 892"/>
                      <a:gd name="T17" fmla="*/ 1 h 908"/>
                      <a:gd name="T18" fmla="*/ 1 w 892"/>
                      <a:gd name="T19" fmla="*/ 1 h 908"/>
                      <a:gd name="T20" fmla="*/ 1 w 892"/>
                      <a:gd name="T21" fmla="*/ 1 h 908"/>
                      <a:gd name="T22" fmla="*/ 1 w 892"/>
                      <a:gd name="T23" fmla="*/ 1 h 908"/>
                      <a:gd name="T24" fmla="*/ 1 w 892"/>
                      <a:gd name="T25" fmla="*/ 1 h 908"/>
                      <a:gd name="T26" fmla="*/ 1 w 892"/>
                      <a:gd name="T27" fmla="*/ 1 h 908"/>
                      <a:gd name="T28" fmla="*/ 1 w 892"/>
                      <a:gd name="T29" fmla="*/ 1 h 908"/>
                      <a:gd name="T30" fmla="*/ 1 w 892"/>
                      <a:gd name="T31" fmla="*/ 1 h 908"/>
                      <a:gd name="T32" fmla="*/ 1 w 892"/>
                      <a:gd name="T33" fmla="*/ 1 h 908"/>
                      <a:gd name="T34" fmla="*/ 1 w 892"/>
                      <a:gd name="T35" fmla="*/ 1 h 908"/>
                      <a:gd name="T36" fmla="*/ 1 w 892"/>
                      <a:gd name="T37" fmla="*/ 1 h 908"/>
                      <a:gd name="T38" fmla="*/ 1 w 892"/>
                      <a:gd name="T39" fmla="*/ 1 h 908"/>
                      <a:gd name="T40" fmla="*/ 1 w 892"/>
                      <a:gd name="T41" fmla="*/ 1 h 908"/>
                      <a:gd name="T42" fmla="*/ 1 w 892"/>
                      <a:gd name="T43" fmla="*/ 1 h 908"/>
                      <a:gd name="T44" fmla="*/ 1 w 892"/>
                      <a:gd name="T45" fmla="*/ 1 h 908"/>
                      <a:gd name="T46" fmla="*/ 1 w 892"/>
                      <a:gd name="T47" fmla="*/ 1 h 908"/>
                      <a:gd name="T48" fmla="*/ 1 w 892"/>
                      <a:gd name="T49" fmla="*/ 1 h 908"/>
                      <a:gd name="T50" fmla="*/ 1 w 892"/>
                      <a:gd name="T51" fmla="*/ 1 h 908"/>
                      <a:gd name="T52" fmla="*/ 1 w 892"/>
                      <a:gd name="T53" fmla="*/ 1 h 908"/>
                      <a:gd name="T54" fmla="*/ 1 w 892"/>
                      <a:gd name="T55" fmla="*/ 1 h 908"/>
                      <a:gd name="T56" fmla="*/ 1 w 892"/>
                      <a:gd name="T57" fmla="*/ 1 h 908"/>
                      <a:gd name="T58" fmla="*/ 1 w 892"/>
                      <a:gd name="T59" fmla="*/ 1 h 908"/>
                      <a:gd name="T60" fmla="*/ 1 w 892"/>
                      <a:gd name="T61" fmla="*/ 1 h 908"/>
                      <a:gd name="T62" fmla="*/ 1 w 892"/>
                      <a:gd name="T63" fmla="*/ 1 h 908"/>
                      <a:gd name="T64" fmla="*/ 1 w 892"/>
                      <a:gd name="T65" fmla="*/ 1 h 908"/>
                      <a:gd name="T66" fmla="*/ 1 w 892"/>
                      <a:gd name="T67" fmla="*/ 0 h 908"/>
                      <a:gd name="T68" fmla="*/ 1 w 892"/>
                      <a:gd name="T69" fmla="*/ 1 h 908"/>
                      <a:gd name="T70" fmla="*/ 1 w 892"/>
                      <a:gd name="T71" fmla="*/ 1 h 908"/>
                      <a:gd name="T72" fmla="*/ 1 w 892"/>
                      <a:gd name="T73" fmla="*/ 1 h 908"/>
                      <a:gd name="T74" fmla="*/ 1 w 892"/>
                      <a:gd name="T75" fmla="*/ 1 h 908"/>
                      <a:gd name="T76" fmla="*/ 1 w 892"/>
                      <a:gd name="T77" fmla="*/ 1 h 908"/>
                      <a:gd name="T78" fmla="*/ 1 w 892"/>
                      <a:gd name="T79" fmla="*/ 1 h 908"/>
                      <a:gd name="T80" fmla="*/ 1 w 892"/>
                      <a:gd name="T81" fmla="*/ 1 h 908"/>
                      <a:gd name="T82" fmla="*/ 1 w 892"/>
                      <a:gd name="T83" fmla="*/ 1 h 908"/>
                      <a:gd name="T84" fmla="*/ 1 w 892"/>
                      <a:gd name="T85" fmla="*/ 1 h 908"/>
                      <a:gd name="T86" fmla="*/ 1 w 892"/>
                      <a:gd name="T87" fmla="*/ 1 h 908"/>
                      <a:gd name="T88" fmla="*/ 1 w 892"/>
                      <a:gd name="T89" fmla="*/ 1 h 908"/>
                      <a:gd name="T90" fmla="*/ 1 w 892"/>
                      <a:gd name="T91" fmla="*/ 1 h 908"/>
                      <a:gd name="T92" fmla="*/ 1 w 892"/>
                      <a:gd name="T93" fmla="*/ 1 h 908"/>
                      <a:gd name="T94" fmla="*/ 1 w 892"/>
                      <a:gd name="T95" fmla="*/ 1 h 908"/>
                      <a:gd name="T96" fmla="*/ 1 w 892"/>
                      <a:gd name="T97" fmla="*/ 1 h 90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92"/>
                      <a:gd name="T148" fmla="*/ 0 h 908"/>
                      <a:gd name="T149" fmla="*/ 892 w 892"/>
                      <a:gd name="T150" fmla="*/ 908 h 90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92" h="908">
                        <a:moveTo>
                          <a:pt x="1" y="536"/>
                        </a:moveTo>
                        <a:lnTo>
                          <a:pt x="18" y="575"/>
                        </a:lnTo>
                        <a:lnTo>
                          <a:pt x="39" y="613"/>
                        </a:lnTo>
                        <a:lnTo>
                          <a:pt x="57" y="650"/>
                        </a:lnTo>
                        <a:lnTo>
                          <a:pt x="79" y="688"/>
                        </a:lnTo>
                        <a:lnTo>
                          <a:pt x="99" y="725"/>
                        </a:lnTo>
                        <a:lnTo>
                          <a:pt x="122" y="761"/>
                        </a:lnTo>
                        <a:lnTo>
                          <a:pt x="143" y="797"/>
                        </a:lnTo>
                        <a:lnTo>
                          <a:pt x="167" y="834"/>
                        </a:lnTo>
                        <a:lnTo>
                          <a:pt x="182" y="843"/>
                        </a:lnTo>
                        <a:lnTo>
                          <a:pt x="197" y="853"/>
                        </a:lnTo>
                        <a:lnTo>
                          <a:pt x="212" y="861"/>
                        </a:lnTo>
                        <a:lnTo>
                          <a:pt x="229" y="869"/>
                        </a:lnTo>
                        <a:lnTo>
                          <a:pt x="245" y="877"/>
                        </a:lnTo>
                        <a:lnTo>
                          <a:pt x="261" y="883"/>
                        </a:lnTo>
                        <a:lnTo>
                          <a:pt x="279" y="888"/>
                        </a:lnTo>
                        <a:lnTo>
                          <a:pt x="297" y="894"/>
                        </a:lnTo>
                        <a:lnTo>
                          <a:pt x="313" y="899"/>
                        </a:lnTo>
                        <a:lnTo>
                          <a:pt x="331" y="901"/>
                        </a:lnTo>
                        <a:lnTo>
                          <a:pt x="348" y="904"/>
                        </a:lnTo>
                        <a:lnTo>
                          <a:pt x="366" y="907"/>
                        </a:lnTo>
                        <a:lnTo>
                          <a:pt x="384" y="908"/>
                        </a:lnTo>
                        <a:lnTo>
                          <a:pt x="402" y="908"/>
                        </a:lnTo>
                        <a:lnTo>
                          <a:pt x="420" y="908"/>
                        </a:lnTo>
                        <a:lnTo>
                          <a:pt x="438" y="907"/>
                        </a:lnTo>
                        <a:lnTo>
                          <a:pt x="666" y="771"/>
                        </a:lnTo>
                        <a:lnTo>
                          <a:pt x="669" y="769"/>
                        </a:lnTo>
                        <a:lnTo>
                          <a:pt x="673" y="767"/>
                        </a:lnTo>
                        <a:lnTo>
                          <a:pt x="678" y="766"/>
                        </a:lnTo>
                        <a:lnTo>
                          <a:pt x="682" y="765"/>
                        </a:lnTo>
                        <a:lnTo>
                          <a:pt x="687" y="764"/>
                        </a:lnTo>
                        <a:lnTo>
                          <a:pt x="692" y="764"/>
                        </a:lnTo>
                        <a:lnTo>
                          <a:pt x="696" y="762"/>
                        </a:lnTo>
                        <a:lnTo>
                          <a:pt x="701" y="764"/>
                        </a:lnTo>
                        <a:lnTo>
                          <a:pt x="705" y="764"/>
                        </a:lnTo>
                        <a:lnTo>
                          <a:pt x="710" y="765"/>
                        </a:lnTo>
                        <a:lnTo>
                          <a:pt x="713" y="766"/>
                        </a:lnTo>
                        <a:lnTo>
                          <a:pt x="719" y="767"/>
                        </a:lnTo>
                        <a:lnTo>
                          <a:pt x="722" y="770"/>
                        </a:lnTo>
                        <a:lnTo>
                          <a:pt x="726" y="771"/>
                        </a:lnTo>
                        <a:lnTo>
                          <a:pt x="730" y="774"/>
                        </a:lnTo>
                        <a:lnTo>
                          <a:pt x="734" y="778"/>
                        </a:lnTo>
                        <a:lnTo>
                          <a:pt x="773" y="754"/>
                        </a:lnTo>
                        <a:lnTo>
                          <a:pt x="783" y="748"/>
                        </a:lnTo>
                        <a:lnTo>
                          <a:pt x="793" y="741"/>
                        </a:lnTo>
                        <a:lnTo>
                          <a:pt x="803" y="734"/>
                        </a:lnTo>
                        <a:lnTo>
                          <a:pt x="812" y="726"/>
                        </a:lnTo>
                        <a:lnTo>
                          <a:pt x="820" y="717"/>
                        </a:lnTo>
                        <a:lnTo>
                          <a:pt x="829" y="708"/>
                        </a:lnTo>
                        <a:lnTo>
                          <a:pt x="837" y="699"/>
                        </a:lnTo>
                        <a:lnTo>
                          <a:pt x="844" y="689"/>
                        </a:lnTo>
                        <a:lnTo>
                          <a:pt x="851" y="679"/>
                        </a:lnTo>
                        <a:lnTo>
                          <a:pt x="857" y="669"/>
                        </a:lnTo>
                        <a:lnTo>
                          <a:pt x="863" y="658"/>
                        </a:lnTo>
                        <a:lnTo>
                          <a:pt x="868" y="648"/>
                        </a:lnTo>
                        <a:lnTo>
                          <a:pt x="873" y="637"/>
                        </a:lnTo>
                        <a:lnTo>
                          <a:pt x="877" y="626"/>
                        </a:lnTo>
                        <a:lnTo>
                          <a:pt x="881" y="615"/>
                        </a:lnTo>
                        <a:lnTo>
                          <a:pt x="885" y="604"/>
                        </a:lnTo>
                        <a:lnTo>
                          <a:pt x="887" y="592"/>
                        </a:lnTo>
                        <a:lnTo>
                          <a:pt x="890" y="580"/>
                        </a:lnTo>
                        <a:lnTo>
                          <a:pt x="891" y="569"/>
                        </a:lnTo>
                        <a:lnTo>
                          <a:pt x="892" y="556"/>
                        </a:lnTo>
                        <a:lnTo>
                          <a:pt x="892" y="544"/>
                        </a:lnTo>
                        <a:lnTo>
                          <a:pt x="892" y="532"/>
                        </a:lnTo>
                        <a:lnTo>
                          <a:pt x="892" y="520"/>
                        </a:lnTo>
                        <a:lnTo>
                          <a:pt x="891" y="507"/>
                        </a:lnTo>
                        <a:lnTo>
                          <a:pt x="890" y="496"/>
                        </a:lnTo>
                        <a:lnTo>
                          <a:pt x="887" y="484"/>
                        </a:lnTo>
                        <a:lnTo>
                          <a:pt x="885" y="472"/>
                        </a:lnTo>
                        <a:lnTo>
                          <a:pt x="881" y="459"/>
                        </a:lnTo>
                        <a:lnTo>
                          <a:pt x="876" y="448"/>
                        </a:lnTo>
                        <a:lnTo>
                          <a:pt x="872" y="437"/>
                        </a:lnTo>
                        <a:lnTo>
                          <a:pt x="866" y="426"/>
                        </a:lnTo>
                        <a:lnTo>
                          <a:pt x="861" y="414"/>
                        </a:lnTo>
                        <a:lnTo>
                          <a:pt x="700" y="125"/>
                        </a:lnTo>
                        <a:lnTo>
                          <a:pt x="693" y="115"/>
                        </a:lnTo>
                        <a:lnTo>
                          <a:pt x="686" y="104"/>
                        </a:lnTo>
                        <a:lnTo>
                          <a:pt x="678" y="94"/>
                        </a:lnTo>
                        <a:lnTo>
                          <a:pt x="671" y="85"/>
                        </a:lnTo>
                        <a:lnTo>
                          <a:pt x="663" y="76"/>
                        </a:lnTo>
                        <a:lnTo>
                          <a:pt x="654" y="67"/>
                        </a:lnTo>
                        <a:lnTo>
                          <a:pt x="645" y="59"/>
                        </a:lnTo>
                        <a:lnTo>
                          <a:pt x="635" y="51"/>
                        </a:lnTo>
                        <a:lnTo>
                          <a:pt x="627" y="45"/>
                        </a:lnTo>
                        <a:lnTo>
                          <a:pt x="617" y="38"/>
                        </a:lnTo>
                        <a:lnTo>
                          <a:pt x="606" y="32"/>
                        </a:lnTo>
                        <a:lnTo>
                          <a:pt x="596" y="26"/>
                        </a:lnTo>
                        <a:lnTo>
                          <a:pt x="585" y="21"/>
                        </a:lnTo>
                        <a:lnTo>
                          <a:pt x="575" y="16"/>
                        </a:lnTo>
                        <a:lnTo>
                          <a:pt x="564" y="12"/>
                        </a:lnTo>
                        <a:lnTo>
                          <a:pt x="552" y="10"/>
                        </a:lnTo>
                        <a:lnTo>
                          <a:pt x="541" y="7"/>
                        </a:lnTo>
                        <a:lnTo>
                          <a:pt x="530" y="4"/>
                        </a:lnTo>
                        <a:lnTo>
                          <a:pt x="518" y="3"/>
                        </a:lnTo>
                        <a:lnTo>
                          <a:pt x="507" y="2"/>
                        </a:lnTo>
                        <a:lnTo>
                          <a:pt x="496" y="0"/>
                        </a:lnTo>
                        <a:lnTo>
                          <a:pt x="483" y="0"/>
                        </a:lnTo>
                        <a:lnTo>
                          <a:pt x="472" y="2"/>
                        </a:lnTo>
                        <a:lnTo>
                          <a:pt x="460" y="3"/>
                        </a:lnTo>
                        <a:lnTo>
                          <a:pt x="448" y="4"/>
                        </a:lnTo>
                        <a:lnTo>
                          <a:pt x="436" y="7"/>
                        </a:lnTo>
                        <a:lnTo>
                          <a:pt x="425" y="10"/>
                        </a:lnTo>
                        <a:lnTo>
                          <a:pt x="414" y="13"/>
                        </a:lnTo>
                        <a:lnTo>
                          <a:pt x="402" y="17"/>
                        </a:lnTo>
                        <a:lnTo>
                          <a:pt x="391" y="23"/>
                        </a:lnTo>
                        <a:lnTo>
                          <a:pt x="380" y="28"/>
                        </a:lnTo>
                        <a:lnTo>
                          <a:pt x="370" y="34"/>
                        </a:lnTo>
                        <a:lnTo>
                          <a:pt x="331" y="58"/>
                        </a:lnTo>
                        <a:lnTo>
                          <a:pt x="332" y="62"/>
                        </a:lnTo>
                        <a:lnTo>
                          <a:pt x="332" y="67"/>
                        </a:lnTo>
                        <a:lnTo>
                          <a:pt x="332" y="72"/>
                        </a:lnTo>
                        <a:lnTo>
                          <a:pt x="332" y="77"/>
                        </a:lnTo>
                        <a:lnTo>
                          <a:pt x="331" y="81"/>
                        </a:lnTo>
                        <a:lnTo>
                          <a:pt x="329" y="86"/>
                        </a:lnTo>
                        <a:lnTo>
                          <a:pt x="328" y="90"/>
                        </a:lnTo>
                        <a:lnTo>
                          <a:pt x="327" y="95"/>
                        </a:lnTo>
                        <a:lnTo>
                          <a:pt x="324" y="99"/>
                        </a:lnTo>
                        <a:lnTo>
                          <a:pt x="322" y="103"/>
                        </a:lnTo>
                        <a:lnTo>
                          <a:pt x="317" y="111"/>
                        </a:lnTo>
                        <a:lnTo>
                          <a:pt x="311" y="117"/>
                        </a:lnTo>
                        <a:lnTo>
                          <a:pt x="302" y="123"/>
                        </a:lnTo>
                        <a:lnTo>
                          <a:pt x="74" y="259"/>
                        </a:lnTo>
                        <a:lnTo>
                          <a:pt x="64" y="275"/>
                        </a:lnTo>
                        <a:lnTo>
                          <a:pt x="55" y="290"/>
                        </a:lnTo>
                        <a:lnTo>
                          <a:pt x="46" y="306"/>
                        </a:lnTo>
                        <a:lnTo>
                          <a:pt x="39" y="323"/>
                        </a:lnTo>
                        <a:lnTo>
                          <a:pt x="31" y="340"/>
                        </a:lnTo>
                        <a:lnTo>
                          <a:pt x="25" y="357"/>
                        </a:lnTo>
                        <a:lnTo>
                          <a:pt x="20" y="374"/>
                        </a:lnTo>
                        <a:lnTo>
                          <a:pt x="15" y="392"/>
                        </a:lnTo>
                        <a:lnTo>
                          <a:pt x="10" y="409"/>
                        </a:lnTo>
                        <a:lnTo>
                          <a:pt x="7" y="427"/>
                        </a:lnTo>
                        <a:lnTo>
                          <a:pt x="3" y="445"/>
                        </a:lnTo>
                        <a:lnTo>
                          <a:pt x="2" y="463"/>
                        </a:lnTo>
                        <a:lnTo>
                          <a:pt x="1" y="481"/>
                        </a:lnTo>
                        <a:lnTo>
                          <a:pt x="0" y="500"/>
                        </a:lnTo>
                        <a:lnTo>
                          <a:pt x="0" y="518"/>
                        </a:lnTo>
                        <a:lnTo>
                          <a:pt x="1" y="53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ru-RU" sz="1187" kern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963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2355" y="2298"/>
                    <a:ext cx="773" cy="475"/>
                    <a:chOff x="2355" y="2298"/>
                    <a:chExt cx="773" cy="475"/>
                  </a:xfrm>
                </p:grpSpPr>
                <p:sp>
                  <p:nvSpPr>
                    <p:cNvPr id="964" name="Freeform 470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616" y="2437"/>
                      <a:ext cx="256" cy="415"/>
                    </a:xfrm>
                    <a:custGeom>
                      <a:avLst/>
                      <a:gdLst>
                        <a:gd name="T0" fmla="*/ 1 w 395"/>
                        <a:gd name="T1" fmla="*/ 1 h 633"/>
                        <a:gd name="T2" fmla="*/ 1 w 395"/>
                        <a:gd name="T3" fmla="*/ 1 h 633"/>
                        <a:gd name="T4" fmla="*/ 1 w 395"/>
                        <a:gd name="T5" fmla="*/ 1 h 633"/>
                        <a:gd name="T6" fmla="*/ 1 w 395"/>
                        <a:gd name="T7" fmla="*/ 1 h 633"/>
                        <a:gd name="T8" fmla="*/ 1 w 395"/>
                        <a:gd name="T9" fmla="*/ 1 h 633"/>
                        <a:gd name="T10" fmla="*/ 1 w 395"/>
                        <a:gd name="T11" fmla="*/ 1 h 633"/>
                        <a:gd name="T12" fmla="*/ 1 w 395"/>
                        <a:gd name="T13" fmla="*/ 1 h 633"/>
                        <a:gd name="T14" fmla="*/ 1 w 395"/>
                        <a:gd name="T15" fmla="*/ 1 h 633"/>
                        <a:gd name="T16" fmla="*/ 1 w 395"/>
                        <a:gd name="T17" fmla="*/ 1 h 633"/>
                        <a:gd name="T18" fmla="*/ 1 w 395"/>
                        <a:gd name="T19" fmla="*/ 1 h 633"/>
                        <a:gd name="T20" fmla="*/ 1 w 395"/>
                        <a:gd name="T21" fmla="*/ 1 h 633"/>
                        <a:gd name="T22" fmla="*/ 1 w 395"/>
                        <a:gd name="T23" fmla="*/ 1 h 633"/>
                        <a:gd name="T24" fmla="*/ 1 w 395"/>
                        <a:gd name="T25" fmla="*/ 1 h 633"/>
                        <a:gd name="T26" fmla="*/ 1 w 395"/>
                        <a:gd name="T27" fmla="*/ 1 h 633"/>
                        <a:gd name="T28" fmla="*/ 1 w 395"/>
                        <a:gd name="T29" fmla="*/ 0 h 633"/>
                        <a:gd name="T30" fmla="*/ 1 w 395"/>
                        <a:gd name="T31" fmla="*/ 0 h 633"/>
                        <a:gd name="T32" fmla="*/ 1 w 395"/>
                        <a:gd name="T33" fmla="*/ 1 h 633"/>
                        <a:gd name="T34" fmla="*/ 1 w 395"/>
                        <a:gd name="T35" fmla="*/ 1 h 633"/>
                        <a:gd name="T36" fmla="*/ 1 w 395"/>
                        <a:gd name="T37" fmla="*/ 1 h 633"/>
                        <a:gd name="T38" fmla="*/ 1 w 395"/>
                        <a:gd name="T39" fmla="*/ 1 h 633"/>
                        <a:gd name="T40" fmla="*/ 1 w 395"/>
                        <a:gd name="T41" fmla="*/ 1 h 633"/>
                        <a:gd name="T42" fmla="*/ 0 w 395"/>
                        <a:gd name="T43" fmla="*/ 1 h 633"/>
                        <a:gd name="T44" fmla="*/ 1 w 395"/>
                        <a:gd name="T45" fmla="*/ 1 h 633"/>
                        <a:gd name="T46" fmla="*/ 1 w 395"/>
                        <a:gd name="T47" fmla="*/ 1 h 633"/>
                        <a:gd name="T48" fmla="*/ 1 w 395"/>
                        <a:gd name="T49" fmla="*/ 1 h 633"/>
                        <a:gd name="T50" fmla="*/ 1 w 395"/>
                        <a:gd name="T51" fmla="*/ 1 h 633"/>
                        <a:gd name="T52" fmla="*/ 1 w 395"/>
                        <a:gd name="T53" fmla="*/ 1 h 633"/>
                        <a:gd name="T54" fmla="*/ 1 w 395"/>
                        <a:gd name="T55" fmla="*/ 1 h 633"/>
                        <a:gd name="T56" fmla="*/ 1 w 395"/>
                        <a:gd name="T57" fmla="*/ 1 h 633"/>
                        <a:gd name="T58" fmla="*/ 1 w 395"/>
                        <a:gd name="T59" fmla="*/ 1 h 633"/>
                        <a:gd name="T60" fmla="*/ 1 w 395"/>
                        <a:gd name="T61" fmla="*/ 1 h 633"/>
                        <a:gd name="T62" fmla="*/ 1 w 395"/>
                        <a:gd name="T63" fmla="*/ 1 h 633"/>
                        <a:gd name="T64" fmla="*/ 1 w 395"/>
                        <a:gd name="T65" fmla="*/ 1 h 633"/>
                        <a:gd name="T66" fmla="*/ 1 w 395"/>
                        <a:gd name="T67" fmla="*/ 1 h 633"/>
                        <a:gd name="T68" fmla="*/ 1 w 395"/>
                        <a:gd name="T69" fmla="*/ 1 h 633"/>
                        <a:gd name="T70" fmla="*/ 1 w 395"/>
                        <a:gd name="T71" fmla="*/ 1 h 633"/>
                        <a:gd name="T72" fmla="*/ 1 w 395"/>
                        <a:gd name="T73" fmla="*/ 1 h 633"/>
                        <a:gd name="T74" fmla="*/ 1 w 395"/>
                        <a:gd name="T75" fmla="*/ 1 h 633"/>
                        <a:gd name="T76" fmla="*/ 1 w 395"/>
                        <a:gd name="T77" fmla="*/ 1 h 633"/>
                        <a:gd name="T78" fmla="*/ 1 w 395"/>
                        <a:gd name="T79" fmla="*/ 1 h 633"/>
                        <a:gd name="T80" fmla="*/ 1 w 395"/>
                        <a:gd name="T81" fmla="*/ 1 h 633"/>
                        <a:gd name="T82" fmla="*/ 1 w 395"/>
                        <a:gd name="T83" fmla="*/ 1 h 633"/>
                        <a:gd name="T84" fmla="*/ 1 w 395"/>
                        <a:gd name="T85" fmla="*/ 1 h 633"/>
                        <a:gd name="T86" fmla="*/ 1 w 395"/>
                        <a:gd name="T87" fmla="*/ 1 h 633"/>
                        <a:gd name="T88" fmla="*/ 1 w 395"/>
                        <a:gd name="T89" fmla="*/ 1 h 633"/>
                        <a:gd name="T90" fmla="*/ 1 w 395"/>
                        <a:gd name="T91" fmla="*/ 1 h 633"/>
                        <a:gd name="T92" fmla="*/ 1 w 395"/>
                        <a:gd name="T93" fmla="*/ 1 h 633"/>
                        <a:gd name="T94" fmla="*/ 1 w 395"/>
                        <a:gd name="T95" fmla="*/ 1 h 633"/>
                        <a:gd name="T96" fmla="*/ 1 w 395"/>
                        <a:gd name="T97" fmla="*/ 1 h 633"/>
                        <a:gd name="T98" fmla="*/ 1 w 395"/>
                        <a:gd name="T99" fmla="*/ 1 h 633"/>
                        <a:gd name="T100" fmla="*/ 1 w 395"/>
                        <a:gd name="T101" fmla="*/ 1 h 633"/>
                        <a:gd name="T102" fmla="*/ 1 w 395"/>
                        <a:gd name="T103" fmla="*/ 1 h 633"/>
                        <a:gd name="T104" fmla="*/ 1 w 395"/>
                        <a:gd name="T105" fmla="*/ 1 h 63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395"/>
                        <a:gd name="T160" fmla="*/ 0 h 633"/>
                        <a:gd name="T161" fmla="*/ 395 w 395"/>
                        <a:gd name="T162" fmla="*/ 633 h 63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395" h="633">
                          <a:moveTo>
                            <a:pt x="217" y="307"/>
                          </a:moveTo>
                          <a:lnTo>
                            <a:pt x="197" y="276"/>
                          </a:lnTo>
                          <a:lnTo>
                            <a:pt x="178" y="244"/>
                          </a:lnTo>
                          <a:lnTo>
                            <a:pt x="169" y="229"/>
                          </a:lnTo>
                          <a:lnTo>
                            <a:pt x="161" y="213"/>
                          </a:lnTo>
                          <a:lnTo>
                            <a:pt x="152" y="196"/>
                          </a:lnTo>
                          <a:lnTo>
                            <a:pt x="145" y="181"/>
                          </a:lnTo>
                          <a:lnTo>
                            <a:pt x="137" y="164"/>
                          </a:lnTo>
                          <a:lnTo>
                            <a:pt x="130" y="147"/>
                          </a:lnTo>
                          <a:lnTo>
                            <a:pt x="123" y="130"/>
                          </a:lnTo>
                          <a:lnTo>
                            <a:pt x="116" y="113"/>
                          </a:lnTo>
                          <a:lnTo>
                            <a:pt x="110" y="96"/>
                          </a:lnTo>
                          <a:lnTo>
                            <a:pt x="105" y="78"/>
                          </a:lnTo>
                          <a:lnTo>
                            <a:pt x="98" y="61"/>
                          </a:lnTo>
                          <a:lnTo>
                            <a:pt x="93" y="43"/>
                          </a:lnTo>
                          <a:lnTo>
                            <a:pt x="93" y="39"/>
                          </a:lnTo>
                          <a:lnTo>
                            <a:pt x="92" y="34"/>
                          </a:lnTo>
                          <a:lnTo>
                            <a:pt x="91" y="30"/>
                          </a:lnTo>
                          <a:lnTo>
                            <a:pt x="89" y="26"/>
                          </a:lnTo>
                          <a:lnTo>
                            <a:pt x="87" y="21"/>
                          </a:lnTo>
                          <a:lnTo>
                            <a:pt x="84" y="18"/>
                          </a:lnTo>
                          <a:lnTo>
                            <a:pt x="82" y="14"/>
                          </a:lnTo>
                          <a:lnTo>
                            <a:pt x="78" y="12"/>
                          </a:lnTo>
                          <a:lnTo>
                            <a:pt x="76" y="8"/>
                          </a:lnTo>
                          <a:lnTo>
                            <a:pt x="72" y="7"/>
                          </a:lnTo>
                          <a:lnTo>
                            <a:pt x="68" y="4"/>
                          </a:lnTo>
                          <a:lnTo>
                            <a:pt x="64" y="3"/>
                          </a:lnTo>
                          <a:lnTo>
                            <a:pt x="59" y="1"/>
                          </a:lnTo>
                          <a:lnTo>
                            <a:pt x="55" y="0"/>
                          </a:lnTo>
                          <a:lnTo>
                            <a:pt x="50" y="0"/>
                          </a:lnTo>
                          <a:lnTo>
                            <a:pt x="47" y="0"/>
                          </a:lnTo>
                          <a:lnTo>
                            <a:pt x="40" y="0"/>
                          </a:lnTo>
                          <a:lnTo>
                            <a:pt x="35" y="1"/>
                          </a:lnTo>
                          <a:lnTo>
                            <a:pt x="30" y="4"/>
                          </a:lnTo>
                          <a:lnTo>
                            <a:pt x="27" y="7"/>
                          </a:lnTo>
                          <a:lnTo>
                            <a:pt x="21" y="9"/>
                          </a:lnTo>
                          <a:lnTo>
                            <a:pt x="18" y="12"/>
                          </a:lnTo>
                          <a:lnTo>
                            <a:pt x="14" y="16"/>
                          </a:lnTo>
                          <a:lnTo>
                            <a:pt x="11" y="21"/>
                          </a:lnTo>
                          <a:lnTo>
                            <a:pt x="6" y="44"/>
                          </a:lnTo>
                          <a:lnTo>
                            <a:pt x="4" y="69"/>
                          </a:lnTo>
                          <a:lnTo>
                            <a:pt x="1" y="92"/>
                          </a:lnTo>
                          <a:lnTo>
                            <a:pt x="0" y="117"/>
                          </a:lnTo>
                          <a:lnTo>
                            <a:pt x="0" y="140"/>
                          </a:lnTo>
                          <a:lnTo>
                            <a:pt x="1" y="164"/>
                          </a:lnTo>
                          <a:lnTo>
                            <a:pt x="4" y="189"/>
                          </a:lnTo>
                          <a:lnTo>
                            <a:pt x="8" y="212"/>
                          </a:lnTo>
                          <a:lnTo>
                            <a:pt x="13" y="235"/>
                          </a:lnTo>
                          <a:lnTo>
                            <a:pt x="19" y="259"/>
                          </a:lnTo>
                          <a:lnTo>
                            <a:pt x="25" y="281"/>
                          </a:lnTo>
                          <a:lnTo>
                            <a:pt x="34" y="304"/>
                          </a:lnTo>
                          <a:lnTo>
                            <a:pt x="43" y="326"/>
                          </a:lnTo>
                          <a:lnTo>
                            <a:pt x="54" y="347"/>
                          </a:lnTo>
                          <a:lnTo>
                            <a:pt x="66" y="368"/>
                          </a:lnTo>
                          <a:lnTo>
                            <a:pt x="78" y="389"/>
                          </a:lnTo>
                          <a:lnTo>
                            <a:pt x="88" y="411"/>
                          </a:lnTo>
                          <a:lnTo>
                            <a:pt x="101" y="432"/>
                          </a:lnTo>
                          <a:lnTo>
                            <a:pt x="113" y="452"/>
                          </a:lnTo>
                          <a:lnTo>
                            <a:pt x="127" y="472"/>
                          </a:lnTo>
                          <a:lnTo>
                            <a:pt x="142" y="490"/>
                          </a:lnTo>
                          <a:lnTo>
                            <a:pt x="157" y="508"/>
                          </a:lnTo>
                          <a:lnTo>
                            <a:pt x="174" y="525"/>
                          </a:lnTo>
                          <a:lnTo>
                            <a:pt x="191" y="541"/>
                          </a:lnTo>
                          <a:lnTo>
                            <a:pt x="209" y="557"/>
                          </a:lnTo>
                          <a:lnTo>
                            <a:pt x="228" y="570"/>
                          </a:lnTo>
                          <a:lnTo>
                            <a:pt x="247" y="584"/>
                          </a:lnTo>
                          <a:lnTo>
                            <a:pt x="267" y="596"/>
                          </a:lnTo>
                          <a:lnTo>
                            <a:pt x="288" y="606"/>
                          </a:lnTo>
                          <a:lnTo>
                            <a:pt x="310" y="616"/>
                          </a:lnTo>
                          <a:lnTo>
                            <a:pt x="331" y="625"/>
                          </a:lnTo>
                          <a:lnTo>
                            <a:pt x="354" y="633"/>
                          </a:lnTo>
                          <a:lnTo>
                            <a:pt x="358" y="632"/>
                          </a:lnTo>
                          <a:lnTo>
                            <a:pt x="363" y="631"/>
                          </a:lnTo>
                          <a:lnTo>
                            <a:pt x="366" y="629"/>
                          </a:lnTo>
                          <a:lnTo>
                            <a:pt x="370" y="628"/>
                          </a:lnTo>
                          <a:lnTo>
                            <a:pt x="374" y="625"/>
                          </a:lnTo>
                          <a:lnTo>
                            <a:pt x="378" y="623"/>
                          </a:lnTo>
                          <a:lnTo>
                            <a:pt x="382" y="620"/>
                          </a:lnTo>
                          <a:lnTo>
                            <a:pt x="384" y="616"/>
                          </a:lnTo>
                          <a:lnTo>
                            <a:pt x="387" y="612"/>
                          </a:lnTo>
                          <a:lnTo>
                            <a:pt x="389" y="610"/>
                          </a:lnTo>
                          <a:lnTo>
                            <a:pt x="392" y="605"/>
                          </a:lnTo>
                          <a:lnTo>
                            <a:pt x="393" y="601"/>
                          </a:lnTo>
                          <a:lnTo>
                            <a:pt x="394" y="597"/>
                          </a:lnTo>
                          <a:lnTo>
                            <a:pt x="395" y="592"/>
                          </a:lnTo>
                          <a:lnTo>
                            <a:pt x="395" y="588"/>
                          </a:lnTo>
                          <a:lnTo>
                            <a:pt x="395" y="583"/>
                          </a:lnTo>
                          <a:lnTo>
                            <a:pt x="394" y="577"/>
                          </a:lnTo>
                          <a:lnTo>
                            <a:pt x="393" y="572"/>
                          </a:lnTo>
                          <a:lnTo>
                            <a:pt x="392" y="567"/>
                          </a:lnTo>
                          <a:lnTo>
                            <a:pt x="389" y="563"/>
                          </a:lnTo>
                          <a:lnTo>
                            <a:pt x="387" y="559"/>
                          </a:lnTo>
                          <a:lnTo>
                            <a:pt x="383" y="554"/>
                          </a:lnTo>
                          <a:lnTo>
                            <a:pt x="379" y="551"/>
                          </a:lnTo>
                          <a:lnTo>
                            <a:pt x="375" y="547"/>
                          </a:lnTo>
                          <a:lnTo>
                            <a:pt x="351" y="521"/>
                          </a:lnTo>
                          <a:lnTo>
                            <a:pt x="329" y="493"/>
                          </a:lnTo>
                          <a:lnTo>
                            <a:pt x="307" y="464"/>
                          </a:lnTo>
                          <a:lnTo>
                            <a:pt x="286" y="434"/>
                          </a:lnTo>
                          <a:lnTo>
                            <a:pt x="267" y="403"/>
                          </a:lnTo>
                          <a:lnTo>
                            <a:pt x="258" y="387"/>
                          </a:lnTo>
                          <a:lnTo>
                            <a:pt x="248" y="372"/>
                          </a:lnTo>
                          <a:lnTo>
                            <a:pt x="241" y="356"/>
                          </a:lnTo>
                          <a:lnTo>
                            <a:pt x="232" y="339"/>
                          </a:lnTo>
                          <a:lnTo>
                            <a:pt x="224" y="324"/>
                          </a:lnTo>
                          <a:lnTo>
                            <a:pt x="217" y="307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65" name="Freeform 471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885" y="2351"/>
                      <a:ext cx="281" cy="205"/>
                    </a:xfrm>
                    <a:custGeom>
                      <a:avLst/>
                      <a:gdLst>
                        <a:gd name="T0" fmla="*/ 1 w 434"/>
                        <a:gd name="T1" fmla="*/ 1 h 312"/>
                        <a:gd name="T2" fmla="*/ 1 w 434"/>
                        <a:gd name="T3" fmla="*/ 1 h 312"/>
                        <a:gd name="T4" fmla="*/ 1 w 434"/>
                        <a:gd name="T5" fmla="*/ 1 h 312"/>
                        <a:gd name="T6" fmla="*/ 1 w 434"/>
                        <a:gd name="T7" fmla="*/ 1 h 312"/>
                        <a:gd name="T8" fmla="*/ 1 w 434"/>
                        <a:gd name="T9" fmla="*/ 1 h 312"/>
                        <a:gd name="T10" fmla="*/ 1 w 434"/>
                        <a:gd name="T11" fmla="*/ 0 h 312"/>
                        <a:gd name="T12" fmla="*/ 1 w 434"/>
                        <a:gd name="T13" fmla="*/ 1 h 312"/>
                        <a:gd name="T14" fmla="*/ 1 w 434"/>
                        <a:gd name="T15" fmla="*/ 1 h 312"/>
                        <a:gd name="T16" fmla="*/ 1 w 434"/>
                        <a:gd name="T17" fmla="*/ 1 h 312"/>
                        <a:gd name="T18" fmla="*/ 1 w 434"/>
                        <a:gd name="T19" fmla="*/ 1 h 312"/>
                        <a:gd name="T20" fmla="*/ 1 w 434"/>
                        <a:gd name="T21" fmla="*/ 1 h 312"/>
                        <a:gd name="T22" fmla="*/ 1 w 434"/>
                        <a:gd name="T23" fmla="*/ 1 h 312"/>
                        <a:gd name="T24" fmla="*/ 1 w 434"/>
                        <a:gd name="T25" fmla="*/ 1 h 312"/>
                        <a:gd name="T26" fmla="*/ 1 w 434"/>
                        <a:gd name="T27" fmla="*/ 1 h 312"/>
                        <a:gd name="T28" fmla="*/ 0 w 434"/>
                        <a:gd name="T29" fmla="*/ 1 h 312"/>
                        <a:gd name="T30" fmla="*/ 0 w 434"/>
                        <a:gd name="T31" fmla="*/ 1 h 312"/>
                        <a:gd name="T32" fmla="*/ 1 w 434"/>
                        <a:gd name="T33" fmla="*/ 1 h 312"/>
                        <a:gd name="T34" fmla="*/ 1 w 434"/>
                        <a:gd name="T35" fmla="*/ 1 h 312"/>
                        <a:gd name="T36" fmla="*/ 1 w 434"/>
                        <a:gd name="T37" fmla="*/ 1 h 312"/>
                        <a:gd name="T38" fmla="*/ 1 w 434"/>
                        <a:gd name="T39" fmla="*/ 1 h 312"/>
                        <a:gd name="T40" fmla="*/ 1 w 434"/>
                        <a:gd name="T41" fmla="*/ 1 h 312"/>
                        <a:gd name="T42" fmla="*/ 1 w 434"/>
                        <a:gd name="T43" fmla="*/ 1 h 312"/>
                        <a:gd name="T44" fmla="*/ 1 w 434"/>
                        <a:gd name="T45" fmla="*/ 1 h 312"/>
                        <a:gd name="T46" fmla="*/ 1 w 434"/>
                        <a:gd name="T47" fmla="*/ 1 h 312"/>
                        <a:gd name="T48" fmla="*/ 1 w 434"/>
                        <a:gd name="T49" fmla="*/ 1 h 312"/>
                        <a:gd name="T50" fmla="*/ 1 w 434"/>
                        <a:gd name="T51" fmla="*/ 1 h 312"/>
                        <a:gd name="T52" fmla="*/ 1 w 434"/>
                        <a:gd name="T53" fmla="*/ 1 h 312"/>
                        <a:gd name="T54" fmla="*/ 1 w 434"/>
                        <a:gd name="T55" fmla="*/ 1 h 312"/>
                        <a:gd name="T56" fmla="*/ 1 w 434"/>
                        <a:gd name="T57" fmla="*/ 1 h 312"/>
                        <a:gd name="T58" fmla="*/ 1 w 434"/>
                        <a:gd name="T59" fmla="*/ 1 h 312"/>
                        <a:gd name="T60" fmla="*/ 1 w 434"/>
                        <a:gd name="T61" fmla="*/ 1 h 312"/>
                        <a:gd name="T62" fmla="*/ 1 w 434"/>
                        <a:gd name="T63" fmla="*/ 1 h 312"/>
                        <a:gd name="T64" fmla="*/ 1 w 434"/>
                        <a:gd name="T65" fmla="*/ 1 h 312"/>
                        <a:gd name="T66" fmla="*/ 1 w 434"/>
                        <a:gd name="T67" fmla="*/ 1 h 312"/>
                        <a:gd name="T68" fmla="*/ 1 w 434"/>
                        <a:gd name="T69" fmla="*/ 1 h 312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434"/>
                        <a:gd name="T106" fmla="*/ 0 h 312"/>
                        <a:gd name="T107" fmla="*/ 434 w 434"/>
                        <a:gd name="T108" fmla="*/ 312 h 312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434" h="312">
                          <a:moveTo>
                            <a:pt x="426" y="31"/>
                          </a:moveTo>
                          <a:lnTo>
                            <a:pt x="423" y="26"/>
                          </a:lnTo>
                          <a:lnTo>
                            <a:pt x="419" y="21"/>
                          </a:lnTo>
                          <a:lnTo>
                            <a:pt x="415" y="17"/>
                          </a:lnTo>
                          <a:lnTo>
                            <a:pt x="410" y="13"/>
                          </a:lnTo>
                          <a:lnTo>
                            <a:pt x="406" y="9"/>
                          </a:lnTo>
                          <a:lnTo>
                            <a:pt x="400" y="7"/>
                          </a:lnTo>
                          <a:lnTo>
                            <a:pt x="395" y="4"/>
                          </a:lnTo>
                          <a:lnTo>
                            <a:pt x="390" y="3"/>
                          </a:lnTo>
                          <a:lnTo>
                            <a:pt x="384" y="2"/>
                          </a:lnTo>
                          <a:lnTo>
                            <a:pt x="379" y="0"/>
                          </a:lnTo>
                          <a:lnTo>
                            <a:pt x="372" y="0"/>
                          </a:lnTo>
                          <a:lnTo>
                            <a:pt x="366" y="2"/>
                          </a:lnTo>
                          <a:lnTo>
                            <a:pt x="361" y="3"/>
                          </a:lnTo>
                          <a:lnTo>
                            <a:pt x="355" y="4"/>
                          </a:lnTo>
                          <a:lnTo>
                            <a:pt x="350" y="7"/>
                          </a:lnTo>
                          <a:lnTo>
                            <a:pt x="345" y="9"/>
                          </a:lnTo>
                          <a:lnTo>
                            <a:pt x="30" y="197"/>
                          </a:lnTo>
                          <a:lnTo>
                            <a:pt x="25" y="199"/>
                          </a:lnTo>
                          <a:lnTo>
                            <a:pt x="20" y="203"/>
                          </a:lnTo>
                          <a:lnTo>
                            <a:pt x="16" y="208"/>
                          </a:lnTo>
                          <a:lnTo>
                            <a:pt x="12" y="212"/>
                          </a:lnTo>
                          <a:lnTo>
                            <a:pt x="8" y="217"/>
                          </a:lnTo>
                          <a:lnTo>
                            <a:pt x="6" y="223"/>
                          </a:lnTo>
                          <a:lnTo>
                            <a:pt x="3" y="228"/>
                          </a:lnTo>
                          <a:lnTo>
                            <a:pt x="2" y="234"/>
                          </a:lnTo>
                          <a:lnTo>
                            <a:pt x="1" y="240"/>
                          </a:lnTo>
                          <a:lnTo>
                            <a:pt x="0" y="246"/>
                          </a:lnTo>
                          <a:lnTo>
                            <a:pt x="0" y="253"/>
                          </a:lnTo>
                          <a:lnTo>
                            <a:pt x="0" y="258"/>
                          </a:lnTo>
                          <a:lnTo>
                            <a:pt x="1" y="264"/>
                          </a:lnTo>
                          <a:lnTo>
                            <a:pt x="3" y="269"/>
                          </a:lnTo>
                          <a:lnTo>
                            <a:pt x="5" y="276"/>
                          </a:lnTo>
                          <a:lnTo>
                            <a:pt x="8" y="281"/>
                          </a:lnTo>
                          <a:lnTo>
                            <a:pt x="11" y="286"/>
                          </a:lnTo>
                          <a:lnTo>
                            <a:pt x="15" y="292"/>
                          </a:lnTo>
                          <a:lnTo>
                            <a:pt x="20" y="297"/>
                          </a:lnTo>
                          <a:lnTo>
                            <a:pt x="24" y="301"/>
                          </a:lnTo>
                          <a:lnTo>
                            <a:pt x="29" y="303"/>
                          </a:lnTo>
                          <a:lnTo>
                            <a:pt x="34" y="306"/>
                          </a:lnTo>
                          <a:lnTo>
                            <a:pt x="39" y="308"/>
                          </a:lnTo>
                          <a:lnTo>
                            <a:pt x="45" y="311"/>
                          </a:lnTo>
                          <a:lnTo>
                            <a:pt x="50" y="312"/>
                          </a:lnTo>
                          <a:lnTo>
                            <a:pt x="56" y="312"/>
                          </a:lnTo>
                          <a:lnTo>
                            <a:pt x="61" y="312"/>
                          </a:lnTo>
                          <a:lnTo>
                            <a:pt x="68" y="312"/>
                          </a:lnTo>
                          <a:lnTo>
                            <a:pt x="74" y="311"/>
                          </a:lnTo>
                          <a:lnTo>
                            <a:pt x="79" y="310"/>
                          </a:lnTo>
                          <a:lnTo>
                            <a:pt x="85" y="307"/>
                          </a:lnTo>
                          <a:lnTo>
                            <a:pt x="90" y="305"/>
                          </a:lnTo>
                          <a:lnTo>
                            <a:pt x="405" y="117"/>
                          </a:lnTo>
                          <a:lnTo>
                            <a:pt x="410" y="113"/>
                          </a:lnTo>
                          <a:lnTo>
                            <a:pt x="414" y="109"/>
                          </a:lnTo>
                          <a:lnTo>
                            <a:pt x="419" y="106"/>
                          </a:lnTo>
                          <a:lnTo>
                            <a:pt x="423" y="100"/>
                          </a:lnTo>
                          <a:lnTo>
                            <a:pt x="425" y="96"/>
                          </a:lnTo>
                          <a:lnTo>
                            <a:pt x="429" y="90"/>
                          </a:lnTo>
                          <a:lnTo>
                            <a:pt x="430" y="85"/>
                          </a:lnTo>
                          <a:lnTo>
                            <a:pt x="433" y="80"/>
                          </a:lnTo>
                          <a:lnTo>
                            <a:pt x="434" y="73"/>
                          </a:lnTo>
                          <a:lnTo>
                            <a:pt x="434" y="68"/>
                          </a:lnTo>
                          <a:lnTo>
                            <a:pt x="434" y="61"/>
                          </a:lnTo>
                          <a:lnTo>
                            <a:pt x="434" y="55"/>
                          </a:lnTo>
                          <a:lnTo>
                            <a:pt x="433" y="50"/>
                          </a:lnTo>
                          <a:lnTo>
                            <a:pt x="432" y="43"/>
                          </a:lnTo>
                          <a:lnTo>
                            <a:pt x="429" y="38"/>
                          </a:lnTo>
                          <a:lnTo>
                            <a:pt x="426" y="3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66" name="Freeform 472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317" y="2336"/>
                      <a:ext cx="282" cy="205"/>
                    </a:xfrm>
                    <a:custGeom>
                      <a:avLst/>
                      <a:gdLst>
                        <a:gd name="T0" fmla="*/ 1 w 434"/>
                        <a:gd name="T1" fmla="*/ 1 h 312"/>
                        <a:gd name="T2" fmla="*/ 1 w 434"/>
                        <a:gd name="T3" fmla="*/ 1 h 312"/>
                        <a:gd name="T4" fmla="*/ 1 w 434"/>
                        <a:gd name="T5" fmla="*/ 1 h 312"/>
                        <a:gd name="T6" fmla="*/ 1 w 434"/>
                        <a:gd name="T7" fmla="*/ 1 h 312"/>
                        <a:gd name="T8" fmla="*/ 1 w 434"/>
                        <a:gd name="T9" fmla="*/ 0 h 312"/>
                        <a:gd name="T10" fmla="*/ 1 w 434"/>
                        <a:gd name="T11" fmla="*/ 0 h 312"/>
                        <a:gd name="T12" fmla="*/ 1 w 434"/>
                        <a:gd name="T13" fmla="*/ 1 h 312"/>
                        <a:gd name="T14" fmla="*/ 1 w 434"/>
                        <a:gd name="T15" fmla="*/ 1 h 312"/>
                        <a:gd name="T16" fmla="*/ 1 w 434"/>
                        <a:gd name="T17" fmla="*/ 1 h 312"/>
                        <a:gd name="T18" fmla="*/ 1 w 434"/>
                        <a:gd name="T19" fmla="*/ 1 h 312"/>
                        <a:gd name="T20" fmla="*/ 1 w 434"/>
                        <a:gd name="T21" fmla="*/ 1 h 312"/>
                        <a:gd name="T22" fmla="*/ 1 w 434"/>
                        <a:gd name="T23" fmla="*/ 1 h 312"/>
                        <a:gd name="T24" fmla="*/ 1 w 434"/>
                        <a:gd name="T25" fmla="*/ 1 h 312"/>
                        <a:gd name="T26" fmla="*/ 1 w 434"/>
                        <a:gd name="T27" fmla="*/ 1 h 312"/>
                        <a:gd name="T28" fmla="*/ 0 w 434"/>
                        <a:gd name="T29" fmla="*/ 1 h 312"/>
                        <a:gd name="T30" fmla="*/ 1 w 434"/>
                        <a:gd name="T31" fmla="*/ 1 h 312"/>
                        <a:gd name="T32" fmla="*/ 1 w 434"/>
                        <a:gd name="T33" fmla="*/ 1 h 312"/>
                        <a:gd name="T34" fmla="*/ 1 w 434"/>
                        <a:gd name="T35" fmla="*/ 1 h 312"/>
                        <a:gd name="T36" fmla="*/ 1 w 434"/>
                        <a:gd name="T37" fmla="*/ 1 h 312"/>
                        <a:gd name="T38" fmla="*/ 1 w 434"/>
                        <a:gd name="T39" fmla="*/ 1 h 312"/>
                        <a:gd name="T40" fmla="*/ 1 w 434"/>
                        <a:gd name="T41" fmla="*/ 1 h 312"/>
                        <a:gd name="T42" fmla="*/ 1 w 434"/>
                        <a:gd name="T43" fmla="*/ 1 h 312"/>
                        <a:gd name="T44" fmla="*/ 1 w 434"/>
                        <a:gd name="T45" fmla="*/ 1 h 312"/>
                        <a:gd name="T46" fmla="*/ 1 w 434"/>
                        <a:gd name="T47" fmla="*/ 1 h 312"/>
                        <a:gd name="T48" fmla="*/ 1 w 434"/>
                        <a:gd name="T49" fmla="*/ 1 h 312"/>
                        <a:gd name="T50" fmla="*/ 1 w 434"/>
                        <a:gd name="T51" fmla="*/ 1 h 312"/>
                        <a:gd name="T52" fmla="*/ 1 w 434"/>
                        <a:gd name="T53" fmla="*/ 1 h 312"/>
                        <a:gd name="T54" fmla="*/ 1 w 434"/>
                        <a:gd name="T55" fmla="*/ 1 h 312"/>
                        <a:gd name="T56" fmla="*/ 1 w 434"/>
                        <a:gd name="T57" fmla="*/ 1 h 312"/>
                        <a:gd name="T58" fmla="*/ 1 w 434"/>
                        <a:gd name="T59" fmla="*/ 1 h 312"/>
                        <a:gd name="T60" fmla="*/ 1 w 434"/>
                        <a:gd name="T61" fmla="*/ 1 h 312"/>
                        <a:gd name="T62" fmla="*/ 1 w 434"/>
                        <a:gd name="T63" fmla="*/ 1 h 312"/>
                        <a:gd name="T64" fmla="*/ 1 w 434"/>
                        <a:gd name="T65" fmla="*/ 1 h 312"/>
                        <a:gd name="T66" fmla="*/ 1 w 434"/>
                        <a:gd name="T67" fmla="*/ 1 h 312"/>
                        <a:gd name="T68" fmla="*/ 1 w 434"/>
                        <a:gd name="T69" fmla="*/ 1 h 312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434"/>
                        <a:gd name="T106" fmla="*/ 0 h 312"/>
                        <a:gd name="T107" fmla="*/ 434 w 434"/>
                        <a:gd name="T108" fmla="*/ 312 h 312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434" h="312">
                          <a:moveTo>
                            <a:pt x="426" y="31"/>
                          </a:moveTo>
                          <a:lnTo>
                            <a:pt x="423" y="26"/>
                          </a:lnTo>
                          <a:lnTo>
                            <a:pt x="419" y="21"/>
                          </a:lnTo>
                          <a:lnTo>
                            <a:pt x="415" y="16"/>
                          </a:lnTo>
                          <a:lnTo>
                            <a:pt x="410" y="12"/>
                          </a:lnTo>
                          <a:lnTo>
                            <a:pt x="406" y="9"/>
                          </a:lnTo>
                          <a:lnTo>
                            <a:pt x="400" y="6"/>
                          </a:lnTo>
                          <a:lnTo>
                            <a:pt x="395" y="4"/>
                          </a:lnTo>
                          <a:lnTo>
                            <a:pt x="390" y="1"/>
                          </a:lnTo>
                          <a:lnTo>
                            <a:pt x="384" y="0"/>
                          </a:lnTo>
                          <a:lnTo>
                            <a:pt x="379" y="0"/>
                          </a:lnTo>
                          <a:lnTo>
                            <a:pt x="372" y="0"/>
                          </a:lnTo>
                          <a:lnTo>
                            <a:pt x="367" y="0"/>
                          </a:lnTo>
                          <a:lnTo>
                            <a:pt x="361" y="1"/>
                          </a:lnTo>
                          <a:lnTo>
                            <a:pt x="355" y="3"/>
                          </a:lnTo>
                          <a:lnTo>
                            <a:pt x="350" y="5"/>
                          </a:lnTo>
                          <a:lnTo>
                            <a:pt x="345" y="8"/>
                          </a:lnTo>
                          <a:lnTo>
                            <a:pt x="30" y="195"/>
                          </a:lnTo>
                          <a:lnTo>
                            <a:pt x="25" y="199"/>
                          </a:lnTo>
                          <a:lnTo>
                            <a:pt x="20" y="203"/>
                          </a:lnTo>
                          <a:lnTo>
                            <a:pt x="16" y="207"/>
                          </a:lnTo>
                          <a:lnTo>
                            <a:pt x="12" y="212"/>
                          </a:lnTo>
                          <a:lnTo>
                            <a:pt x="8" y="217"/>
                          </a:lnTo>
                          <a:lnTo>
                            <a:pt x="6" y="222"/>
                          </a:lnTo>
                          <a:lnTo>
                            <a:pt x="3" y="227"/>
                          </a:lnTo>
                          <a:lnTo>
                            <a:pt x="2" y="233"/>
                          </a:lnTo>
                          <a:lnTo>
                            <a:pt x="1" y="239"/>
                          </a:lnTo>
                          <a:lnTo>
                            <a:pt x="0" y="244"/>
                          </a:lnTo>
                          <a:lnTo>
                            <a:pt x="0" y="251"/>
                          </a:lnTo>
                          <a:lnTo>
                            <a:pt x="0" y="257"/>
                          </a:lnTo>
                          <a:lnTo>
                            <a:pt x="1" y="263"/>
                          </a:lnTo>
                          <a:lnTo>
                            <a:pt x="3" y="269"/>
                          </a:lnTo>
                          <a:lnTo>
                            <a:pt x="5" y="274"/>
                          </a:lnTo>
                          <a:lnTo>
                            <a:pt x="8" y="281"/>
                          </a:lnTo>
                          <a:lnTo>
                            <a:pt x="11" y="286"/>
                          </a:lnTo>
                          <a:lnTo>
                            <a:pt x="15" y="291"/>
                          </a:lnTo>
                          <a:lnTo>
                            <a:pt x="20" y="295"/>
                          </a:lnTo>
                          <a:lnTo>
                            <a:pt x="23" y="299"/>
                          </a:lnTo>
                          <a:lnTo>
                            <a:pt x="29" y="303"/>
                          </a:lnTo>
                          <a:lnTo>
                            <a:pt x="34" y="305"/>
                          </a:lnTo>
                          <a:lnTo>
                            <a:pt x="39" y="308"/>
                          </a:lnTo>
                          <a:lnTo>
                            <a:pt x="45" y="309"/>
                          </a:lnTo>
                          <a:lnTo>
                            <a:pt x="50" y="311"/>
                          </a:lnTo>
                          <a:lnTo>
                            <a:pt x="56" y="312"/>
                          </a:lnTo>
                          <a:lnTo>
                            <a:pt x="61" y="312"/>
                          </a:lnTo>
                          <a:lnTo>
                            <a:pt x="68" y="311"/>
                          </a:lnTo>
                          <a:lnTo>
                            <a:pt x="74" y="311"/>
                          </a:lnTo>
                          <a:lnTo>
                            <a:pt x="79" y="308"/>
                          </a:lnTo>
                          <a:lnTo>
                            <a:pt x="85" y="307"/>
                          </a:lnTo>
                          <a:lnTo>
                            <a:pt x="90" y="303"/>
                          </a:lnTo>
                          <a:lnTo>
                            <a:pt x="405" y="116"/>
                          </a:lnTo>
                          <a:lnTo>
                            <a:pt x="410" y="113"/>
                          </a:lnTo>
                          <a:lnTo>
                            <a:pt x="414" y="109"/>
                          </a:lnTo>
                          <a:lnTo>
                            <a:pt x="419" y="104"/>
                          </a:lnTo>
                          <a:lnTo>
                            <a:pt x="423" y="100"/>
                          </a:lnTo>
                          <a:lnTo>
                            <a:pt x="425" y="95"/>
                          </a:lnTo>
                          <a:lnTo>
                            <a:pt x="429" y="90"/>
                          </a:lnTo>
                          <a:lnTo>
                            <a:pt x="430" y="84"/>
                          </a:lnTo>
                          <a:lnTo>
                            <a:pt x="433" y="78"/>
                          </a:lnTo>
                          <a:lnTo>
                            <a:pt x="434" y="73"/>
                          </a:lnTo>
                          <a:lnTo>
                            <a:pt x="434" y="66"/>
                          </a:lnTo>
                          <a:lnTo>
                            <a:pt x="434" y="60"/>
                          </a:lnTo>
                          <a:lnTo>
                            <a:pt x="434" y="55"/>
                          </a:lnTo>
                          <a:lnTo>
                            <a:pt x="433" y="48"/>
                          </a:lnTo>
                          <a:lnTo>
                            <a:pt x="431" y="43"/>
                          </a:lnTo>
                          <a:lnTo>
                            <a:pt x="429" y="36"/>
                          </a:lnTo>
                          <a:lnTo>
                            <a:pt x="426" y="3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47" name="Group 466"/>
                <p:cNvGrpSpPr>
                  <a:grpSpLocks/>
                </p:cNvGrpSpPr>
                <p:nvPr/>
              </p:nvGrpSpPr>
              <p:grpSpPr bwMode="auto">
                <a:xfrm rot="21439415">
                  <a:off x="7394221" y="6062478"/>
                  <a:ext cx="198310" cy="159384"/>
                  <a:chOff x="2355" y="2060"/>
                  <a:chExt cx="773" cy="713"/>
                </a:xfrm>
              </p:grpSpPr>
              <p:sp>
                <p:nvSpPr>
                  <p:cNvPr id="955" name="Freeform 467"/>
                  <p:cNvSpPr>
                    <a:spLocks noEditPoints="1"/>
                  </p:cNvSpPr>
                  <p:nvPr/>
                </p:nvSpPr>
                <p:spPr bwMode="auto">
                  <a:xfrm rot="-3565789">
                    <a:off x="2425" y="2060"/>
                    <a:ext cx="666" cy="705"/>
                  </a:xfrm>
                  <a:custGeom>
                    <a:avLst/>
                    <a:gdLst>
                      <a:gd name="T0" fmla="*/ 1 w 1026"/>
                      <a:gd name="T1" fmla="*/ 1 h 1074"/>
                      <a:gd name="T2" fmla="*/ 1 w 1026"/>
                      <a:gd name="T3" fmla="*/ 1 h 1074"/>
                      <a:gd name="T4" fmla="*/ 1 w 1026"/>
                      <a:gd name="T5" fmla="*/ 1 h 1074"/>
                      <a:gd name="T6" fmla="*/ 1 w 1026"/>
                      <a:gd name="T7" fmla="*/ 1 h 1074"/>
                      <a:gd name="T8" fmla="*/ 1 w 1026"/>
                      <a:gd name="T9" fmla="*/ 1 h 1074"/>
                      <a:gd name="T10" fmla="*/ 1 w 1026"/>
                      <a:gd name="T11" fmla="*/ 1 h 1074"/>
                      <a:gd name="T12" fmla="*/ 1 w 1026"/>
                      <a:gd name="T13" fmla="*/ 1 h 1074"/>
                      <a:gd name="T14" fmla="*/ 1 w 1026"/>
                      <a:gd name="T15" fmla="*/ 1 h 1074"/>
                      <a:gd name="T16" fmla="*/ 1 w 1026"/>
                      <a:gd name="T17" fmla="*/ 1 h 1074"/>
                      <a:gd name="T18" fmla="*/ 1 w 1026"/>
                      <a:gd name="T19" fmla="*/ 1 h 1074"/>
                      <a:gd name="T20" fmla="*/ 1 w 1026"/>
                      <a:gd name="T21" fmla="*/ 1 h 1074"/>
                      <a:gd name="T22" fmla="*/ 1 w 1026"/>
                      <a:gd name="T23" fmla="*/ 1 h 1074"/>
                      <a:gd name="T24" fmla="*/ 1 w 1026"/>
                      <a:gd name="T25" fmla="*/ 1 h 1074"/>
                      <a:gd name="T26" fmla="*/ 1 w 1026"/>
                      <a:gd name="T27" fmla="*/ 1 h 1074"/>
                      <a:gd name="T28" fmla="*/ 1 w 1026"/>
                      <a:gd name="T29" fmla="*/ 1 h 1074"/>
                      <a:gd name="T30" fmla="*/ 1 w 1026"/>
                      <a:gd name="T31" fmla="*/ 1 h 1074"/>
                      <a:gd name="T32" fmla="*/ 1 w 1026"/>
                      <a:gd name="T33" fmla="*/ 1 h 1074"/>
                      <a:gd name="T34" fmla="*/ 1 w 1026"/>
                      <a:gd name="T35" fmla="*/ 1 h 1074"/>
                      <a:gd name="T36" fmla="*/ 1 w 1026"/>
                      <a:gd name="T37" fmla="*/ 1 h 1074"/>
                      <a:gd name="T38" fmla="*/ 1 w 1026"/>
                      <a:gd name="T39" fmla="*/ 1 h 1074"/>
                      <a:gd name="T40" fmla="*/ 1 w 1026"/>
                      <a:gd name="T41" fmla="*/ 1 h 1074"/>
                      <a:gd name="T42" fmla="*/ 1 w 1026"/>
                      <a:gd name="T43" fmla="*/ 1 h 1074"/>
                      <a:gd name="T44" fmla="*/ 1 w 1026"/>
                      <a:gd name="T45" fmla="*/ 1 h 1074"/>
                      <a:gd name="T46" fmla="*/ 1 w 1026"/>
                      <a:gd name="T47" fmla="*/ 1 h 1074"/>
                      <a:gd name="T48" fmla="*/ 1 w 1026"/>
                      <a:gd name="T49" fmla="*/ 1 h 1074"/>
                      <a:gd name="T50" fmla="*/ 1 w 1026"/>
                      <a:gd name="T51" fmla="*/ 1 h 1074"/>
                      <a:gd name="T52" fmla="*/ 1 w 1026"/>
                      <a:gd name="T53" fmla="*/ 1 h 1074"/>
                      <a:gd name="T54" fmla="*/ 1 w 1026"/>
                      <a:gd name="T55" fmla="*/ 1 h 1074"/>
                      <a:gd name="T56" fmla="*/ 1 w 1026"/>
                      <a:gd name="T57" fmla="*/ 1 h 1074"/>
                      <a:gd name="T58" fmla="*/ 1 w 1026"/>
                      <a:gd name="T59" fmla="*/ 1 h 1074"/>
                      <a:gd name="T60" fmla="*/ 1 w 1026"/>
                      <a:gd name="T61" fmla="*/ 1 h 1074"/>
                      <a:gd name="T62" fmla="*/ 1 w 1026"/>
                      <a:gd name="T63" fmla="*/ 1 h 1074"/>
                      <a:gd name="T64" fmla="*/ 1 w 1026"/>
                      <a:gd name="T65" fmla="*/ 1 h 1074"/>
                      <a:gd name="T66" fmla="*/ 1 w 1026"/>
                      <a:gd name="T67" fmla="*/ 1 h 1074"/>
                      <a:gd name="T68" fmla="*/ 1 w 1026"/>
                      <a:gd name="T69" fmla="*/ 1 h 1074"/>
                      <a:gd name="T70" fmla="*/ 1 w 1026"/>
                      <a:gd name="T71" fmla="*/ 1 h 1074"/>
                      <a:gd name="T72" fmla="*/ 1 w 1026"/>
                      <a:gd name="T73" fmla="*/ 1 h 1074"/>
                      <a:gd name="T74" fmla="*/ 1 w 1026"/>
                      <a:gd name="T75" fmla="*/ 1 h 1074"/>
                      <a:gd name="T76" fmla="*/ 1 w 1026"/>
                      <a:gd name="T77" fmla="*/ 1 h 1074"/>
                      <a:gd name="T78" fmla="*/ 1 w 1026"/>
                      <a:gd name="T79" fmla="*/ 1 h 1074"/>
                      <a:gd name="T80" fmla="*/ 1 w 1026"/>
                      <a:gd name="T81" fmla="*/ 1 h 1074"/>
                      <a:gd name="T82" fmla="*/ 1 w 1026"/>
                      <a:gd name="T83" fmla="*/ 1 h 1074"/>
                      <a:gd name="T84" fmla="*/ 1 w 1026"/>
                      <a:gd name="T85" fmla="*/ 1 h 1074"/>
                      <a:gd name="T86" fmla="*/ 1 w 1026"/>
                      <a:gd name="T87" fmla="*/ 1 h 1074"/>
                      <a:gd name="T88" fmla="*/ 1 w 1026"/>
                      <a:gd name="T89" fmla="*/ 1 h 1074"/>
                      <a:gd name="T90" fmla="*/ 1 w 1026"/>
                      <a:gd name="T91" fmla="*/ 1 h 1074"/>
                      <a:gd name="T92" fmla="*/ 1 w 1026"/>
                      <a:gd name="T93" fmla="*/ 1 h 1074"/>
                      <a:gd name="T94" fmla="*/ 1 w 1026"/>
                      <a:gd name="T95" fmla="*/ 1 h 1074"/>
                      <a:gd name="T96" fmla="*/ 1 w 1026"/>
                      <a:gd name="T97" fmla="*/ 1 h 1074"/>
                      <a:gd name="T98" fmla="*/ 1 w 1026"/>
                      <a:gd name="T99" fmla="*/ 1 h 1074"/>
                      <a:gd name="T100" fmla="*/ 1 w 1026"/>
                      <a:gd name="T101" fmla="*/ 1 h 1074"/>
                      <a:gd name="T102" fmla="*/ 1 w 1026"/>
                      <a:gd name="T103" fmla="*/ 1 h 1074"/>
                      <a:gd name="T104" fmla="*/ 1 w 1026"/>
                      <a:gd name="T105" fmla="*/ 1 h 1074"/>
                      <a:gd name="T106" fmla="*/ 1 w 1026"/>
                      <a:gd name="T107" fmla="*/ 1 h 1074"/>
                      <a:gd name="T108" fmla="*/ 1 w 1026"/>
                      <a:gd name="T109" fmla="*/ 1 h 1074"/>
                      <a:gd name="T110" fmla="*/ 1 w 1026"/>
                      <a:gd name="T111" fmla="*/ 1 h 1074"/>
                      <a:gd name="T112" fmla="*/ 1 w 1026"/>
                      <a:gd name="T113" fmla="*/ 1 h 1074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026"/>
                      <a:gd name="T172" fmla="*/ 0 h 1074"/>
                      <a:gd name="T173" fmla="*/ 1026 w 1026"/>
                      <a:gd name="T174" fmla="*/ 1074 h 1074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026" h="1074">
                        <a:moveTo>
                          <a:pt x="135" y="536"/>
                        </a:moveTo>
                        <a:lnTo>
                          <a:pt x="152" y="575"/>
                        </a:lnTo>
                        <a:lnTo>
                          <a:pt x="173" y="613"/>
                        </a:lnTo>
                        <a:lnTo>
                          <a:pt x="191" y="650"/>
                        </a:lnTo>
                        <a:lnTo>
                          <a:pt x="213" y="688"/>
                        </a:lnTo>
                        <a:lnTo>
                          <a:pt x="233" y="725"/>
                        </a:lnTo>
                        <a:lnTo>
                          <a:pt x="256" y="761"/>
                        </a:lnTo>
                        <a:lnTo>
                          <a:pt x="277" y="797"/>
                        </a:lnTo>
                        <a:lnTo>
                          <a:pt x="301" y="834"/>
                        </a:lnTo>
                        <a:lnTo>
                          <a:pt x="316" y="843"/>
                        </a:lnTo>
                        <a:lnTo>
                          <a:pt x="331" y="853"/>
                        </a:lnTo>
                        <a:lnTo>
                          <a:pt x="346" y="861"/>
                        </a:lnTo>
                        <a:lnTo>
                          <a:pt x="363" y="869"/>
                        </a:lnTo>
                        <a:lnTo>
                          <a:pt x="379" y="877"/>
                        </a:lnTo>
                        <a:lnTo>
                          <a:pt x="395" y="883"/>
                        </a:lnTo>
                        <a:lnTo>
                          <a:pt x="413" y="888"/>
                        </a:lnTo>
                        <a:lnTo>
                          <a:pt x="431" y="894"/>
                        </a:lnTo>
                        <a:lnTo>
                          <a:pt x="447" y="899"/>
                        </a:lnTo>
                        <a:lnTo>
                          <a:pt x="465" y="901"/>
                        </a:lnTo>
                        <a:lnTo>
                          <a:pt x="482" y="904"/>
                        </a:lnTo>
                        <a:lnTo>
                          <a:pt x="500" y="907"/>
                        </a:lnTo>
                        <a:lnTo>
                          <a:pt x="518" y="908"/>
                        </a:lnTo>
                        <a:lnTo>
                          <a:pt x="536" y="908"/>
                        </a:lnTo>
                        <a:lnTo>
                          <a:pt x="554" y="908"/>
                        </a:lnTo>
                        <a:lnTo>
                          <a:pt x="572" y="907"/>
                        </a:lnTo>
                        <a:lnTo>
                          <a:pt x="800" y="771"/>
                        </a:lnTo>
                        <a:lnTo>
                          <a:pt x="803" y="769"/>
                        </a:lnTo>
                        <a:lnTo>
                          <a:pt x="807" y="767"/>
                        </a:lnTo>
                        <a:lnTo>
                          <a:pt x="812" y="766"/>
                        </a:lnTo>
                        <a:lnTo>
                          <a:pt x="816" y="765"/>
                        </a:lnTo>
                        <a:lnTo>
                          <a:pt x="821" y="764"/>
                        </a:lnTo>
                        <a:lnTo>
                          <a:pt x="826" y="764"/>
                        </a:lnTo>
                        <a:lnTo>
                          <a:pt x="830" y="762"/>
                        </a:lnTo>
                        <a:lnTo>
                          <a:pt x="835" y="764"/>
                        </a:lnTo>
                        <a:lnTo>
                          <a:pt x="839" y="764"/>
                        </a:lnTo>
                        <a:lnTo>
                          <a:pt x="844" y="765"/>
                        </a:lnTo>
                        <a:lnTo>
                          <a:pt x="847" y="766"/>
                        </a:lnTo>
                        <a:lnTo>
                          <a:pt x="853" y="767"/>
                        </a:lnTo>
                        <a:lnTo>
                          <a:pt x="856" y="770"/>
                        </a:lnTo>
                        <a:lnTo>
                          <a:pt x="860" y="771"/>
                        </a:lnTo>
                        <a:lnTo>
                          <a:pt x="864" y="774"/>
                        </a:lnTo>
                        <a:lnTo>
                          <a:pt x="868" y="778"/>
                        </a:lnTo>
                        <a:lnTo>
                          <a:pt x="907" y="754"/>
                        </a:lnTo>
                        <a:lnTo>
                          <a:pt x="917" y="748"/>
                        </a:lnTo>
                        <a:lnTo>
                          <a:pt x="927" y="741"/>
                        </a:lnTo>
                        <a:lnTo>
                          <a:pt x="937" y="734"/>
                        </a:lnTo>
                        <a:lnTo>
                          <a:pt x="946" y="726"/>
                        </a:lnTo>
                        <a:lnTo>
                          <a:pt x="954" y="717"/>
                        </a:lnTo>
                        <a:lnTo>
                          <a:pt x="963" y="708"/>
                        </a:lnTo>
                        <a:lnTo>
                          <a:pt x="971" y="699"/>
                        </a:lnTo>
                        <a:lnTo>
                          <a:pt x="978" y="689"/>
                        </a:lnTo>
                        <a:lnTo>
                          <a:pt x="985" y="679"/>
                        </a:lnTo>
                        <a:lnTo>
                          <a:pt x="991" y="669"/>
                        </a:lnTo>
                        <a:lnTo>
                          <a:pt x="997" y="658"/>
                        </a:lnTo>
                        <a:lnTo>
                          <a:pt x="1002" y="648"/>
                        </a:lnTo>
                        <a:lnTo>
                          <a:pt x="1007" y="637"/>
                        </a:lnTo>
                        <a:lnTo>
                          <a:pt x="1011" y="626"/>
                        </a:lnTo>
                        <a:lnTo>
                          <a:pt x="1015" y="615"/>
                        </a:lnTo>
                        <a:lnTo>
                          <a:pt x="1019" y="604"/>
                        </a:lnTo>
                        <a:lnTo>
                          <a:pt x="1021" y="592"/>
                        </a:lnTo>
                        <a:lnTo>
                          <a:pt x="1024" y="580"/>
                        </a:lnTo>
                        <a:lnTo>
                          <a:pt x="1025" y="569"/>
                        </a:lnTo>
                        <a:lnTo>
                          <a:pt x="1026" y="556"/>
                        </a:lnTo>
                        <a:lnTo>
                          <a:pt x="1026" y="544"/>
                        </a:lnTo>
                        <a:lnTo>
                          <a:pt x="1026" y="532"/>
                        </a:lnTo>
                        <a:lnTo>
                          <a:pt x="1026" y="520"/>
                        </a:lnTo>
                        <a:lnTo>
                          <a:pt x="1025" y="507"/>
                        </a:lnTo>
                        <a:lnTo>
                          <a:pt x="1024" y="496"/>
                        </a:lnTo>
                        <a:lnTo>
                          <a:pt x="1021" y="484"/>
                        </a:lnTo>
                        <a:lnTo>
                          <a:pt x="1019" y="472"/>
                        </a:lnTo>
                        <a:lnTo>
                          <a:pt x="1015" y="459"/>
                        </a:lnTo>
                        <a:lnTo>
                          <a:pt x="1010" y="448"/>
                        </a:lnTo>
                        <a:lnTo>
                          <a:pt x="1006" y="437"/>
                        </a:lnTo>
                        <a:lnTo>
                          <a:pt x="1000" y="426"/>
                        </a:lnTo>
                        <a:lnTo>
                          <a:pt x="995" y="414"/>
                        </a:lnTo>
                        <a:lnTo>
                          <a:pt x="834" y="125"/>
                        </a:lnTo>
                        <a:lnTo>
                          <a:pt x="827" y="115"/>
                        </a:lnTo>
                        <a:lnTo>
                          <a:pt x="820" y="104"/>
                        </a:lnTo>
                        <a:lnTo>
                          <a:pt x="812" y="94"/>
                        </a:lnTo>
                        <a:lnTo>
                          <a:pt x="805" y="85"/>
                        </a:lnTo>
                        <a:lnTo>
                          <a:pt x="797" y="76"/>
                        </a:lnTo>
                        <a:lnTo>
                          <a:pt x="788" y="67"/>
                        </a:lnTo>
                        <a:lnTo>
                          <a:pt x="779" y="59"/>
                        </a:lnTo>
                        <a:lnTo>
                          <a:pt x="769" y="51"/>
                        </a:lnTo>
                        <a:lnTo>
                          <a:pt x="761" y="45"/>
                        </a:lnTo>
                        <a:lnTo>
                          <a:pt x="751" y="38"/>
                        </a:lnTo>
                        <a:lnTo>
                          <a:pt x="740" y="32"/>
                        </a:lnTo>
                        <a:lnTo>
                          <a:pt x="730" y="26"/>
                        </a:lnTo>
                        <a:lnTo>
                          <a:pt x="719" y="21"/>
                        </a:lnTo>
                        <a:lnTo>
                          <a:pt x="709" y="16"/>
                        </a:lnTo>
                        <a:lnTo>
                          <a:pt x="698" y="12"/>
                        </a:lnTo>
                        <a:lnTo>
                          <a:pt x="686" y="10"/>
                        </a:lnTo>
                        <a:lnTo>
                          <a:pt x="675" y="7"/>
                        </a:lnTo>
                        <a:lnTo>
                          <a:pt x="664" y="4"/>
                        </a:lnTo>
                        <a:lnTo>
                          <a:pt x="652" y="3"/>
                        </a:lnTo>
                        <a:lnTo>
                          <a:pt x="641" y="2"/>
                        </a:lnTo>
                        <a:lnTo>
                          <a:pt x="630" y="0"/>
                        </a:lnTo>
                        <a:lnTo>
                          <a:pt x="617" y="0"/>
                        </a:lnTo>
                        <a:lnTo>
                          <a:pt x="606" y="2"/>
                        </a:lnTo>
                        <a:lnTo>
                          <a:pt x="594" y="3"/>
                        </a:lnTo>
                        <a:lnTo>
                          <a:pt x="582" y="4"/>
                        </a:lnTo>
                        <a:lnTo>
                          <a:pt x="570" y="7"/>
                        </a:lnTo>
                        <a:lnTo>
                          <a:pt x="559" y="10"/>
                        </a:lnTo>
                        <a:lnTo>
                          <a:pt x="548" y="13"/>
                        </a:lnTo>
                        <a:lnTo>
                          <a:pt x="536" y="17"/>
                        </a:lnTo>
                        <a:lnTo>
                          <a:pt x="525" y="23"/>
                        </a:lnTo>
                        <a:lnTo>
                          <a:pt x="514" y="28"/>
                        </a:lnTo>
                        <a:lnTo>
                          <a:pt x="504" y="34"/>
                        </a:lnTo>
                        <a:lnTo>
                          <a:pt x="465" y="58"/>
                        </a:lnTo>
                        <a:lnTo>
                          <a:pt x="466" y="62"/>
                        </a:lnTo>
                        <a:lnTo>
                          <a:pt x="466" y="67"/>
                        </a:lnTo>
                        <a:lnTo>
                          <a:pt x="466" y="72"/>
                        </a:lnTo>
                        <a:lnTo>
                          <a:pt x="466" y="77"/>
                        </a:lnTo>
                        <a:lnTo>
                          <a:pt x="465" y="81"/>
                        </a:lnTo>
                        <a:lnTo>
                          <a:pt x="463" y="86"/>
                        </a:lnTo>
                        <a:lnTo>
                          <a:pt x="462" y="90"/>
                        </a:lnTo>
                        <a:lnTo>
                          <a:pt x="461" y="95"/>
                        </a:lnTo>
                        <a:lnTo>
                          <a:pt x="458" y="99"/>
                        </a:lnTo>
                        <a:lnTo>
                          <a:pt x="456" y="103"/>
                        </a:lnTo>
                        <a:lnTo>
                          <a:pt x="451" y="111"/>
                        </a:lnTo>
                        <a:lnTo>
                          <a:pt x="445" y="117"/>
                        </a:lnTo>
                        <a:lnTo>
                          <a:pt x="436" y="123"/>
                        </a:lnTo>
                        <a:lnTo>
                          <a:pt x="208" y="259"/>
                        </a:lnTo>
                        <a:lnTo>
                          <a:pt x="198" y="275"/>
                        </a:lnTo>
                        <a:lnTo>
                          <a:pt x="189" y="290"/>
                        </a:lnTo>
                        <a:lnTo>
                          <a:pt x="180" y="306"/>
                        </a:lnTo>
                        <a:lnTo>
                          <a:pt x="173" y="323"/>
                        </a:lnTo>
                        <a:lnTo>
                          <a:pt x="165" y="340"/>
                        </a:lnTo>
                        <a:lnTo>
                          <a:pt x="159" y="357"/>
                        </a:lnTo>
                        <a:lnTo>
                          <a:pt x="154" y="374"/>
                        </a:lnTo>
                        <a:lnTo>
                          <a:pt x="149" y="392"/>
                        </a:lnTo>
                        <a:lnTo>
                          <a:pt x="144" y="409"/>
                        </a:lnTo>
                        <a:lnTo>
                          <a:pt x="141" y="427"/>
                        </a:lnTo>
                        <a:lnTo>
                          <a:pt x="137" y="445"/>
                        </a:lnTo>
                        <a:lnTo>
                          <a:pt x="136" y="463"/>
                        </a:lnTo>
                        <a:lnTo>
                          <a:pt x="135" y="481"/>
                        </a:lnTo>
                        <a:lnTo>
                          <a:pt x="134" y="500"/>
                        </a:lnTo>
                        <a:lnTo>
                          <a:pt x="134" y="518"/>
                        </a:lnTo>
                        <a:lnTo>
                          <a:pt x="135" y="536"/>
                        </a:lnTo>
                        <a:close/>
                        <a:moveTo>
                          <a:pt x="217" y="687"/>
                        </a:moveTo>
                        <a:lnTo>
                          <a:pt x="197" y="656"/>
                        </a:lnTo>
                        <a:lnTo>
                          <a:pt x="178" y="624"/>
                        </a:lnTo>
                        <a:lnTo>
                          <a:pt x="169" y="609"/>
                        </a:lnTo>
                        <a:lnTo>
                          <a:pt x="161" y="593"/>
                        </a:lnTo>
                        <a:lnTo>
                          <a:pt x="152" y="576"/>
                        </a:lnTo>
                        <a:lnTo>
                          <a:pt x="145" y="561"/>
                        </a:lnTo>
                        <a:lnTo>
                          <a:pt x="137" y="544"/>
                        </a:lnTo>
                        <a:lnTo>
                          <a:pt x="130" y="527"/>
                        </a:lnTo>
                        <a:lnTo>
                          <a:pt x="123" y="510"/>
                        </a:lnTo>
                        <a:lnTo>
                          <a:pt x="116" y="493"/>
                        </a:lnTo>
                        <a:lnTo>
                          <a:pt x="110" y="476"/>
                        </a:lnTo>
                        <a:lnTo>
                          <a:pt x="105" y="458"/>
                        </a:lnTo>
                        <a:lnTo>
                          <a:pt x="98" y="441"/>
                        </a:lnTo>
                        <a:lnTo>
                          <a:pt x="93" y="423"/>
                        </a:lnTo>
                        <a:lnTo>
                          <a:pt x="93" y="419"/>
                        </a:lnTo>
                        <a:lnTo>
                          <a:pt x="92" y="414"/>
                        </a:lnTo>
                        <a:lnTo>
                          <a:pt x="91" y="410"/>
                        </a:lnTo>
                        <a:lnTo>
                          <a:pt x="89" y="406"/>
                        </a:lnTo>
                        <a:lnTo>
                          <a:pt x="87" y="401"/>
                        </a:lnTo>
                        <a:lnTo>
                          <a:pt x="84" y="398"/>
                        </a:lnTo>
                        <a:lnTo>
                          <a:pt x="82" y="394"/>
                        </a:lnTo>
                        <a:lnTo>
                          <a:pt x="78" y="392"/>
                        </a:lnTo>
                        <a:lnTo>
                          <a:pt x="76" y="388"/>
                        </a:lnTo>
                        <a:lnTo>
                          <a:pt x="72" y="387"/>
                        </a:lnTo>
                        <a:lnTo>
                          <a:pt x="68" y="384"/>
                        </a:lnTo>
                        <a:lnTo>
                          <a:pt x="64" y="383"/>
                        </a:lnTo>
                        <a:lnTo>
                          <a:pt x="59" y="381"/>
                        </a:lnTo>
                        <a:lnTo>
                          <a:pt x="55" y="380"/>
                        </a:lnTo>
                        <a:lnTo>
                          <a:pt x="50" y="380"/>
                        </a:lnTo>
                        <a:lnTo>
                          <a:pt x="47" y="380"/>
                        </a:lnTo>
                        <a:lnTo>
                          <a:pt x="40" y="380"/>
                        </a:lnTo>
                        <a:lnTo>
                          <a:pt x="35" y="381"/>
                        </a:lnTo>
                        <a:lnTo>
                          <a:pt x="30" y="384"/>
                        </a:lnTo>
                        <a:lnTo>
                          <a:pt x="27" y="387"/>
                        </a:lnTo>
                        <a:lnTo>
                          <a:pt x="21" y="389"/>
                        </a:lnTo>
                        <a:lnTo>
                          <a:pt x="18" y="392"/>
                        </a:lnTo>
                        <a:lnTo>
                          <a:pt x="14" y="396"/>
                        </a:lnTo>
                        <a:lnTo>
                          <a:pt x="11" y="401"/>
                        </a:lnTo>
                        <a:lnTo>
                          <a:pt x="6" y="424"/>
                        </a:lnTo>
                        <a:lnTo>
                          <a:pt x="4" y="449"/>
                        </a:lnTo>
                        <a:lnTo>
                          <a:pt x="1" y="472"/>
                        </a:lnTo>
                        <a:lnTo>
                          <a:pt x="0" y="497"/>
                        </a:lnTo>
                        <a:lnTo>
                          <a:pt x="0" y="520"/>
                        </a:lnTo>
                        <a:lnTo>
                          <a:pt x="1" y="544"/>
                        </a:lnTo>
                        <a:lnTo>
                          <a:pt x="4" y="569"/>
                        </a:lnTo>
                        <a:lnTo>
                          <a:pt x="8" y="592"/>
                        </a:lnTo>
                        <a:lnTo>
                          <a:pt x="13" y="615"/>
                        </a:lnTo>
                        <a:lnTo>
                          <a:pt x="19" y="639"/>
                        </a:lnTo>
                        <a:lnTo>
                          <a:pt x="25" y="661"/>
                        </a:lnTo>
                        <a:lnTo>
                          <a:pt x="34" y="684"/>
                        </a:lnTo>
                        <a:lnTo>
                          <a:pt x="43" y="706"/>
                        </a:lnTo>
                        <a:lnTo>
                          <a:pt x="54" y="727"/>
                        </a:lnTo>
                        <a:lnTo>
                          <a:pt x="66" y="748"/>
                        </a:lnTo>
                        <a:lnTo>
                          <a:pt x="78" y="769"/>
                        </a:lnTo>
                        <a:lnTo>
                          <a:pt x="88" y="791"/>
                        </a:lnTo>
                        <a:lnTo>
                          <a:pt x="101" y="812"/>
                        </a:lnTo>
                        <a:lnTo>
                          <a:pt x="113" y="832"/>
                        </a:lnTo>
                        <a:lnTo>
                          <a:pt x="127" y="852"/>
                        </a:lnTo>
                        <a:lnTo>
                          <a:pt x="142" y="870"/>
                        </a:lnTo>
                        <a:lnTo>
                          <a:pt x="157" y="888"/>
                        </a:lnTo>
                        <a:lnTo>
                          <a:pt x="174" y="905"/>
                        </a:lnTo>
                        <a:lnTo>
                          <a:pt x="191" y="921"/>
                        </a:lnTo>
                        <a:lnTo>
                          <a:pt x="209" y="937"/>
                        </a:lnTo>
                        <a:lnTo>
                          <a:pt x="228" y="950"/>
                        </a:lnTo>
                        <a:lnTo>
                          <a:pt x="247" y="964"/>
                        </a:lnTo>
                        <a:lnTo>
                          <a:pt x="267" y="976"/>
                        </a:lnTo>
                        <a:lnTo>
                          <a:pt x="288" y="986"/>
                        </a:lnTo>
                        <a:lnTo>
                          <a:pt x="310" y="996"/>
                        </a:lnTo>
                        <a:lnTo>
                          <a:pt x="331" y="1005"/>
                        </a:lnTo>
                        <a:lnTo>
                          <a:pt x="354" y="1013"/>
                        </a:lnTo>
                        <a:lnTo>
                          <a:pt x="358" y="1012"/>
                        </a:lnTo>
                        <a:lnTo>
                          <a:pt x="363" y="1011"/>
                        </a:lnTo>
                        <a:lnTo>
                          <a:pt x="366" y="1009"/>
                        </a:lnTo>
                        <a:lnTo>
                          <a:pt x="370" y="1008"/>
                        </a:lnTo>
                        <a:lnTo>
                          <a:pt x="374" y="1005"/>
                        </a:lnTo>
                        <a:lnTo>
                          <a:pt x="378" y="1003"/>
                        </a:lnTo>
                        <a:lnTo>
                          <a:pt x="382" y="1000"/>
                        </a:lnTo>
                        <a:lnTo>
                          <a:pt x="384" y="996"/>
                        </a:lnTo>
                        <a:lnTo>
                          <a:pt x="387" y="992"/>
                        </a:lnTo>
                        <a:lnTo>
                          <a:pt x="389" y="990"/>
                        </a:lnTo>
                        <a:lnTo>
                          <a:pt x="392" y="985"/>
                        </a:lnTo>
                        <a:lnTo>
                          <a:pt x="393" y="981"/>
                        </a:lnTo>
                        <a:lnTo>
                          <a:pt x="394" y="977"/>
                        </a:lnTo>
                        <a:lnTo>
                          <a:pt x="395" y="972"/>
                        </a:lnTo>
                        <a:lnTo>
                          <a:pt x="395" y="968"/>
                        </a:lnTo>
                        <a:lnTo>
                          <a:pt x="395" y="963"/>
                        </a:lnTo>
                        <a:lnTo>
                          <a:pt x="394" y="957"/>
                        </a:lnTo>
                        <a:lnTo>
                          <a:pt x="393" y="952"/>
                        </a:lnTo>
                        <a:lnTo>
                          <a:pt x="392" y="947"/>
                        </a:lnTo>
                        <a:lnTo>
                          <a:pt x="389" y="943"/>
                        </a:lnTo>
                        <a:lnTo>
                          <a:pt x="387" y="939"/>
                        </a:lnTo>
                        <a:lnTo>
                          <a:pt x="383" y="934"/>
                        </a:lnTo>
                        <a:lnTo>
                          <a:pt x="379" y="931"/>
                        </a:lnTo>
                        <a:lnTo>
                          <a:pt x="375" y="927"/>
                        </a:lnTo>
                        <a:lnTo>
                          <a:pt x="351" y="901"/>
                        </a:lnTo>
                        <a:lnTo>
                          <a:pt x="329" y="873"/>
                        </a:lnTo>
                        <a:lnTo>
                          <a:pt x="307" y="844"/>
                        </a:lnTo>
                        <a:lnTo>
                          <a:pt x="286" y="814"/>
                        </a:lnTo>
                        <a:lnTo>
                          <a:pt x="267" y="783"/>
                        </a:lnTo>
                        <a:lnTo>
                          <a:pt x="258" y="767"/>
                        </a:lnTo>
                        <a:lnTo>
                          <a:pt x="248" y="752"/>
                        </a:lnTo>
                        <a:lnTo>
                          <a:pt x="241" y="736"/>
                        </a:lnTo>
                        <a:lnTo>
                          <a:pt x="232" y="719"/>
                        </a:lnTo>
                        <a:lnTo>
                          <a:pt x="224" y="704"/>
                        </a:lnTo>
                        <a:lnTo>
                          <a:pt x="217" y="687"/>
                        </a:lnTo>
                        <a:close/>
                        <a:moveTo>
                          <a:pt x="881" y="793"/>
                        </a:moveTo>
                        <a:lnTo>
                          <a:pt x="878" y="788"/>
                        </a:lnTo>
                        <a:lnTo>
                          <a:pt x="874" y="783"/>
                        </a:lnTo>
                        <a:lnTo>
                          <a:pt x="870" y="779"/>
                        </a:lnTo>
                        <a:lnTo>
                          <a:pt x="865" y="775"/>
                        </a:lnTo>
                        <a:lnTo>
                          <a:pt x="861" y="771"/>
                        </a:lnTo>
                        <a:lnTo>
                          <a:pt x="855" y="769"/>
                        </a:lnTo>
                        <a:lnTo>
                          <a:pt x="850" y="766"/>
                        </a:lnTo>
                        <a:lnTo>
                          <a:pt x="845" y="765"/>
                        </a:lnTo>
                        <a:lnTo>
                          <a:pt x="839" y="764"/>
                        </a:lnTo>
                        <a:lnTo>
                          <a:pt x="834" y="762"/>
                        </a:lnTo>
                        <a:lnTo>
                          <a:pt x="827" y="762"/>
                        </a:lnTo>
                        <a:lnTo>
                          <a:pt x="821" y="764"/>
                        </a:lnTo>
                        <a:lnTo>
                          <a:pt x="816" y="765"/>
                        </a:lnTo>
                        <a:lnTo>
                          <a:pt x="810" y="766"/>
                        </a:lnTo>
                        <a:lnTo>
                          <a:pt x="805" y="769"/>
                        </a:lnTo>
                        <a:lnTo>
                          <a:pt x="800" y="771"/>
                        </a:lnTo>
                        <a:lnTo>
                          <a:pt x="485" y="959"/>
                        </a:lnTo>
                        <a:lnTo>
                          <a:pt x="480" y="961"/>
                        </a:lnTo>
                        <a:lnTo>
                          <a:pt x="475" y="965"/>
                        </a:lnTo>
                        <a:lnTo>
                          <a:pt x="471" y="970"/>
                        </a:lnTo>
                        <a:lnTo>
                          <a:pt x="467" y="974"/>
                        </a:lnTo>
                        <a:lnTo>
                          <a:pt x="463" y="979"/>
                        </a:lnTo>
                        <a:lnTo>
                          <a:pt x="461" y="985"/>
                        </a:lnTo>
                        <a:lnTo>
                          <a:pt x="458" y="990"/>
                        </a:lnTo>
                        <a:lnTo>
                          <a:pt x="457" y="996"/>
                        </a:lnTo>
                        <a:lnTo>
                          <a:pt x="456" y="1002"/>
                        </a:lnTo>
                        <a:lnTo>
                          <a:pt x="455" y="1008"/>
                        </a:lnTo>
                        <a:lnTo>
                          <a:pt x="455" y="1015"/>
                        </a:lnTo>
                        <a:lnTo>
                          <a:pt x="455" y="1020"/>
                        </a:lnTo>
                        <a:lnTo>
                          <a:pt x="456" y="1026"/>
                        </a:lnTo>
                        <a:lnTo>
                          <a:pt x="458" y="1031"/>
                        </a:lnTo>
                        <a:lnTo>
                          <a:pt x="460" y="1038"/>
                        </a:lnTo>
                        <a:lnTo>
                          <a:pt x="463" y="1043"/>
                        </a:lnTo>
                        <a:lnTo>
                          <a:pt x="466" y="1048"/>
                        </a:lnTo>
                        <a:lnTo>
                          <a:pt x="470" y="1054"/>
                        </a:lnTo>
                        <a:lnTo>
                          <a:pt x="475" y="1059"/>
                        </a:lnTo>
                        <a:lnTo>
                          <a:pt x="479" y="1063"/>
                        </a:lnTo>
                        <a:lnTo>
                          <a:pt x="484" y="1065"/>
                        </a:lnTo>
                        <a:lnTo>
                          <a:pt x="489" y="1068"/>
                        </a:lnTo>
                        <a:lnTo>
                          <a:pt x="494" y="1070"/>
                        </a:lnTo>
                        <a:lnTo>
                          <a:pt x="500" y="1073"/>
                        </a:lnTo>
                        <a:lnTo>
                          <a:pt x="505" y="1074"/>
                        </a:lnTo>
                        <a:lnTo>
                          <a:pt x="511" y="1074"/>
                        </a:lnTo>
                        <a:lnTo>
                          <a:pt x="516" y="1074"/>
                        </a:lnTo>
                        <a:lnTo>
                          <a:pt x="523" y="1074"/>
                        </a:lnTo>
                        <a:lnTo>
                          <a:pt x="529" y="1073"/>
                        </a:lnTo>
                        <a:lnTo>
                          <a:pt x="534" y="1072"/>
                        </a:lnTo>
                        <a:lnTo>
                          <a:pt x="540" y="1069"/>
                        </a:lnTo>
                        <a:lnTo>
                          <a:pt x="545" y="1067"/>
                        </a:lnTo>
                        <a:lnTo>
                          <a:pt x="860" y="879"/>
                        </a:lnTo>
                        <a:lnTo>
                          <a:pt x="865" y="875"/>
                        </a:lnTo>
                        <a:lnTo>
                          <a:pt x="869" y="871"/>
                        </a:lnTo>
                        <a:lnTo>
                          <a:pt x="874" y="868"/>
                        </a:lnTo>
                        <a:lnTo>
                          <a:pt x="878" y="862"/>
                        </a:lnTo>
                        <a:lnTo>
                          <a:pt x="880" y="858"/>
                        </a:lnTo>
                        <a:lnTo>
                          <a:pt x="884" y="852"/>
                        </a:lnTo>
                        <a:lnTo>
                          <a:pt x="885" y="847"/>
                        </a:lnTo>
                        <a:lnTo>
                          <a:pt x="888" y="842"/>
                        </a:lnTo>
                        <a:lnTo>
                          <a:pt x="889" y="835"/>
                        </a:lnTo>
                        <a:lnTo>
                          <a:pt x="889" y="830"/>
                        </a:lnTo>
                        <a:lnTo>
                          <a:pt x="889" y="823"/>
                        </a:lnTo>
                        <a:lnTo>
                          <a:pt x="889" y="817"/>
                        </a:lnTo>
                        <a:lnTo>
                          <a:pt x="888" y="812"/>
                        </a:lnTo>
                        <a:lnTo>
                          <a:pt x="887" y="805"/>
                        </a:lnTo>
                        <a:lnTo>
                          <a:pt x="884" y="800"/>
                        </a:lnTo>
                        <a:lnTo>
                          <a:pt x="881" y="793"/>
                        </a:lnTo>
                        <a:close/>
                        <a:moveTo>
                          <a:pt x="458" y="38"/>
                        </a:moveTo>
                        <a:lnTo>
                          <a:pt x="455" y="33"/>
                        </a:lnTo>
                        <a:lnTo>
                          <a:pt x="451" y="28"/>
                        </a:lnTo>
                        <a:lnTo>
                          <a:pt x="447" y="23"/>
                        </a:lnTo>
                        <a:lnTo>
                          <a:pt x="442" y="19"/>
                        </a:lnTo>
                        <a:lnTo>
                          <a:pt x="438" y="16"/>
                        </a:lnTo>
                        <a:lnTo>
                          <a:pt x="432" y="13"/>
                        </a:lnTo>
                        <a:lnTo>
                          <a:pt x="427" y="11"/>
                        </a:lnTo>
                        <a:lnTo>
                          <a:pt x="422" y="8"/>
                        </a:lnTo>
                        <a:lnTo>
                          <a:pt x="416" y="7"/>
                        </a:lnTo>
                        <a:lnTo>
                          <a:pt x="411" y="7"/>
                        </a:lnTo>
                        <a:lnTo>
                          <a:pt x="404" y="7"/>
                        </a:lnTo>
                        <a:lnTo>
                          <a:pt x="399" y="7"/>
                        </a:lnTo>
                        <a:lnTo>
                          <a:pt x="393" y="8"/>
                        </a:lnTo>
                        <a:lnTo>
                          <a:pt x="387" y="10"/>
                        </a:lnTo>
                        <a:lnTo>
                          <a:pt x="382" y="12"/>
                        </a:lnTo>
                        <a:lnTo>
                          <a:pt x="377" y="15"/>
                        </a:lnTo>
                        <a:lnTo>
                          <a:pt x="62" y="202"/>
                        </a:lnTo>
                        <a:lnTo>
                          <a:pt x="57" y="206"/>
                        </a:lnTo>
                        <a:lnTo>
                          <a:pt x="52" y="210"/>
                        </a:lnTo>
                        <a:lnTo>
                          <a:pt x="48" y="214"/>
                        </a:lnTo>
                        <a:lnTo>
                          <a:pt x="44" y="219"/>
                        </a:lnTo>
                        <a:lnTo>
                          <a:pt x="40" y="224"/>
                        </a:lnTo>
                        <a:lnTo>
                          <a:pt x="38" y="229"/>
                        </a:lnTo>
                        <a:lnTo>
                          <a:pt x="35" y="234"/>
                        </a:lnTo>
                        <a:lnTo>
                          <a:pt x="34" y="240"/>
                        </a:lnTo>
                        <a:lnTo>
                          <a:pt x="33" y="246"/>
                        </a:lnTo>
                        <a:lnTo>
                          <a:pt x="32" y="251"/>
                        </a:lnTo>
                        <a:lnTo>
                          <a:pt x="32" y="258"/>
                        </a:lnTo>
                        <a:lnTo>
                          <a:pt x="32" y="264"/>
                        </a:lnTo>
                        <a:lnTo>
                          <a:pt x="33" y="270"/>
                        </a:lnTo>
                        <a:lnTo>
                          <a:pt x="35" y="276"/>
                        </a:lnTo>
                        <a:lnTo>
                          <a:pt x="37" y="281"/>
                        </a:lnTo>
                        <a:lnTo>
                          <a:pt x="40" y="288"/>
                        </a:lnTo>
                        <a:lnTo>
                          <a:pt x="43" y="293"/>
                        </a:lnTo>
                        <a:lnTo>
                          <a:pt x="47" y="298"/>
                        </a:lnTo>
                        <a:lnTo>
                          <a:pt x="52" y="302"/>
                        </a:lnTo>
                        <a:lnTo>
                          <a:pt x="55" y="306"/>
                        </a:lnTo>
                        <a:lnTo>
                          <a:pt x="61" y="310"/>
                        </a:lnTo>
                        <a:lnTo>
                          <a:pt x="66" y="312"/>
                        </a:lnTo>
                        <a:lnTo>
                          <a:pt x="71" y="315"/>
                        </a:lnTo>
                        <a:lnTo>
                          <a:pt x="77" y="316"/>
                        </a:lnTo>
                        <a:lnTo>
                          <a:pt x="82" y="318"/>
                        </a:lnTo>
                        <a:lnTo>
                          <a:pt x="88" y="319"/>
                        </a:lnTo>
                        <a:lnTo>
                          <a:pt x="93" y="319"/>
                        </a:lnTo>
                        <a:lnTo>
                          <a:pt x="100" y="318"/>
                        </a:lnTo>
                        <a:lnTo>
                          <a:pt x="106" y="318"/>
                        </a:lnTo>
                        <a:lnTo>
                          <a:pt x="111" y="315"/>
                        </a:lnTo>
                        <a:lnTo>
                          <a:pt x="117" y="314"/>
                        </a:lnTo>
                        <a:lnTo>
                          <a:pt x="122" y="310"/>
                        </a:lnTo>
                        <a:lnTo>
                          <a:pt x="437" y="123"/>
                        </a:lnTo>
                        <a:lnTo>
                          <a:pt x="442" y="120"/>
                        </a:lnTo>
                        <a:lnTo>
                          <a:pt x="446" y="116"/>
                        </a:lnTo>
                        <a:lnTo>
                          <a:pt x="451" y="111"/>
                        </a:lnTo>
                        <a:lnTo>
                          <a:pt x="455" y="107"/>
                        </a:lnTo>
                        <a:lnTo>
                          <a:pt x="457" y="102"/>
                        </a:lnTo>
                        <a:lnTo>
                          <a:pt x="461" y="97"/>
                        </a:lnTo>
                        <a:lnTo>
                          <a:pt x="462" y="91"/>
                        </a:lnTo>
                        <a:lnTo>
                          <a:pt x="465" y="85"/>
                        </a:lnTo>
                        <a:lnTo>
                          <a:pt x="466" y="80"/>
                        </a:lnTo>
                        <a:lnTo>
                          <a:pt x="466" y="73"/>
                        </a:lnTo>
                        <a:lnTo>
                          <a:pt x="466" y="67"/>
                        </a:lnTo>
                        <a:lnTo>
                          <a:pt x="466" y="62"/>
                        </a:lnTo>
                        <a:lnTo>
                          <a:pt x="465" y="55"/>
                        </a:lnTo>
                        <a:lnTo>
                          <a:pt x="463" y="50"/>
                        </a:lnTo>
                        <a:lnTo>
                          <a:pt x="461" y="43"/>
                        </a:lnTo>
                        <a:lnTo>
                          <a:pt x="458" y="38"/>
                        </a:lnTo>
                        <a:close/>
                      </a:path>
                    </a:pathLst>
                  </a:custGeom>
                  <a:solidFill>
                    <a:srgbClr val="CC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ru-RU" sz="1187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6" name="Freeform 468"/>
                  <p:cNvSpPr>
                    <a:spLocks/>
                  </p:cNvSpPr>
                  <p:nvPr/>
                </p:nvSpPr>
                <p:spPr bwMode="auto">
                  <a:xfrm rot="-3565789">
                    <a:off x="2443" y="2052"/>
                    <a:ext cx="580" cy="595"/>
                  </a:xfrm>
                  <a:custGeom>
                    <a:avLst/>
                    <a:gdLst>
                      <a:gd name="T0" fmla="*/ 1 w 892"/>
                      <a:gd name="T1" fmla="*/ 1 h 908"/>
                      <a:gd name="T2" fmla="*/ 1 w 892"/>
                      <a:gd name="T3" fmla="*/ 1 h 908"/>
                      <a:gd name="T4" fmla="*/ 1 w 892"/>
                      <a:gd name="T5" fmla="*/ 1 h 908"/>
                      <a:gd name="T6" fmla="*/ 1 w 892"/>
                      <a:gd name="T7" fmla="*/ 1 h 908"/>
                      <a:gd name="T8" fmla="*/ 1 w 892"/>
                      <a:gd name="T9" fmla="*/ 1 h 908"/>
                      <a:gd name="T10" fmla="*/ 1 w 892"/>
                      <a:gd name="T11" fmla="*/ 1 h 908"/>
                      <a:gd name="T12" fmla="*/ 1 w 892"/>
                      <a:gd name="T13" fmla="*/ 1 h 908"/>
                      <a:gd name="T14" fmla="*/ 1 w 892"/>
                      <a:gd name="T15" fmla="*/ 1 h 908"/>
                      <a:gd name="T16" fmla="*/ 1 w 892"/>
                      <a:gd name="T17" fmla="*/ 1 h 908"/>
                      <a:gd name="T18" fmla="*/ 1 w 892"/>
                      <a:gd name="T19" fmla="*/ 1 h 908"/>
                      <a:gd name="T20" fmla="*/ 1 w 892"/>
                      <a:gd name="T21" fmla="*/ 1 h 908"/>
                      <a:gd name="T22" fmla="*/ 1 w 892"/>
                      <a:gd name="T23" fmla="*/ 1 h 908"/>
                      <a:gd name="T24" fmla="*/ 1 w 892"/>
                      <a:gd name="T25" fmla="*/ 1 h 908"/>
                      <a:gd name="T26" fmla="*/ 1 w 892"/>
                      <a:gd name="T27" fmla="*/ 1 h 908"/>
                      <a:gd name="T28" fmla="*/ 1 w 892"/>
                      <a:gd name="T29" fmla="*/ 1 h 908"/>
                      <a:gd name="T30" fmla="*/ 1 w 892"/>
                      <a:gd name="T31" fmla="*/ 1 h 908"/>
                      <a:gd name="T32" fmla="*/ 1 w 892"/>
                      <a:gd name="T33" fmla="*/ 1 h 908"/>
                      <a:gd name="T34" fmla="*/ 1 w 892"/>
                      <a:gd name="T35" fmla="*/ 1 h 908"/>
                      <a:gd name="T36" fmla="*/ 1 w 892"/>
                      <a:gd name="T37" fmla="*/ 1 h 908"/>
                      <a:gd name="T38" fmla="*/ 1 w 892"/>
                      <a:gd name="T39" fmla="*/ 1 h 908"/>
                      <a:gd name="T40" fmla="*/ 1 w 892"/>
                      <a:gd name="T41" fmla="*/ 1 h 908"/>
                      <a:gd name="T42" fmla="*/ 1 w 892"/>
                      <a:gd name="T43" fmla="*/ 1 h 908"/>
                      <a:gd name="T44" fmla="*/ 1 w 892"/>
                      <a:gd name="T45" fmla="*/ 1 h 908"/>
                      <a:gd name="T46" fmla="*/ 1 w 892"/>
                      <a:gd name="T47" fmla="*/ 1 h 908"/>
                      <a:gd name="T48" fmla="*/ 1 w 892"/>
                      <a:gd name="T49" fmla="*/ 1 h 908"/>
                      <a:gd name="T50" fmla="*/ 1 w 892"/>
                      <a:gd name="T51" fmla="*/ 1 h 908"/>
                      <a:gd name="T52" fmla="*/ 1 w 892"/>
                      <a:gd name="T53" fmla="*/ 1 h 908"/>
                      <a:gd name="T54" fmla="*/ 1 w 892"/>
                      <a:gd name="T55" fmla="*/ 1 h 908"/>
                      <a:gd name="T56" fmla="*/ 1 w 892"/>
                      <a:gd name="T57" fmla="*/ 1 h 908"/>
                      <a:gd name="T58" fmla="*/ 1 w 892"/>
                      <a:gd name="T59" fmla="*/ 1 h 908"/>
                      <a:gd name="T60" fmla="*/ 1 w 892"/>
                      <a:gd name="T61" fmla="*/ 1 h 908"/>
                      <a:gd name="T62" fmla="*/ 1 w 892"/>
                      <a:gd name="T63" fmla="*/ 1 h 908"/>
                      <a:gd name="T64" fmla="*/ 1 w 892"/>
                      <a:gd name="T65" fmla="*/ 1 h 908"/>
                      <a:gd name="T66" fmla="*/ 1 w 892"/>
                      <a:gd name="T67" fmla="*/ 0 h 908"/>
                      <a:gd name="T68" fmla="*/ 1 w 892"/>
                      <a:gd name="T69" fmla="*/ 1 h 908"/>
                      <a:gd name="T70" fmla="*/ 1 w 892"/>
                      <a:gd name="T71" fmla="*/ 1 h 908"/>
                      <a:gd name="T72" fmla="*/ 1 w 892"/>
                      <a:gd name="T73" fmla="*/ 1 h 908"/>
                      <a:gd name="T74" fmla="*/ 1 w 892"/>
                      <a:gd name="T75" fmla="*/ 1 h 908"/>
                      <a:gd name="T76" fmla="*/ 1 w 892"/>
                      <a:gd name="T77" fmla="*/ 1 h 908"/>
                      <a:gd name="T78" fmla="*/ 1 w 892"/>
                      <a:gd name="T79" fmla="*/ 1 h 908"/>
                      <a:gd name="T80" fmla="*/ 1 w 892"/>
                      <a:gd name="T81" fmla="*/ 1 h 908"/>
                      <a:gd name="T82" fmla="*/ 1 w 892"/>
                      <a:gd name="T83" fmla="*/ 1 h 908"/>
                      <a:gd name="T84" fmla="*/ 1 w 892"/>
                      <a:gd name="T85" fmla="*/ 1 h 908"/>
                      <a:gd name="T86" fmla="*/ 1 w 892"/>
                      <a:gd name="T87" fmla="*/ 1 h 908"/>
                      <a:gd name="T88" fmla="*/ 1 w 892"/>
                      <a:gd name="T89" fmla="*/ 1 h 908"/>
                      <a:gd name="T90" fmla="*/ 1 w 892"/>
                      <a:gd name="T91" fmla="*/ 1 h 908"/>
                      <a:gd name="T92" fmla="*/ 1 w 892"/>
                      <a:gd name="T93" fmla="*/ 1 h 908"/>
                      <a:gd name="T94" fmla="*/ 1 w 892"/>
                      <a:gd name="T95" fmla="*/ 1 h 908"/>
                      <a:gd name="T96" fmla="*/ 1 w 892"/>
                      <a:gd name="T97" fmla="*/ 1 h 90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92"/>
                      <a:gd name="T148" fmla="*/ 0 h 908"/>
                      <a:gd name="T149" fmla="*/ 892 w 892"/>
                      <a:gd name="T150" fmla="*/ 908 h 90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92" h="908">
                        <a:moveTo>
                          <a:pt x="1" y="536"/>
                        </a:moveTo>
                        <a:lnTo>
                          <a:pt x="18" y="575"/>
                        </a:lnTo>
                        <a:lnTo>
                          <a:pt x="39" y="613"/>
                        </a:lnTo>
                        <a:lnTo>
                          <a:pt x="57" y="650"/>
                        </a:lnTo>
                        <a:lnTo>
                          <a:pt x="79" y="688"/>
                        </a:lnTo>
                        <a:lnTo>
                          <a:pt x="99" y="725"/>
                        </a:lnTo>
                        <a:lnTo>
                          <a:pt x="122" y="761"/>
                        </a:lnTo>
                        <a:lnTo>
                          <a:pt x="143" y="797"/>
                        </a:lnTo>
                        <a:lnTo>
                          <a:pt x="167" y="834"/>
                        </a:lnTo>
                        <a:lnTo>
                          <a:pt x="182" y="843"/>
                        </a:lnTo>
                        <a:lnTo>
                          <a:pt x="197" y="853"/>
                        </a:lnTo>
                        <a:lnTo>
                          <a:pt x="212" y="861"/>
                        </a:lnTo>
                        <a:lnTo>
                          <a:pt x="229" y="869"/>
                        </a:lnTo>
                        <a:lnTo>
                          <a:pt x="245" y="877"/>
                        </a:lnTo>
                        <a:lnTo>
                          <a:pt x="261" y="883"/>
                        </a:lnTo>
                        <a:lnTo>
                          <a:pt x="279" y="888"/>
                        </a:lnTo>
                        <a:lnTo>
                          <a:pt x="297" y="894"/>
                        </a:lnTo>
                        <a:lnTo>
                          <a:pt x="313" y="899"/>
                        </a:lnTo>
                        <a:lnTo>
                          <a:pt x="331" y="901"/>
                        </a:lnTo>
                        <a:lnTo>
                          <a:pt x="348" y="904"/>
                        </a:lnTo>
                        <a:lnTo>
                          <a:pt x="366" y="907"/>
                        </a:lnTo>
                        <a:lnTo>
                          <a:pt x="384" y="908"/>
                        </a:lnTo>
                        <a:lnTo>
                          <a:pt x="402" y="908"/>
                        </a:lnTo>
                        <a:lnTo>
                          <a:pt x="420" y="908"/>
                        </a:lnTo>
                        <a:lnTo>
                          <a:pt x="438" y="907"/>
                        </a:lnTo>
                        <a:lnTo>
                          <a:pt x="666" y="771"/>
                        </a:lnTo>
                        <a:lnTo>
                          <a:pt x="669" y="769"/>
                        </a:lnTo>
                        <a:lnTo>
                          <a:pt x="673" y="767"/>
                        </a:lnTo>
                        <a:lnTo>
                          <a:pt x="678" y="766"/>
                        </a:lnTo>
                        <a:lnTo>
                          <a:pt x="682" y="765"/>
                        </a:lnTo>
                        <a:lnTo>
                          <a:pt x="687" y="764"/>
                        </a:lnTo>
                        <a:lnTo>
                          <a:pt x="692" y="764"/>
                        </a:lnTo>
                        <a:lnTo>
                          <a:pt x="696" y="762"/>
                        </a:lnTo>
                        <a:lnTo>
                          <a:pt x="701" y="764"/>
                        </a:lnTo>
                        <a:lnTo>
                          <a:pt x="705" y="764"/>
                        </a:lnTo>
                        <a:lnTo>
                          <a:pt x="710" y="765"/>
                        </a:lnTo>
                        <a:lnTo>
                          <a:pt x="713" y="766"/>
                        </a:lnTo>
                        <a:lnTo>
                          <a:pt x="719" y="767"/>
                        </a:lnTo>
                        <a:lnTo>
                          <a:pt x="722" y="770"/>
                        </a:lnTo>
                        <a:lnTo>
                          <a:pt x="726" y="771"/>
                        </a:lnTo>
                        <a:lnTo>
                          <a:pt x="730" y="774"/>
                        </a:lnTo>
                        <a:lnTo>
                          <a:pt x="734" y="778"/>
                        </a:lnTo>
                        <a:lnTo>
                          <a:pt x="773" y="754"/>
                        </a:lnTo>
                        <a:lnTo>
                          <a:pt x="783" y="748"/>
                        </a:lnTo>
                        <a:lnTo>
                          <a:pt x="793" y="741"/>
                        </a:lnTo>
                        <a:lnTo>
                          <a:pt x="803" y="734"/>
                        </a:lnTo>
                        <a:lnTo>
                          <a:pt x="812" y="726"/>
                        </a:lnTo>
                        <a:lnTo>
                          <a:pt x="820" y="717"/>
                        </a:lnTo>
                        <a:lnTo>
                          <a:pt x="829" y="708"/>
                        </a:lnTo>
                        <a:lnTo>
                          <a:pt x="837" y="699"/>
                        </a:lnTo>
                        <a:lnTo>
                          <a:pt x="844" y="689"/>
                        </a:lnTo>
                        <a:lnTo>
                          <a:pt x="851" y="679"/>
                        </a:lnTo>
                        <a:lnTo>
                          <a:pt x="857" y="669"/>
                        </a:lnTo>
                        <a:lnTo>
                          <a:pt x="863" y="658"/>
                        </a:lnTo>
                        <a:lnTo>
                          <a:pt x="868" y="648"/>
                        </a:lnTo>
                        <a:lnTo>
                          <a:pt x="873" y="637"/>
                        </a:lnTo>
                        <a:lnTo>
                          <a:pt x="877" y="626"/>
                        </a:lnTo>
                        <a:lnTo>
                          <a:pt x="881" y="615"/>
                        </a:lnTo>
                        <a:lnTo>
                          <a:pt x="885" y="604"/>
                        </a:lnTo>
                        <a:lnTo>
                          <a:pt x="887" y="592"/>
                        </a:lnTo>
                        <a:lnTo>
                          <a:pt x="890" y="580"/>
                        </a:lnTo>
                        <a:lnTo>
                          <a:pt x="891" y="569"/>
                        </a:lnTo>
                        <a:lnTo>
                          <a:pt x="892" y="556"/>
                        </a:lnTo>
                        <a:lnTo>
                          <a:pt x="892" y="544"/>
                        </a:lnTo>
                        <a:lnTo>
                          <a:pt x="892" y="532"/>
                        </a:lnTo>
                        <a:lnTo>
                          <a:pt x="892" y="520"/>
                        </a:lnTo>
                        <a:lnTo>
                          <a:pt x="891" y="507"/>
                        </a:lnTo>
                        <a:lnTo>
                          <a:pt x="890" y="496"/>
                        </a:lnTo>
                        <a:lnTo>
                          <a:pt x="887" y="484"/>
                        </a:lnTo>
                        <a:lnTo>
                          <a:pt x="885" y="472"/>
                        </a:lnTo>
                        <a:lnTo>
                          <a:pt x="881" y="459"/>
                        </a:lnTo>
                        <a:lnTo>
                          <a:pt x="876" y="448"/>
                        </a:lnTo>
                        <a:lnTo>
                          <a:pt x="872" y="437"/>
                        </a:lnTo>
                        <a:lnTo>
                          <a:pt x="866" y="426"/>
                        </a:lnTo>
                        <a:lnTo>
                          <a:pt x="861" y="414"/>
                        </a:lnTo>
                        <a:lnTo>
                          <a:pt x="700" y="125"/>
                        </a:lnTo>
                        <a:lnTo>
                          <a:pt x="693" y="115"/>
                        </a:lnTo>
                        <a:lnTo>
                          <a:pt x="686" y="104"/>
                        </a:lnTo>
                        <a:lnTo>
                          <a:pt x="678" y="94"/>
                        </a:lnTo>
                        <a:lnTo>
                          <a:pt x="671" y="85"/>
                        </a:lnTo>
                        <a:lnTo>
                          <a:pt x="663" y="76"/>
                        </a:lnTo>
                        <a:lnTo>
                          <a:pt x="654" y="67"/>
                        </a:lnTo>
                        <a:lnTo>
                          <a:pt x="645" y="59"/>
                        </a:lnTo>
                        <a:lnTo>
                          <a:pt x="635" y="51"/>
                        </a:lnTo>
                        <a:lnTo>
                          <a:pt x="627" y="45"/>
                        </a:lnTo>
                        <a:lnTo>
                          <a:pt x="617" y="38"/>
                        </a:lnTo>
                        <a:lnTo>
                          <a:pt x="606" y="32"/>
                        </a:lnTo>
                        <a:lnTo>
                          <a:pt x="596" y="26"/>
                        </a:lnTo>
                        <a:lnTo>
                          <a:pt x="585" y="21"/>
                        </a:lnTo>
                        <a:lnTo>
                          <a:pt x="575" y="16"/>
                        </a:lnTo>
                        <a:lnTo>
                          <a:pt x="564" y="12"/>
                        </a:lnTo>
                        <a:lnTo>
                          <a:pt x="552" y="10"/>
                        </a:lnTo>
                        <a:lnTo>
                          <a:pt x="541" y="7"/>
                        </a:lnTo>
                        <a:lnTo>
                          <a:pt x="530" y="4"/>
                        </a:lnTo>
                        <a:lnTo>
                          <a:pt x="518" y="3"/>
                        </a:lnTo>
                        <a:lnTo>
                          <a:pt x="507" y="2"/>
                        </a:lnTo>
                        <a:lnTo>
                          <a:pt x="496" y="0"/>
                        </a:lnTo>
                        <a:lnTo>
                          <a:pt x="483" y="0"/>
                        </a:lnTo>
                        <a:lnTo>
                          <a:pt x="472" y="2"/>
                        </a:lnTo>
                        <a:lnTo>
                          <a:pt x="460" y="3"/>
                        </a:lnTo>
                        <a:lnTo>
                          <a:pt x="448" y="4"/>
                        </a:lnTo>
                        <a:lnTo>
                          <a:pt x="436" y="7"/>
                        </a:lnTo>
                        <a:lnTo>
                          <a:pt x="425" y="10"/>
                        </a:lnTo>
                        <a:lnTo>
                          <a:pt x="414" y="13"/>
                        </a:lnTo>
                        <a:lnTo>
                          <a:pt x="402" y="17"/>
                        </a:lnTo>
                        <a:lnTo>
                          <a:pt x="391" y="23"/>
                        </a:lnTo>
                        <a:lnTo>
                          <a:pt x="380" y="28"/>
                        </a:lnTo>
                        <a:lnTo>
                          <a:pt x="370" y="34"/>
                        </a:lnTo>
                        <a:lnTo>
                          <a:pt x="331" y="58"/>
                        </a:lnTo>
                        <a:lnTo>
                          <a:pt x="332" y="62"/>
                        </a:lnTo>
                        <a:lnTo>
                          <a:pt x="332" y="67"/>
                        </a:lnTo>
                        <a:lnTo>
                          <a:pt x="332" y="72"/>
                        </a:lnTo>
                        <a:lnTo>
                          <a:pt x="332" y="77"/>
                        </a:lnTo>
                        <a:lnTo>
                          <a:pt x="331" y="81"/>
                        </a:lnTo>
                        <a:lnTo>
                          <a:pt x="329" y="86"/>
                        </a:lnTo>
                        <a:lnTo>
                          <a:pt x="328" y="90"/>
                        </a:lnTo>
                        <a:lnTo>
                          <a:pt x="327" y="95"/>
                        </a:lnTo>
                        <a:lnTo>
                          <a:pt x="324" y="99"/>
                        </a:lnTo>
                        <a:lnTo>
                          <a:pt x="322" y="103"/>
                        </a:lnTo>
                        <a:lnTo>
                          <a:pt x="317" y="111"/>
                        </a:lnTo>
                        <a:lnTo>
                          <a:pt x="311" y="117"/>
                        </a:lnTo>
                        <a:lnTo>
                          <a:pt x="302" y="123"/>
                        </a:lnTo>
                        <a:lnTo>
                          <a:pt x="74" y="259"/>
                        </a:lnTo>
                        <a:lnTo>
                          <a:pt x="64" y="275"/>
                        </a:lnTo>
                        <a:lnTo>
                          <a:pt x="55" y="290"/>
                        </a:lnTo>
                        <a:lnTo>
                          <a:pt x="46" y="306"/>
                        </a:lnTo>
                        <a:lnTo>
                          <a:pt x="39" y="323"/>
                        </a:lnTo>
                        <a:lnTo>
                          <a:pt x="31" y="340"/>
                        </a:lnTo>
                        <a:lnTo>
                          <a:pt x="25" y="357"/>
                        </a:lnTo>
                        <a:lnTo>
                          <a:pt x="20" y="374"/>
                        </a:lnTo>
                        <a:lnTo>
                          <a:pt x="15" y="392"/>
                        </a:lnTo>
                        <a:lnTo>
                          <a:pt x="10" y="409"/>
                        </a:lnTo>
                        <a:lnTo>
                          <a:pt x="7" y="427"/>
                        </a:lnTo>
                        <a:lnTo>
                          <a:pt x="3" y="445"/>
                        </a:lnTo>
                        <a:lnTo>
                          <a:pt x="2" y="463"/>
                        </a:lnTo>
                        <a:lnTo>
                          <a:pt x="1" y="481"/>
                        </a:lnTo>
                        <a:lnTo>
                          <a:pt x="0" y="500"/>
                        </a:lnTo>
                        <a:lnTo>
                          <a:pt x="0" y="518"/>
                        </a:lnTo>
                        <a:lnTo>
                          <a:pt x="1" y="53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ru-RU" sz="1187" kern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957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2355" y="2298"/>
                    <a:ext cx="773" cy="475"/>
                    <a:chOff x="2355" y="2298"/>
                    <a:chExt cx="773" cy="475"/>
                  </a:xfrm>
                </p:grpSpPr>
                <p:sp>
                  <p:nvSpPr>
                    <p:cNvPr id="958" name="Freeform 470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616" y="2437"/>
                      <a:ext cx="256" cy="415"/>
                    </a:xfrm>
                    <a:custGeom>
                      <a:avLst/>
                      <a:gdLst>
                        <a:gd name="T0" fmla="*/ 1 w 395"/>
                        <a:gd name="T1" fmla="*/ 1 h 633"/>
                        <a:gd name="T2" fmla="*/ 1 w 395"/>
                        <a:gd name="T3" fmla="*/ 1 h 633"/>
                        <a:gd name="T4" fmla="*/ 1 w 395"/>
                        <a:gd name="T5" fmla="*/ 1 h 633"/>
                        <a:gd name="T6" fmla="*/ 1 w 395"/>
                        <a:gd name="T7" fmla="*/ 1 h 633"/>
                        <a:gd name="T8" fmla="*/ 1 w 395"/>
                        <a:gd name="T9" fmla="*/ 1 h 633"/>
                        <a:gd name="T10" fmla="*/ 1 w 395"/>
                        <a:gd name="T11" fmla="*/ 1 h 633"/>
                        <a:gd name="T12" fmla="*/ 1 w 395"/>
                        <a:gd name="T13" fmla="*/ 1 h 633"/>
                        <a:gd name="T14" fmla="*/ 1 w 395"/>
                        <a:gd name="T15" fmla="*/ 1 h 633"/>
                        <a:gd name="T16" fmla="*/ 1 w 395"/>
                        <a:gd name="T17" fmla="*/ 1 h 633"/>
                        <a:gd name="T18" fmla="*/ 1 w 395"/>
                        <a:gd name="T19" fmla="*/ 1 h 633"/>
                        <a:gd name="T20" fmla="*/ 1 w 395"/>
                        <a:gd name="T21" fmla="*/ 1 h 633"/>
                        <a:gd name="T22" fmla="*/ 1 w 395"/>
                        <a:gd name="T23" fmla="*/ 1 h 633"/>
                        <a:gd name="T24" fmla="*/ 1 w 395"/>
                        <a:gd name="T25" fmla="*/ 1 h 633"/>
                        <a:gd name="T26" fmla="*/ 1 w 395"/>
                        <a:gd name="T27" fmla="*/ 1 h 633"/>
                        <a:gd name="T28" fmla="*/ 1 w 395"/>
                        <a:gd name="T29" fmla="*/ 0 h 633"/>
                        <a:gd name="T30" fmla="*/ 1 w 395"/>
                        <a:gd name="T31" fmla="*/ 0 h 633"/>
                        <a:gd name="T32" fmla="*/ 1 w 395"/>
                        <a:gd name="T33" fmla="*/ 1 h 633"/>
                        <a:gd name="T34" fmla="*/ 1 w 395"/>
                        <a:gd name="T35" fmla="*/ 1 h 633"/>
                        <a:gd name="T36" fmla="*/ 1 w 395"/>
                        <a:gd name="T37" fmla="*/ 1 h 633"/>
                        <a:gd name="T38" fmla="*/ 1 w 395"/>
                        <a:gd name="T39" fmla="*/ 1 h 633"/>
                        <a:gd name="T40" fmla="*/ 1 w 395"/>
                        <a:gd name="T41" fmla="*/ 1 h 633"/>
                        <a:gd name="T42" fmla="*/ 0 w 395"/>
                        <a:gd name="T43" fmla="*/ 1 h 633"/>
                        <a:gd name="T44" fmla="*/ 1 w 395"/>
                        <a:gd name="T45" fmla="*/ 1 h 633"/>
                        <a:gd name="T46" fmla="*/ 1 w 395"/>
                        <a:gd name="T47" fmla="*/ 1 h 633"/>
                        <a:gd name="T48" fmla="*/ 1 w 395"/>
                        <a:gd name="T49" fmla="*/ 1 h 633"/>
                        <a:gd name="T50" fmla="*/ 1 w 395"/>
                        <a:gd name="T51" fmla="*/ 1 h 633"/>
                        <a:gd name="T52" fmla="*/ 1 w 395"/>
                        <a:gd name="T53" fmla="*/ 1 h 633"/>
                        <a:gd name="T54" fmla="*/ 1 w 395"/>
                        <a:gd name="T55" fmla="*/ 1 h 633"/>
                        <a:gd name="T56" fmla="*/ 1 w 395"/>
                        <a:gd name="T57" fmla="*/ 1 h 633"/>
                        <a:gd name="T58" fmla="*/ 1 w 395"/>
                        <a:gd name="T59" fmla="*/ 1 h 633"/>
                        <a:gd name="T60" fmla="*/ 1 w 395"/>
                        <a:gd name="T61" fmla="*/ 1 h 633"/>
                        <a:gd name="T62" fmla="*/ 1 w 395"/>
                        <a:gd name="T63" fmla="*/ 1 h 633"/>
                        <a:gd name="T64" fmla="*/ 1 w 395"/>
                        <a:gd name="T65" fmla="*/ 1 h 633"/>
                        <a:gd name="T66" fmla="*/ 1 w 395"/>
                        <a:gd name="T67" fmla="*/ 1 h 633"/>
                        <a:gd name="T68" fmla="*/ 1 w 395"/>
                        <a:gd name="T69" fmla="*/ 1 h 633"/>
                        <a:gd name="T70" fmla="*/ 1 w 395"/>
                        <a:gd name="T71" fmla="*/ 1 h 633"/>
                        <a:gd name="T72" fmla="*/ 1 w 395"/>
                        <a:gd name="T73" fmla="*/ 1 h 633"/>
                        <a:gd name="T74" fmla="*/ 1 w 395"/>
                        <a:gd name="T75" fmla="*/ 1 h 633"/>
                        <a:gd name="T76" fmla="*/ 1 w 395"/>
                        <a:gd name="T77" fmla="*/ 1 h 633"/>
                        <a:gd name="T78" fmla="*/ 1 w 395"/>
                        <a:gd name="T79" fmla="*/ 1 h 633"/>
                        <a:gd name="T80" fmla="*/ 1 w 395"/>
                        <a:gd name="T81" fmla="*/ 1 h 633"/>
                        <a:gd name="T82" fmla="*/ 1 w 395"/>
                        <a:gd name="T83" fmla="*/ 1 h 633"/>
                        <a:gd name="T84" fmla="*/ 1 w 395"/>
                        <a:gd name="T85" fmla="*/ 1 h 633"/>
                        <a:gd name="T86" fmla="*/ 1 w 395"/>
                        <a:gd name="T87" fmla="*/ 1 h 633"/>
                        <a:gd name="T88" fmla="*/ 1 w 395"/>
                        <a:gd name="T89" fmla="*/ 1 h 633"/>
                        <a:gd name="T90" fmla="*/ 1 w 395"/>
                        <a:gd name="T91" fmla="*/ 1 h 633"/>
                        <a:gd name="T92" fmla="*/ 1 w 395"/>
                        <a:gd name="T93" fmla="*/ 1 h 633"/>
                        <a:gd name="T94" fmla="*/ 1 w 395"/>
                        <a:gd name="T95" fmla="*/ 1 h 633"/>
                        <a:gd name="T96" fmla="*/ 1 w 395"/>
                        <a:gd name="T97" fmla="*/ 1 h 633"/>
                        <a:gd name="T98" fmla="*/ 1 w 395"/>
                        <a:gd name="T99" fmla="*/ 1 h 633"/>
                        <a:gd name="T100" fmla="*/ 1 w 395"/>
                        <a:gd name="T101" fmla="*/ 1 h 633"/>
                        <a:gd name="T102" fmla="*/ 1 w 395"/>
                        <a:gd name="T103" fmla="*/ 1 h 633"/>
                        <a:gd name="T104" fmla="*/ 1 w 395"/>
                        <a:gd name="T105" fmla="*/ 1 h 63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395"/>
                        <a:gd name="T160" fmla="*/ 0 h 633"/>
                        <a:gd name="T161" fmla="*/ 395 w 395"/>
                        <a:gd name="T162" fmla="*/ 633 h 63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395" h="633">
                          <a:moveTo>
                            <a:pt x="217" y="307"/>
                          </a:moveTo>
                          <a:lnTo>
                            <a:pt x="197" y="276"/>
                          </a:lnTo>
                          <a:lnTo>
                            <a:pt x="178" y="244"/>
                          </a:lnTo>
                          <a:lnTo>
                            <a:pt x="169" y="229"/>
                          </a:lnTo>
                          <a:lnTo>
                            <a:pt x="161" y="213"/>
                          </a:lnTo>
                          <a:lnTo>
                            <a:pt x="152" y="196"/>
                          </a:lnTo>
                          <a:lnTo>
                            <a:pt x="145" y="181"/>
                          </a:lnTo>
                          <a:lnTo>
                            <a:pt x="137" y="164"/>
                          </a:lnTo>
                          <a:lnTo>
                            <a:pt x="130" y="147"/>
                          </a:lnTo>
                          <a:lnTo>
                            <a:pt x="123" y="130"/>
                          </a:lnTo>
                          <a:lnTo>
                            <a:pt x="116" y="113"/>
                          </a:lnTo>
                          <a:lnTo>
                            <a:pt x="110" y="96"/>
                          </a:lnTo>
                          <a:lnTo>
                            <a:pt x="105" y="78"/>
                          </a:lnTo>
                          <a:lnTo>
                            <a:pt x="98" y="61"/>
                          </a:lnTo>
                          <a:lnTo>
                            <a:pt x="93" y="43"/>
                          </a:lnTo>
                          <a:lnTo>
                            <a:pt x="93" y="39"/>
                          </a:lnTo>
                          <a:lnTo>
                            <a:pt x="92" y="34"/>
                          </a:lnTo>
                          <a:lnTo>
                            <a:pt x="91" y="30"/>
                          </a:lnTo>
                          <a:lnTo>
                            <a:pt x="89" y="26"/>
                          </a:lnTo>
                          <a:lnTo>
                            <a:pt x="87" y="21"/>
                          </a:lnTo>
                          <a:lnTo>
                            <a:pt x="84" y="18"/>
                          </a:lnTo>
                          <a:lnTo>
                            <a:pt x="82" y="14"/>
                          </a:lnTo>
                          <a:lnTo>
                            <a:pt x="78" y="12"/>
                          </a:lnTo>
                          <a:lnTo>
                            <a:pt x="76" y="8"/>
                          </a:lnTo>
                          <a:lnTo>
                            <a:pt x="72" y="7"/>
                          </a:lnTo>
                          <a:lnTo>
                            <a:pt x="68" y="4"/>
                          </a:lnTo>
                          <a:lnTo>
                            <a:pt x="64" y="3"/>
                          </a:lnTo>
                          <a:lnTo>
                            <a:pt x="59" y="1"/>
                          </a:lnTo>
                          <a:lnTo>
                            <a:pt x="55" y="0"/>
                          </a:lnTo>
                          <a:lnTo>
                            <a:pt x="50" y="0"/>
                          </a:lnTo>
                          <a:lnTo>
                            <a:pt x="47" y="0"/>
                          </a:lnTo>
                          <a:lnTo>
                            <a:pt x="40" y="0"/>
                          </a:lnTo>
                          <a:lnTo>
                            <a:pt x="35" y="1"/>
                          </a:lnTo>
                          <a:lnTo>
                            <a:pt x="30" y="4"/>
                          </a:lnTo>
                          <a:lnTo>
                            <a:pt x="27" y="7"/>
                          </a:lnTo>
                          <a:lnTo>
                            <a:pt x="21" y="9"/>
                          </a:lnTo>
                          <a:lnTo>
                            <a:pt x="18" y="12"/>
                          </a:lnTo>
                          <a:lnTo>
                            <a:pt x="14" y="16"/>
                          </a:lnTo>
                          <a:lnTo>
                            <a:pt x="11" y="21"/>
                          </a:lnTo>
                          <a:lnTo>
                            <a:pt x="6" y="44"/>
                          </a:lnTo>
                          <a:lnTo>
                            <a:pt x="4" y="69"/>
                          </a:lnTo>
                          <a:lnTo>
                            <a:pt x="1" y="92"/>
                          </a:lnTo>
                          <a:lnTo>
                            <a:pt x="0" y="117"/>
                          </a:lnTo>
                          <a:lnTo>
                            <a:pt x="0" y="140"/>
                          </a:lnTo>
                          <a:lnTo>
                            <a:pt x="1" y="164"/>
                          </a:lnTo>
                          <a:lnTo>
                            <a:pt x="4" y="189"/>
                          </a:lnTo>
                          <a:lnTo>
                            <a:pt x="8" y="212"/>
                          </a:lnTo>
                          <a:lnTo>
                            <a:pt x="13" y="235"/>
                          </a:lnTo>
                          <a:lnTo>
                            <a:pt x="19" y="259"/>
                          </a:lnTo>
                          <a:lnTo>
                            <a:pt x="25" y="281"/>
                          </a:lnTo>
                          <a:lnTo>
                            <a:pt x="34" y="304"/>
                          </a:lnTo>
                          <a:lnTo>
                            <a:pt x="43" y="326"/>
                          </a:lnTo>
                          <a:lnTo>
                            <a:pt x="54" y="347"/>
                          </a:lnTo>
                          <a:lnTo>
                            <a:pt x="66" y="368"/>
                          </a:lnTo>
                          <a:lnTo>
                            <a:pt x="78" y="389"/>
                          </a:lnTo>
                          <a:lnTo>
                            <a:pt x="88" y="411"/>
                          </a:lnTo>
                          <a:lnTo>
                            <a:pt x="101" y="432"/>
                          </a:lnTo>
                          <a:lnTo>
                            <a:pt x="113" y="452"/>
                          </a:lnTo>
                          <a:lnTo>
                            <a:pt x="127" y="472"/>
                          </a:lnTo>
                          <a:lnTo>
                            <a:pt x="142" y="490"/>
                          </a:lnTo>
                          <a:lnTo>
                            <a:pt x="157" y="508"/>
                          </a:lnTo>
                          <a:lnTo>
                            <a:pt x="174" y="525"/>
                          </a:lnTo>
                          <a:lnTo>
                            <a:pt x="191" y="541"/>
                          </a:lnTo>
                          <a:lnTo>
                            <a:pt x="209" y="557"/>
                          </a:lnTo>
                          <a:lnTo>
                            <a:pt x="228" y="570"/>
                          </a:lnTo>
                          <a:lnTo>
                            <a:pt x="247" y="584"/>
                          </a:lnTo>
                          <a:lnTo>
                            <a:pt x="267" y="596"/>
                          </a:lnTo>
                          <a:lnTo>
                            <a:pt x="288" y="606"/>
                          </a:lnTo>
                          <a:lnTo>
                            <a:pt x="310" y="616"/>
                          </a:lnTo>
                          <a:lnTo>
                            <a:pt x="331" y="625"/>
                          </a:lnTo>
                          <a:lnTo>
                            <a:pt x="354" y="633"/>
                          </a:lnTo>
                          <a:lnTo>
                            <a:pt x="358" y="632"/>
                          </a:lnTo>
                          <a:lnTo>
                            <a:pt x="363" y="631"/>
                          </a:lnTo>
                          <a:lnTo>
                            <a:pt x="366" y="629"/>
                          </a:lnTo>
                          <a:lnTo>
                            <a:pt x="370" y="628"/>
                          </a:lnTo>
                          <a:lnTo>
                            <a:pt x="374" y="625"/>
                          </a:lnTo>
                          <a:lnTo>
                            <a:pt x="378" y="623"/>
                          </a:lnTo>
                          <a:lnTo>
                            <a:pt x="382" y="620"/>
                          </a:lnTo>
                          <a:lnTo>
                            <a:pt x="384" y="616"/>
                          </a:lnTo>
                          <a:lnTo>
                            <a:pt x="387" y="612"/>
                          </a:lnTo>
                          <a:lnTo>
                            <a:pt x="389" y="610"/>
                          </a:lnTo>
                          <a:lnTo>
                            <a:pt x="392" y="605"/>
                          </a:lnTo>
                          <a:lnTo>
                            <a:pt x="393" y="601"/>
                          </a:lnTo>
                          <a:lnTo>
                            <a:pt x="394" y="597"/>
                          </a:lnTo>
                          <a:lnTo>
                            <a:pt x="395" y="592"/>
                          </a:lnTo>
                          <a:lnTo>
                            <a:pt x="395" y="588"/>
                          </a:lnTo>
                          <a:lnTo>
                            <a:pt x="395" y="583"/>
                          </a:lnTo>
                          <a:lnTo>
                            <a:pt x="394" y="577"/>
                          </a:lnTo>
                          <a:lnTo>
                            <a:pt x="393" y="572"/>
                          </a:lnTo>
                          <a:lnTo>
                            <a:pt x="392" y="567"/>
                          </a:lnTo>
                          <a:lnTo>
                            <a:pt x="389" y="563"/>
                          </a:lnTo>
                          <a:lnTo>
                            <a:pt x="387" y="559"/>
                          </a:lnTo>
                          <a:lnTo>
                            <a:pt x="383" y="554"/>
                          </a:lnTo>
                          <a:lnTo>
                            <a:pt x="379" y="551"/>
                          </a:lnTo>
                          <a:lnTo>
                            <a:pt x="375" y="547"/>
                          </a:lnTo>
                          <a:lnTo>
                            <a:pt x="351" y="521"/>
                          </a:lnTo>
                          <a:lnTo>
                            <a:pt x="329" y="493"/>
                          </a:lnTo>
                          <a:lnTo>
                            <a:pt x="307" y="464"/>
                          </a:lnTo>
                          <a:lnTo>
                            <a:pt x="286" y="434"/>
                          </a:lnTo>
                          <a:lnTo>
                            <a:pt x="267" y="403"/>
                          </a:lnTo>
                          <a:lnTo>
                            <a:pt x="258" y="387"/>
                          </a:lnTo>
                          <a:lnTo>
                            <a:pt x="248" y="372"/>
                          </a:lnTo>
                          <a:lnTo>
                            <a:pt x="241" y="356"/>
                          </a:lnTo>
                          <a:lnTo>
                            <a:pt x="232" y="339"/>
                          </a:lnTo>
                          <a:lnTo>
                            <a:pt x="224" y="324"/>
                          </a:lnTo>
                          <a:lnTo>
                            <a:pt x="217" y="307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9" name="Freeform 471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885" y="2351"/>
                      <a:ext cx="281" cy="205"/>
                    </a:xfrm>
                    <a:custGeom>
                      <a:avLst/>
                      <a:gdLst>
                        <a:gd name="T0" fmla="*/ 1 w 434"/>
                        <a:gd name="T1" fmla="*/ 1 h 312"/>
                        <a:gd name="T2" fmla="*/ 1 w 434"/>
                        <a:gd name="T3" fmla="*/ 1 h 312"/>
                        <a:gd name="T4" fmla="*/ 1 w 434"/>
                        <a:gd name="T5" fmla="*/ 1 h 312"/>
                        <a:gd name="T6" fmla="*/ 1 w 434"/>
                        <a:gd name="T7" fmla="*/ 1 h 312"/>
                        <a:gd name="T8" fmla="*/ 1 w 434"/>
                        <a:gd name="T9" fmla="*/ 1 h 312"/>
                        <a:gd name="T10" fmla="*/ 1 w 434"/>
                        <a:gd name="T11" fmla="*/ 0 h 312"/>
                        <a:gd name="T12" fmla="*/ 1 w 434"/>
                        <a:gd name="T13" fmla="*/ 1 h 312"/>
                        <a:gd name="T14" fmla="*/ 1 w 434"/>
                        <a:gd name="T15" fmla="*/ 1 h 312"/>
                        <a:gd name="T16" fmla="*/ 1 w 434"/>
                        <a:gd name="T17" fmla="*/ 1 h 312"/>
                        <a:gd name="T18" fmla="*/ 1 w 434"/>
                        <a:gd name="T19" fmla="*/ 1 h 312"/>
                        <a:gd name="T20" fmla="*/ 1 w 434"/>
                        <a:gd name="T21" fmla="*/ 1 h 312"/>
                        <a:gd name="T22" fmla="*/ 1 w 434"/>
                        <a:gd name="T23" fmla="*/ 1 h 312"/>
                        <a:gd name="T24" fmla="*/ 1 w 434"/>
                        <a:gd name="T25" fmla="*/ 1 h 312"/>
                        <a:gd name="T26" fmla="*/ 1 w 434"/>
                        <a:gd name="T27" fmla="*/ 1 h 312"/>
                        <a:gd name="T28" fmla="*/ 0 w 434"/>
                        <a:gd name="T29" fmla="*/ 1 h 312"/>
                        <a:gd name="T30" fmla="*/ 0 w 434"/>
                        <a:gd name="T31" fmla="*/ 1 h 312"/>
                        <a:gd name="T32" fmla="*/ 1 w 434"/>
                        <a:gd name="T33" fmla="*/ 1 h 312"/>
                        <a:gd name="T34" fmla="*/ 1 w 434"/>
                        <a:gd name="T35" fmla="*/ 1 h 312"/>
                        <a:gd name="T36" fmla="*/ 1 w 434"/>
                        <a:gd name="T37" fmla="*/ 1 h 312"/>
                        <a:gd name="T38" fmla="*/ 1 w 434"/>
                        <a:gd name="T39" fmla="*/ 1 h 312"/>
                        <a:gd name="T40" fmla="*/ 1 w 434"/>
                        <a:gd name="T41" fmla="*/ 1 h 312"/>
                        <a:gd name="T42" fmla="*/ 1 w 434"/>
                        <a:gd name="T43" fmla="*/ 1 h 312"/>
                        <a:gd name="T44" fmla="*/ 1 w 434"/>
                        <a:gd name="T45" fmla="*/ 1 h 312"/>
                        <a:gd name="T46" fmla="*/ 1 w 434"/>
                        <a:gd name="T47" fmla="*/ 1 h 312"/>
                        <a:gd name="T48" fmla="*/ 1 w 434"/>
                        <a:gd name="T49" fmla="*/ 1 h 312"/>
                        <a:gd name="T50" fmla="*/ 1 w 434"/>
                        <a:gd name="T51" fmla="*/ 1 h 312"/>
                        <a:gd name="T52" fmla="*/ 1 w 434"/>
                        <a:gd name="T53" fmla="*/ 1 h 312"/>
                        <a:gd name="T54" fmla="*/ 1 w 434"/>
                        <a:gd name="T55" fmla="*/ 1 h 312"/>
                        <a:gd name="T56" fmla="*/ 1 w 434"/>
                        <a:gd name="T57" fmla="*/ 1 h 312"/>
                        <a:gd name="T58" fmla="*/ 1 w 434"/>
                        <a:gd name="T59" fmla="*/ 1 h 312"/>
                        <a:gd name="T60" fmla="*/ 1 w 434"/>
                        <a:gd name="T61" fmla="*/ 1 h 312"/>
                        <a:gd name="T62" fmla="*/ 1 w 434"/>
                        <a:gd name="T63" fmla="*/ 1 h 312"/>
                        <a:gd name="T64" fmla="*/ 1 w 434"/>
                        <a:gd name="T65" fmla="*/ 1 h 312"/>
                        <a:gd name="T66" fmla="*/ 1 w 434"/>
                        <a:gd name="T67" fmla="*/ 1 h 312"/>
                        <a:gd name="T68" fmla="*/ 1 w 434"/>
                        <a:gd name="T69" fmla="*/ 1 h 312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434"/>
                        <a:gd name="T106" fmla="*/ 0 h 312"/>
                        <a:gd name="T107" fmla="*/ 434 w 434"/>
                        <a:gd name="T108" fmla="*/ 312 h 312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434" h="312">
                          <a:moveTo>
                            <a:pt x="426" y="31"/>
                          </a:moveTo>
                          <a:lnTo>
                            <a:pt x="423" y="26"/>
                          </a:lnTo>
                          <a:lnTo>
                            <a:pt x="419" y="21"/>
                          </a:lnTo>
                          <a:lnTo>
                            <a:pt x="415" y="17"/>
                          </a:lnTo>
                          <a:lnTo>
                            <a:pt x="410" y="13"/>
                          </a:lnTo>
                          <a:lnTo>
                            <a:pt x="406" y="9"/>
                          </a:lnTo>
                          <a:lnTo>
                            <a:pt x="400" y="7"/>
                          </a:lnTo>
                          <a:lnTo>
                            <a:pt x="395" y="4"/>
                          </a:lnTo>
                          <a:lnTo>
                            <a:pt x="390" y="3"/>
                          </a:lnTo>
                          <a:lnTo>
                            <a:pt x="384" y="2"/>
                          </a:lnTo>
                          <a:lnTo>
                            <a:pt x="379" y="0"/>
                          </a:lnTo>
                          <a:lnTo>
                            <a:pt x="372" y="0"/>
                          </a:lnTo>
                          <a:lnTo>
                            <a:pt x="366" y="2"/>
                          </a:lnTo>
                          <a:lnTo>
                            <a:pt x="361" y="3"/>
                          </a:lnTo>
                          <a:lnTo>
                            <a:pt x="355" y="4"/>
                          </a:lnTo>
                          <a:lnTo>
                            <a:pt x="350" y="7"/>
                          </a:lnTo>
                          <a:lnTo>
                            <a:pt x="345" y="9"/>
                          </a:lnTo>
                          <a:lnTo>
                            <a:pt x="30" y="197"/>
                          </a:lnTo>
                          <a:lnTo>
                            <a:pt x="25" y="199"/>
                          </a:lnTo>
                          <a:lnTo>
                            <a:pt x="20" y="203"/>
                          </a:lnTo>
                          <a:lnTo>
                            <a:pt x="16" y="208"/>
                          </a:lnTo>
                          <a:lnTo>
                            <a:pt x="12" y="212"/>
                          </a:lnTo>
                          <a:lnTo>
                            <a:pt x="8" y="217"/>
                          </a:lnTo>
                          <a:lnTo>
                            <a:pt x="6" y="223"/>
                          </a:lnTo>
                          <a:lnTo>
                            <a:pt x="3" y="228"/>
                          </a:lnTo>
                          <a:lnTo>
                            <a:pt x="2" y="234"/>
                          </a:lnTo>
                          <a:lnTo>
                            <a:pt x="1" y="240"/>
                          </a:lnTo>
                          <a:lnTo>
                            <a:pt x="0" y="246"/>
                          </a:lnTo>
                          <a:lnTo>
                            <a:pt x="0" y="253"/>
                          </a:lnTo>
                          <a:lnTo>
                            <a:pt x="0" y="258"/>
                          </a:lnTo>
                          <a:lnTo>
                            <a:pt x="1" y="264"/>
                          </a:lnTo>
                          <a:lnTo>
                            <a:pt x="3" y="269"/>
                          </a:lnTo>
                          <a:lnTo>
                            <a:pt x="5" y="276"/>
                          </a:lnTo>
                          <a:lnTo>
                            <a:pt x="8" y="281"/>
                          </a:lnTo>
                          <a:lnTo>
                            <a:pt x="11" y="286"/>
                          </a:lnTo>
                          <a:lnTo>
                            <a:pt x="15" y="292"/>
                          </a:lnTo>
                          <a:lnTo>
                            <a:pt x="20" y="297"/>
                          </a:lnTo>
                          <a:lnTo>
                            <a:pt x="24" y="301"/>
                          </a:lnTo>
                          <a:lnTo>
                            <a:pt x="29" y="303"/>
                          </a:lnTo>
                          <a:lnTo>
                            <a:pt x="34" y="306"/>
                          </a:lnTo>
                          <a:lnTo>
                            <a:pt x="39" y="308"/>
                          </a:lnTo>
                          <a:lnTo>
                            <a:pt x="45" y="311"/>
                          </a:lnTo>
                          <a:lnTo>
                            <a:pt x="50" y="312"/>
                          </a:lnTo>
                          <a:lnTo>
                            <a:pt x="56" y="312"/>
                          </a:lnTo>
                          <a:lnTo>
                            <a:pt x="61" y="312"/>
                          </a:lnTo>
                          <a:lnTo>
                            <a:pt x="68" y="312"/>
                          </a:lnTo>
                          <a:lnTo>
                            <a:pt x="74" y="311"/>
                          </a:lnTo>
                          <a:lnTo>
                            <a:pt x="79" y="310"/>
                          </a:lnTo>
                          <a:lnTo>
                            <a:pt x="85" y="307"/>
                          </a:lnTo>
                          <a:lnTo>
                            <a:pt x="90" y="305"/>
                          </a:lnTo>
                          <a:lnTo>
                            <a:pt x="405" y="117"/>
                          </a:lnTo>
                          <a:lnTo>
                            <a:pt x="410" y="113"/>
                          </a:lnTo>
                          <a:lnTo>
                            <a:pt x="414" y="109"/>
                          </a:lnTo>
                          <a:lnTo>
                            <a:pt x="419" y="106"/>
                          </a:lnTo>
                          <a:lnTo>
                            <a:pt x="423" y="100"/>
                          </a:lnTo>
                          <a:lnTo>
                            <a:pt x="425" y="96"/>
                          </a:lnTo>
                          <a:lnTo>
                            <a:pt x="429" y="90"/>
                          </a:lnTo>
                          <a:lnTo>
                            <a:pt x="430" y="85"/>
                          </a:lnTo>
                          <a:lnTo>
                            <a:pt x="433" y="80"/>
                          </a:lnTo>
                          <a:lnTo>
                            <a:pt x="434" y="73"/>
                          </a:lnTo>
                          <a:lnTo>
                            <a:pt x="434" y="68"/>
                          </a:lnTo>
                          <a:lnTo>
                            <a:pt x="434" y="61"/>
                          </a:lnTo>
                          <a:lnTo>
                            <a:pt x="434" y="55"/>
                          </a:lnTo>
                          <a:lnTo>
                            <a:pt x="433" y="50"/>
                          </a:lnTo>
                          <a:lnTo>
                            <a:pt x="432" y="43"/>
                          </a:lnTo>
                          <a:lnTo>
                            <a:pt x="429" y="38"/>
                          </a:lnTo>
                          <a:lnTo>
                            <a:pt x="426" y="3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60" name="Freeform 472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317" y="2336"/>
                      <a:ext cx="282" cy="205"/>
                    </a:xfrm>
                    <a:custGeom>
                      <a:avLst/>
                      <a:gdLst>
                        <a:gd name="T0" fmla="*/ 1 w 434"/>
                        <a:gd name="T1" fmla="*/ 1 h 312"/>
                        <a:gd name="T2" fmla="*/ 1 w 434"/>
                        <a:gd name="T3" fmla="*/ 1 h 312"/>
                        <a:gd name="T4" fmla="*/ 1 w 434"/>
                        <a:gd name="T5" fmla="*/ 1 h 312"/>
                        <a:gd name="T6" fmla="*/ 1 w 434"/>
                        <a:gd name="T7" fmla="*/ 1 h 312"/>
                        <a:gd name="T8" fmla="*/ 1 w 434"/>
                        <a:gd name="T9" fmla="*/ 0 h 312"/>
                        <a:gd name="T10" fmla="*/ 1 w 434"/>
                        <a:gd name="T11" fmla="*/ 0 h 312"/>
                        <a:gd name="T12" fmla="*/ 1 w 434"/>
                        <a:gd name="T13" fmla="*/ 1 h 312"/>
                        <a:gd name="T14" fmla="*/ 1 w 434"/>
                        <a:gd name="T15" fmla="*/ 1 h 312"/>
                        <a:gd name="T16" fmla="*/ 1 w 434"/>
                        <a:gd name="T17" fmla="*/ 1 h 312"/>
                        <a:gd name="T18" fmla="*/ 1 w 434"/>
                        <a:gd name="T19" fmla="*/ 1 h 312"/>
                        <a:gd name="T20" fmla="*/ 1 w 434"/>
                        <a:gd name="T21" fmla="*/ 1 h 312"/>
                        <a:gd name="T22" fmla="*/ 1 w 434"/>
                        <a:gd name="T23" fmla="*/ 1 h 312"/>
                        <a:gd name="T24" fmla="*/ 1 w 434"/>
                        <a:gd name="T25" fmla="*/ 1 h 312"/>
                        <a:gd name="T26" fmla="*/ 1 w 434"/>
                        <a:gd name="T27" fmla="*/ 1 h 312"/>
                        <a:gd name="T28" fmla="*/ 0 w 434"/>
                        <a:gd name="T29" fmla="*/ 1 h 312"/>
                        <a:gd name="T30" fmla="*/ 1 w 434"/>
                        <a:gd name="T31" fmla="*/ 1 h 312"/>
                        <a:gd name="T32" fmla="*/ 1 w 434"/>
                        <a:gd name="T33" fmla="*/ 1 h 312"/>
                        <a:gd name="T34" fmla="*/ 1 w 434"/>
                        <a:gd name="T35" fmla="*/ 1 h 312"/>
                        <a:gd name="T36" fmla="*/ 1 w 434"/>
                        <a:gd name="T37" fmla="*/ 1 h 312"/>
                        <a:gd name="T38" fmla="*/ 1 w 434"/>
                        <a:gd name="T39" fmla="*/ 1 h 312"/>
                        <a:gd name="T40" fmla="*/ 1 w 434"/>
                        <a:gd name="T41" fmla="*/ 1 h 312"/>
                        <a:gd name="T42" fmla="*/ 1 w 434"/>
                        <a:gd name="T43" fmla="*/ 1 h 312"/>
                        <a:gd name="T44" fmla="*/ 1 w 434"/>
                        <a:gd name="T45" fmla="*/ 1 h 312"/>
                        <a:gd name="T46" fmla="*/ 1 w 434"/>
                        <a:gd name="T47" fmla="*/ 1 h 312"/>
                        <a:gd name="T48" fmla="*/ 1 w 434"/>
                        <a:gd name="T49" fmla="*/ 1 h 312"/>
                        <a:gd name="T50" fmla="*/ 1 w 434"/>
                        <a:gd name="T51" fmla="*/ 1 h 312"/>
                        <a:gd name="T52" fmla="*/ 1 w 434"/>
                        <a:gd name="T53" fmla="*/ 1 h 312"/>
                        <a:gd name="T54" fmla="*/ 1 w 434"/>
                        <a:gd name="T55" fmla="*/ 1 h 312"/>
                        <a:gd name="T56" fmla="*/ 1 w 434"/>
                        <a:gd name="T57" fmla="*/ 1 h 312"/>
                        <a:gd name="T58" fmla="*/ 1 w 434"/>
                        <a:gd name="T59" fmla="*/ 1 h 312"/>
                        <a:gd name="T60" fmla="*/ 1 w 434"/>
                        <a:gd name="T61" fmla="*/ 1 h 312"/>
                        <a:gd name="T62" fmla="*/ 1 w 434"/>
                        <a:gd name="T63" fmla="*/ 1 h 312"/>
                        <a:gd name="T64" fmla="*/ 1 w 434"/>
                        <a:gd name="T65" fmla="*/ 1 h 312"/>
                        <a:gd name="T66" fmla="*/ 1 w 434"/>
                        <a:gd name="T67" fmla="*/ 1 h 312"/>
                        <a:gd name="T68" fmla="*/ 1 w 434"/>
                        <a:gd name="T69" fmla="*/ 1 h 312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434"/>
                        <a:gd name="T106" fmla="*/ 0 h 312"/>
                        <a:gd name="T107" fmla="*/ 434 w 434"/>
                        <a:gd name="T108" fmla="*/ 312 h 312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434" h="312">
                          <a:moveTo>
                            <a:pt x="426" y="31"/>
                          </a:moveTo>
                          <a:lnTo>
                            <a:pt x="423" y="26"/>
                          </a:lnTo>
                          <a:lnTo>
                            <a:pt x="419" y="21"/>
                          </a:lnTo>
                          <a:lnTo>
                            <a:pt x="415" y="16"/>
                          </a:lnTo>
                          <a:lnTo>
                            <a:pt x="410" y="12"/>
                          </a:lnTo>
                          <a:lnTo>
                            <a:pt x="406" y="9"/>
                          </a:lnTo>
                          <a:lnTo>
                            <a:pt x="400" y="6"/>
                          </a:lnTo>
                          <a:lnTo>
                            <a:pt x="395" y="4"/>
                          </a:lnTo>
                          <a:lnTo>
                            <a:pt x="390" y="1"/>
                          </a:lnTo>
                          <a:lnTo>
                            <a:pt x="384" y="0"/>
                          </a:lnTo>
                          <a:lnTo>
                            <a:pt x="379" y="0"/>
                          </a:lnTo>
                          <a:lnTo>
                            <a:pt x="372" y="0"/>
                          </a:lnTo>
                          <a:lnTo>
                            <a:pt x="367" y="0"/>
                          </a:lnTo>
                          <a:lnTo>
                            <a:pt x="361" y="1"/>
                          </a:lnTo>
                          <a:lnTo>
                            <a:pt x="355" y="3"/>
                          </a:lnTo>
                          <a:lnTo>
                            <a:pt x="350" y="5"/>
                          </a:lnTo>
                          <a:lnTo>
                            <a:pt x="345" y="8"/>
                          </a:lnTo>
                          <a:lnTo>
                            <a:pt x="30" y="195"/>
                          </a:lnTo>
                          <a:lnTo>
                            <a:pt x="25" y="199"/>
                          </a:lnTo>
                          <a:lnTo>
                            <a:pt x="20" y="203"/>
                          </a:lnTo>
                          <a:lnTo>
                            <a:pt x="16" y="207"/>
                          </a:lnTo>
                          <a:lnTo>
                            <a:pt x="12" y="212"/>
                          </a:lnTo>
                          <a:lnTo>
                            <a:pt x="8" y="217"/>
                          </a:lnTo>
                          <a:lnTo>
                            <a:pt x="6" y="222"/>
                          </a:lnTo>
                          <a:lnTo>
                            <a:pt x="3" y="227"/>
                          </a:lnTo>
                          <a:lnTo>
                            <a:pt x="2" y="233"/>
                          </a:lnTo>
                          <a:lnTo>
                            <a:pt x="1" y="239"/>
                          </a:lnTo>
                          <a:lnTo>
                            <a:pt x="0" y="244"/>
                          </a:lnTo>
                          <a:lnTo>
                            <a:pt x="0" y="251"/>
                          </a:lnTo>
                          <a:lnTo>
                            <a:pt x="0" y="257"/>
                          </a:lnTo>
                          <a:lnTo>
                            <a:pt x="1" y="263"/>
                          </a:lnTo>
                          <a:lnTo>
                            <a:pt x="3" y="269"/>
                          </a:lnTo>
                          <a:lnTo>
                            <a:pt x="5" y="274"/>
                          </a:lnTo>
                          <a:lnTo>
                            <a:pt x="8" y="281"/>
                          </a:lnTo>
                          <a:lnTo>
                            <a:pt x="11" y="286"/>
                          </a:lnTo>
                          <a:lnTo>
                            <a:pt x="15" y="291"/>
                          </a:lnTo>
                          <a:lnTo>
                            <a:pt x="20" y="295"/>
                          </a:lnTo>
                          <a:lnTo>
                            <a:pt x="23" y="299"/>
                          </a:lnTo>
                          <a:lnTo>
                            <a:pt x="29" y="303"/>
                          </a:lnTo>
                          <a:lnTo>
                            <a:pt x="34" y="305"/>
                          </a:lnTo>
                          <a:lnTo>
                            <a:pt x="39" y="308"/>
                          </a:lnTo>
                          <a:lnTo>
                            <a:pt x="45" y="309"/>
                          </a:lnTo>
                          <a:lnTo>
                            <a:pt x="50" y="311"/>
                          </a:lnTo>
                          <a:lnTo>
                            <a:pt x="56" y="312"/>
                          </a:lnTo>
                          <a:lnTo>
                            <a:pt x="61" y="312"/>
                          </a:lnTo>
                          <a:lnTo>
                            <a:pt x="68" y="311"/>
                          </a:lnTo>
                          <a:lnTo>
                            <a:pt x="74" y="311"/>
                          </a:lnTo>
                          <a:lnTo>
                            <a:pt x="79" y="308"/>
                          </a:lnTo>
                          <a:lnTo>
                            <a:pt x="85" y="307"/>
                          </a:lnTo>
                          <a:lnTo>
                            <a:pt x="90" y="303"/>
                          </a:lnTo>
                          <a:lnTo>
                            <a:pt x="405" y="116"/>
                          </a:lnTo>
                          <a:lnTo>
                            <a:pt x="410" y="113"/>
                          </a:lnTo>
                          <a:lnTo>
                            <a:pt x="414" y="109"/>
                          </a:lnTo>
                          <a:lnTo>
                            <a:pt x="419" y="104"/>
                          </a:lnTo>
                          <a:lnTo>
                            <a:pt x="423" y="100"/>
                          </a:lnTo>
                          <a:lnTo>
                            <a:pt x="425" y="95"/>
                          </a:lnTo>
                          <a:lnTo>
                            <a:pt x="429" y="90"/>
                          </a:lnTo>
                          <a:lnTo>
                            <a:pt x="430" y="84"/>
                          </a:lnTo>
                          <a:lnTo>
                            <a:pt x="433" y="78"/>
                          </a:lnTo>
                          <a:lnTo>
                            <a:pt x="434" y="73"/>
                          </a:lnTo>
                          <a:lnTo>
                            <a:pt x="434" y="66"/>
                          </a:lnTo>
                          <a:lnTo>
                            <a:pt x="434" y="60"/>
                          </a:lnTo>
                          <a:lnTo>
                            <a:pt x="434" y="55"/>
                          </a:lnTo>
                          <a:lnTo>
                            <a:pt x="433" y="48"/>
                          </a:lnTo>
                          <a:lnTo>
                            <a:pt x="431" y="43"/>
                          </a:lnTo>
                          <a:lnTo>
                            <a:pt x="429" y="36"/>
                          </a:lnTo>
                          <a:lnTo>
                            <a:pt x="426" y="3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48" name="Group 466"/>
                <p:cNvGrpSpPr>
                  <a:grpSpLocks/>
                </p:cNvGrpSpPr>
                <p:nvPr/>
              </p:nvGrpSpPr>
              <p:grpSpPr bwMode="auto">
                <a:xfrm rot="21376310">
                  <a:off x="7594115" y="6056405"/>
                  <a:ext cx="198310" cy="159384"/>
                  <a:chOff x="2355" y="2060"/>
                  <a:chExt cx="773" cy="713"/>
                </a:xfrm>
              </p:grpSpPr>
              <p:sp>
                <p:nvSpPr>
                  <p:cNvPr id="949" name="Freeform 467"/>
                  <p:cNvSpPr>
                    <a:spLocks noEditPoints="1"/>
                  </p:cNvSpPr>
                  <p:nvPr/>
                </p:nvSpPr>
                <p:spPr bwMode="auto">
                  <a:xfrm rot="-3565789">
                    <a:off x="2425" y="2060"/>
                    <a:ext cx="666" cy="705"/>
                  </a:xfrm>
                  <a:custGeom>
                    <a:avLst/>
                    <a:gdLst>
                      <a:gd name="T0" fmla="*/ 1 w 1026"/>
                      <a:gd name="T1" fmla="*/ 1 h 1074"/>
                      <a:gd name="T2" fmla="*/ 1 w 1026"/>
                      <a:gd name="T3" fmla="*/ 1 h 1074"/>
                      <a:gd name="T4" fmla="*/ 1 w 1026"/>
                      <a:gd name="T5" fmla="*/ 1 h 1074"/>
                      <a:gd name="T6" fmla="*/ 1 w 1026"/>
                      <a:gd name="T7" fmla="*/ 1 h 1074"/>
                      <a:gd name="T8" fmla="*/ 1 w 1026"/>
                      <a:gd name="T9" fmla="*/ 1 h 1074"/>
                      <a:gd name="T10" fmla="*/ 1 w 1026"/>
                      <a:gd name="T11" fmla="*/ 1 h 1074"/>
                      <a:gd name="T12" fmla="*/ 1 w 1026"/>
                      <a:gd name="T13" fmla="*/ 1 h 1074"/>
                      <a:gd name="T14" fmla="*/ 1 w 1026"/>
                      <a:gd name="T15" fmla="*/ 1 h 1074"/>
                      <a:gd name="T16" fmla="*/ 1 w 1026"/>
                      <a:gd name="T17" fmla="*/ 1 h 1074"/>
                      <a:gd name="T18" fmla="*/ 1 w 1026"/>
                      <a:gd name="T19" fmla="*/ 1 h 1074"/>
                      <a:gd name="T20" fmla="*/ 1 w 1026"/>
                      <a:gd name="T21" fmla="*/ 1 h 1074"/>
                      <a:gd name="T22" fmla="*/ 1 w 1026"/>
                      <a:gd name="T23" fmla="*/ 1 h 1074"/>
                      <a:gd name="T24" fmla="*/ 1 w 1026"/>
                      <a:gd name="T25" fmla="*/ 1 h 1074"/>
                      <a:gd name="T26" fmla="*/ 1 w 1026"/>
                      <a:gd name="T27" fmla="*/ 1 h 1074"/>
                      <a:gd name="T28" fmla="*/ 1 w 1026"/>
                      <a:gd name="T29" fmla="*/ 1 h 1074"/>
                      <a:gd name="T30" fmla="*/ 1 w 1026"/>
                      <a:gd name="T31" fmla="*/ 1 h 1074"/>
                      <a:gd name="T32" fmla="*/ 1 w 1026"/>
                      <a:gd name="T33" fmla="*/ 1 h 1074"/>
                      <a:gd name="T34" fmla="*/ 1 w 1026"/>
                      <a:gd name="T35" fmla="*/ 1 h 1074"/>
                      <a:gd name="T36" fmla="*/ 1 w 1026"/>
                      <a:gd name="T37" fmla="*/ 1 h 1074"/>
                      <a:gd name="T38" fmla="*/ 1 w 1026"/>
                      <a:gd name="T39" fmla="*/ 1 h 1074"/>
                      <a:gd name="T40" fmla="*/ 1 w 1026"/>
                      <a:gd name="T41" fmla="*/ 1 h 1074"/>
                      <a:gd name="T42" fmla="*/ 1 w 1026"/>
                      <a:gd name="T43" fmla="*/ 1 h 1074"/>
                      <a:gd name="T44" fmla="*/ 1 w 1026"/>
                      <a:gd name="T45" fmla="*/ 1 h 1074"/>
                      <a:gd name="T46" fmla="*/ 1 w 1026"/>
                      <a:gd name="T47" fmla="*/ 1 h 1074"/>
                      <a:gd name="T48" fmla="*/ 1 w 1026"/>
                      <a:gd name="T49" fmla="*/ 1 h 1074"/>
                      <a:gd name="T50" fmla="*/ 1 w 1026"/>
                      <a:gd name="T51" fmla="*/ 1 h 1074"/>
                      <a:gd name="T52" fmla="*/ 1 w 1026"/>
                      <a:gd name="T53" fmla="*/ 1 h 1074"/>
                      <a:gd name="T54" fmla="*/ 1 w 1026"/>
                      <a:gd name="T55" fmla="*/ 1 h 1074"/>
                      <a:gd name="T56" fmla="*/ 1 w 1026"/>
                      <a:gd name="T57" fmla="*/ 1 h 1074"/>
                      <a:gd name="T58" fmla="*/ 1 w 1026"/>
                      <a:gd name="T59" fmla="*/ 1 h 1074"/>
                      <a:gd name="T60" fmla="*/ 1 w 1026"/>
                      <a:gd name="T61" fmla="*/ 1 h 1074"/>
                      <a:gd name="T62" fmla="*/ 1 w 1026"/>
                      <a:gd name="T63" fmla="*/ 1 h 1074"/>
                      <a:gd name="T64" fmla="*/ 1 w 1026"/>
                      <a:gd name="T65" fmla="*/ 1 h 1074"/>
                      <a:gd name="T66" fmla="*/ 1 w 1026"/>
                      <a:gd name="T67" fmla="*/ 1 h 1074"/>
                      <a:gd name="T68" fmla="*/ 1 w 1026"/>
                      <a:gd name="T69" fmla="*/ 1 h 1074"/>
                      <a:gd name="T70" fmla="*/ 1 w 1026"/>
                      <a:gd name="T71" fmla="*/ 1 h 1074"/>
                      <a:gd name="T72" fmla="*/ 1 w 1026"/>
                      <a:gd name="T73" fmla="*/ 1 h 1074"/>
                      <a:gd name="T74" fmla="*/ 1 w 1026"/>
                      <a:gd name="T75" fmla="*/ 1 h 1074"/>
                      <a:gd name="T76" fmla="*/ 1 w 1026"/>
                      <a:gd name="T77" fmla="*/ 1 h 1074"/>
                      <a:gd name="T78" fmla="*/ 1 w 1026"/>
                      <a:gd name="T79" fmla="*/ 1 h 1074"/>
                      <a:gd name="T80" fmla="*/ 1 w 1026"/>
                      <a:gd name="T81" fmla="*/ 1 h 1074"/>
                      <a:gd name="T82" fmla="*/ 1 w 1026"/>
                      <a:gd name="T83" fmla="*/ 1 h 1074"/>
                      <a:gd name="T84" fmla="*/ 1 w 1026"/>
                      <a:gd name="T85" fmla="*/ 1 h 1074"/>
                      <a:gd name="T86" fmla="*/ 1 w 1026"/>
                      <a:gd name="T87" fmla="*/ 1 h 1074"/>
                      <a:gd name="T88" fmla="*/ 1 w 1026"/>
                      <a:gd name="T89" fmla="*/ 1 h 1074"/>
                      <a:gd name="T90" fmla="*/ 1 w 1026"/>
                      <a:gd name="T91" fmla="*/ 1 h 1074"/>
                      <a:gd name="T92" fmla="*/ 1 w 1026"/>
                      <a:gd name="T93" fmla="*/ 1 h 1074"/>
                      <a:gd name="T94" fmla="*/ 1 w 1026"/>
                      <a:gd name="T95" fmla="*/ 1 h 1074"/>
                      <a:gd name="T96" fmla="*/ 1 w 1026"/>
                      <a:gd name="T97" fmla="*/ 1 h 1074"/>
                      <a:gd name="T98" fmla="*/ 1 w 1026"/>
                      <a:gd name="T99" fmla="*/ 1 h 1074"/>
                      <a:gd name="T100" fmla="*/ 1 w 1026"/>
                      <a:gd name="T101" fmla="*/ 1 h 1074"/>
                      <a:gd name="T102" fmla="*/ 1 w 1026"/>
                      <a:gd name="T103" fmla="*/ 1 h 1074"/>
                      <a:gd name="T104" fmla="*/ 1 w 1026"/>
                      <a:gd name="T105" fmla="*/ 1 h 1074"/>
                      <a:gd name="T106" fmla="*/ 1 w 1026"/>
                      <a:gd name="T107" fmla="*/ 1 h 1074"/>
                      <a:gd name="T108" fmla="*/ 1 w 1026"/>
                      <a:gd name="T109" fmla="*/ 1 h 1074"/>
                      <a:gd name="T110" fmla="*/ 1 w 1026"/>
                      <a:gd name="T111" fmla="*/ 1 h 1074"/>
                      <a:gd name="T112" fmla="*/ 1 w 1026"/>
                      <a:gd name="T113" fmla="*/ 1 h 1074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026"/>
                      <a:gd name="T172" fmla="*/ 0 h 1074"/>
                      <a:gd name="T173" fmla="*/ 1026 w 1026"/>
                      <a:gd name="T174" fmla="*/ 1074 h 1074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026" h="1074">
                        <a:moveTo>
                          <a:pt x="135" y="536"/>
                        </a:moveTo>
                        <a:lnTo>
                          <a:pt x="152" y="575"/>
                        </a:lnTo>
                        <a:lnTo>
                          <a:pt x="173" y="613"/>
                        </a:lnTo>
                        <a:lnTo>
                          <a:pt x="191" y="650"/>
                        </a:lnTo>
                        <a:lnTo>
                          <a:pt x="213" y="688"/>
                        </a:lnTo>
                        <a:lnTo>
                          <a:pt x="233" y="725"/>
                        </a:lnTo>
                        <a:lnTo>
                          <a:pt x="256" y="761"/>
                        </a:lnTo>
                        <a:lnTo>
                          <a:pt x="277" y="797"/>
                        </a:lnTo>
                        <a:lnTo>
                          <a:pt x="301" y="834"/>
                        </a:lnTo>
                        <a:lnTo>
                          <a:pt x="316" y="843"/>
                        </a:lnTo>
                        <a:lnTo>
                          <a:pt x="331" y="853"/>
                        </a:lnTo>
                        <a:lnTo>
                          <a:pt x="346" y="861"/>
                        </a:lnTo>
                        <a:lnTo>
                          <a:pt x="363" y="869"/>
                        </a:lnTo>
                        <a:lnTo>
                          <a:pt x="379" y="877"/>
                        </a:lnTo>
                        <a:lnTo>
                          <a:pt x="395" y="883"/>
                        </a:lnTo>
                        <a:lnTo>
                          <a:pt x="413" y="888"/>
                        </a:lnTo>
                        <a:lnTo>
                          <a:pt x="431" y="894"/>
                        </a:lnTo>
                        <a:lnTo>
                          <a:pt x="447" y="899"/>
                        </a:lnTo>
                        <a:lnTo>
                          <a:pt x="465" y="901"/>
                        </a:lnTo>
                        <a:lnTo>
                          <a:pt x="482" y="904"/>
                        </a:lnTo>
                        <a:lnTo>
                          <a:pt x="500" y="907"/>
                        </a:lnTo>
                        <a:lnTo>
                          <a:pt x="518" y="908"/>
                        </a:lnTo>
                        <a:lnTo>
                          <a:pt x="536" y="908"/>
                        </a:lnTo>
                        <a:lnTo>
                          <a:pt x="554" y="908"/>
                        </a:lnTo>
                        <a:lnTo>
                          <a:pt x="572" y="907"/>
                        </a:lnTo>
                        <a:lnTo>
                          <a:pt x="800" y="771"/>
                        </a:lnTo>
                        <a:lnTo>
                          <a:pt x="803" y="769"/>
                        </a:lnTo>
                        <a:lnTo>
                          <a:pt x="807" y="767"/>
                        </a:lnTo>
                        <a:lnTo>
                          <a:pt x="812" y="766"/>
                        </a:lnTo>
                        <a:lnTo>
                          <a:pt x="816" y="765"/>
                        </a:lnTo>
                        <a:lnTo>
                          <a:pt x="821" y="764"/>
                        </a:lnTo>
                        <a:lnTo>
                          <a:pt x="826" y="764"/>
                        </a:lnTo>
                        <a:lnTo>
                          <a:pt x="830" y="762"/>
                        </a:lnTo>
                        <a:lnTo>
                          <a:pt x="835" y="764"/>
                        </a:lnTo>
                        <a:lnTo>
                          <a:pt x="839" y="764"/>
                        </a:lnTo>
                        <a:lnTo>
                          <a:pt x="844" y="765"/>
                        </a:lnTo>
                        <a:lnTo>
                          <a:pt x="847" y="766"/>
                        </a:lnTo>
                        <a:lnTo>
                          <a:pt x="853" y="767"/>
                        </a:lnTo>
                        <a:lnTo>
                          <a:pt x="856" y="770"/>
                        </a:lnTo>
                        <a:lnTo>
                          <a:pt x="860" y="771"/>
                        </a:lnTo>
                        <a:lnTo>
                          <a:pt x="864" y="774"/>
                        </a:lnTo>
                        <a:lnTo>
                          <a:pt x="868" y="778"/>
                        </a:lnTo>
                        <a:lnTo>
                          <a:pt x="907" y="754"/>
                        </a:lnTo>
                        <a:lnTo>
                          <a:pt x="917" y="748"/>
                        </a:lnTo>
                        <a:lnTo>
                          <a:pt x="927" y="741"/>
                        </a:lnTo>
                        <a:lnTo>
                          <a:pt x="937" y="734"/>
                        </a:lnTo>
                        <a:lnTo>
                          <a:pt x="946" y="726"/>
                        </a:lnTo>
                        <a:lnTo>
                          <a:pt x="954" y="717"/>
                        </a:lnTo>
                        <a:lnTo>
                          <a:pt x="963" y="708"/>
                        </a:lnTo>
                        <a:lnTo>
                          <a:pt x="971" y="699"/>
                        </a:lnTo>
                        <a:lnTo>
                          <a:pt x="978" y="689"/>
                        </a:lnTo>
                        <a:lnTo>
                          <a:pt x="985" y="679"/>
                        </a:lnTo>
                        <a:lnTo>
                          <a:pt x="991" y="669"/>
                        </a:lnTo>
                        <a:lnTo>
                          <a:pt x="997" y="658"/>
                        </a:lnTo>
                        <a:lnTo>
                          <a:pt x="1002" y="648"/>
                        </a:lnTo>
                        <a:lnTo>
                          <a:pt x="1007" y="637"/>
                        </a:lnTo>
                        <a:lnTo>
                          <a:pt x="1011" y="626"/>
                        </a:lnTo>
                        <a:lnTo>
                          <a:pt x="1015" y="615"/>
                        </a:lnTo>
                        <a:lnTo>
                          <a:pt x="1019" y="604"/>
                        </a:lnTo>
                        <a:lnTo>
                          <a:pt x="1021" y="592"/>
                        </a:lnTo>
                        <a:lnTo>
                          <a:pt x="1024" y="580"/>
                        </a:lnTo>
                        <a:lnTo>
                          <a:pt x="1025" y="569"/>
                        </a:lnTo>
                        <a:lnTo>
                          <a:pt x="1026" y="556"/>
                        </a:lnTo>
                        <a:lnTo>
                          <a:pt x="1026" y="544"/>
                        </a:lnTo>
                        <a:lnTo>
                          <a:pt x="1026" y="532"/>
                        </a:lnTo>
                        <a:lnTo>
                          <a:pt x="1026" y="520"/>
                        </a:lnTo>
                        <a:lnTo>
                          <a:pt x="1025" y="507"/>
                        </a:lnTo>
                        <a:lnTo>
                          <a:pt x="1024" y="496"/>
                        </a:lnTo>
                        <a:lnTo>
                          <a:pt x="1021" y="484"/>
                        </a:lnTo>
                        <a:lnTo>
                          <a:pt x="1019" y="472"/>
                        </a:lnTo>
                        <a:lnTo>
                          <a:pt x="1015" y="459"/>
                        </a:lnTo>
                        <a:lnTo>
                          <a:pt x="1010" y="448"/>
                        </a:lnTo>
                        <a:lnTo>
                          <a:pt x="1006" y="437"/>
                        </a:lnTo>
                        <a:lnTo>
                          <a:pt x="1000" y="426"/>
                        </a:lnTo>
                        <a:lnTo>
                          <a:pt x="995" y="414"/>
                        </a:lnTo>
                        <a:lnTo>
                          <a:pt x="834" y="125"/>
                        </a:lnTo>
                        <a:lnTo>
                          <a:pt x="827" y="115"/>
                        </a:lnTo>
                        <a:lnTo>
                          <a:pt x="820" y="104"/>
                        </a:lnTo>
                        <a:lnTo>
                          <a:pt x="812" y="94"/>
                        </a:lnTo>
                        <a:lnTo>
                          <a:pt x="805" y="85"/>
                        </a:lnTo>
                        <a:lnTo>
                          <a:pt x="797" y="76"/>
                        </a:lnTo>
                        <a:lnTo>
                          <a:pt x="788" y="67"/>
                        </a:lnTo>
                        <a:lnTo>
                          <a:pt x="779" y="59"/>
                        </a:lnTo>
                        <a:lnTo>
                          <a:pt x="769" y="51"/>
                        </a:lnTo>
                        <a:lnTo>
                          <a:pt x="761" y="45"/>
                        </a:lnTo>
                        <a:lnTo>
                          <a:pt x="751" y="38"/>
                        </a:lnTo>
                        <a:lnTo>
                          <a:pt x="740" y="32"/>
                        </a:lnTo>
                        <a:lnTo>
                          <a:pt x="730" y="26"/>
                        </a:lnTo>
                        <a:lnTo>
                          <a:pt x="719" y="21"/>
                        </a:lnTo>
                        <a:lnTo>
                          <a:pt x="709" y="16"/>
                        </a:lnTo>
                        <a:lnTo>
                          <a:pt x="698" y="12"/>
                        </a:lnTo>
                        <a:lnTo>
                          <a:pt x="686" y="10"/>
                        </a:lnTo>
                        <a:lnTo>
                          <a:pt x="675" y="7"/>
                        </a:lnTo>
                        <a:lnTo>
                          <a:pt x="664" y="4"/>
                        </a:lnTo>
                        <a:lnTo>
                          <a:pt x="652" y="3"/>
                        </a:lnTo>
                        <a:lnTo>
                          <a:pt x="641" y="2"/>
                        </a:lnTo>
                        <a:lnTo>
                          <a:pt x="630" y="0"/>
                        </a:lnTo>
                        <a:lnTo>
                          <a:pt x="617" y="0"/>
                        </a:lnTo>
                        <a:lnTo>
                          <a:pt x="606" y="2"/>
                        </a:lnTo>
                        <a:lnTo>
                          <a:pt x="594" y="3"/>
                        </a:lnTo>
                        <a:lnTo>
                          <a:pt x="582" y="4"/>
                        </a:lnTo>
                        <a:lnTo>
                          <a:pt x="570" y="7"/>
                        </a:lnTo>
                        <a:lnTo>
                          <a:pt x="559" y="10"/>
                        </a:lnTo>
                        <a:lnTo>
                          <a:pt x="548" y="13"/>
                        </a:lnTo>
                        <a:lnTo>
                          <a:pt x="536" y="17"/>
                        </a:lnTo>
                        <a:lnTo>
                          <a:pt x="525" y="23"/>
                        </a:lnTo>
                        <a:lnTo>
                          <a:pt x="514" y="28"/>
                        </a:lnTo>
                        <a:lnTo>
                          <a:pt x="504" y="34"/>
                        </a:lnTo>
                        <a:lnTo>
                          <a:pt x="465" y="58"/>
                        </a:lnTo>
                        <a:lnTo>
                          <a:pt x="466" y="62"/>
                        </a:lnTo>
                        <a:lnTo>
                          <a:pt x="466" y="67"/>
                        </a:lnTo>
                        <a:lnTo>
                          <a:pt x="466" y="72"/>
                        </a:lnTo>
                        <a:lnTo>
                          <a:pt x="466" y="77"/>
                        </a:lnTo>
                        <a:lnTo>
                          <a:pt x="465" y="81"/>
                        </a:lnTo>
                        <a:lnTo>
                          <a:pt x="463" y="86"/>
                        </a:lnTo>
                        <a:lnTo>
                          <a:pt x="462" y="90"/>
                        </a:lnTo>
                        <a:lnTo>
                          <a:pt x="461" y="95"/>
                        </a:lnTo>
                        <a:lnTo>
                          <a:pt x="458" y="99"/>
                        </a:lnTo>
                        <a:lnTo>
                          <a:pt x="456" y="103"/>
                        </a:lnTo>
                        <a:lnTo>
                          <a:pt x="451" y="111"/>
                        </a:lnTo>
                        <a:lnTo>
                          <a:pt x="445" y="117"/>
                        </a:lnTo>
                        <a:lnTo>
                          <a:pt x="436" y="123"/>
                        </a:lnTo>
                        <a:lnTo>
                          <a:pt x="208" y="259"/>
                        </a:lnTo>
                        <a:lnTo>
                          <a:pt x="198" y="275"/>
                        </a:lnTo>
                        <a:lnTo>
                          <a:pt x="189" y="290"/>
                        </a:lnTo>
                        <a:lnTo>
                          <a:pt x="180" y="306"/>
                        </a:lnTo>
                        <a:lnTo>
                          <a:pt x="173" y="323"/>
                        </a:lnTo>
                        <a:lnTo>
                          <a:pt x="165" y="340"/>
                        </a:lnTo>
                        <a:lnTo>
                          <a:pt x="159" y="357"/>
                        </a:lnTo>
                        <a:lnTo>
                          <a:pt x="154" y="374"/>
                        </a:lnTo>
                        <a:lnTo>
                          <a:pt x="149" y="392"/>
                        </a:lnTo>
                        <a:lnTo>
                          <a:pt x="144" y="409"/>
                        </a:lnTo>
                        <a:lnTo>
                          <a:pt x="141" y="427"/>
                        </a:lnTo>
                        <a:lnTo>
                          <a:pt x="137" y="445"/>
                        </a:lnTo>
                        <a:lnTo>
                          <a:pt x="136" y="463"/>
                        </a:lnTo>
                        <a:lnTo>
                          <a:pt x="135" y="481"/>
                        </a:lnTo>
                        <a:lnTo>
                          <a:pt x="134" y="500"/>
                        </a:lnTo>
                        <a:lnTo>
                          <a:pt x="134" y="518"/>
                        </a:lnTo>
                        <a:lnTo>
                          <a:pt x="135" y="536"/>
                        </a:lnTo>
                        <a:close/>
                        <a:moveTo>
                          <a:pt x="217" y="687"/>
                        </a:moveTo>
                        <a:lnTo>
                          <a:pt x="197" y="656"/>
                        </a:lnTo>
                        <a:lnTo>
                          <a:pt x="178" y="624"/>
                        </a:lnTo>
                        <a:lnTo>
                          <a:pt x="169" y="609"/>
                        </a:lnTo>
                        <a:lnTo>
                          <a:pt x="161" y="593"/>
                        </a:lnTo>
                        <a:lnTo>
                          <a:pt x="152" y="576"/>
                        </a:lnTo>
                        <a:lnTo>
                          <a:pt x="145" y="561"/>
                        </a:lnTo>
                        <a:lnTo>
                          <a:pt x="137" y="544"/>
                        </a:lnTo>
                        <a:lnTo>
                          <a:pt x="130" y="527"/>
                        </a:lnTo>
                        <a:lnTo>
                          <a:pt x="123" y="510"/>
                        </a:lnTo>
                        <a:lnTo>
                          <a:pt x="116" y="493"/>
                        </a:lnTo>
                        <a:lnTo>
                          <a:pt x="110" y="476"/>
                        </a:lnTo>
                        <a:lnTo>
                          <a:pt x="105" y="458"/>
                        </a:lnTo>
                        <a:lnTo>
                          <a:pt x="98" y="441"/>
                        </a:lnTo>
                        <a:lnTo>
                          <a:pt x="93" y="423"/>
                        </a:lnTo>
                        <a:lnTo>
                          <a:pt x="93" y="419"/>
                        </a:lnTo>
                        <a:lnTo>
                          <a:pt x="92" y="414"/>
                        </a:lnTo>
                        <a:lnTo>
                          <a:pt x="91" y="410"/>
                        </a:lnTo>
                        <a:lnTo>
                          <a:pt x="89" y="406"/>
                        </a:lnTo>
                        <a:lnTo>
                          <a:pt x="87" y="401"/>
                        </a:lnTo>
                        <a:lnTo>
                          <a:pt x="84" y="398"/>
                        </a:lnTo>
                        <a:lnTo>
                          <a:pt x="82" y="394"/>
                        </a:lnTo>
                        <a:lnTo>
                          <a:pt x="78" y="392"/>
                        </a:lnTo>
                        <a:lnTo>
                          <a:pt x="76" y="388"/>
                        </a:lnTo>
                        <a:lnTo>
                          <a:pt x="72" y="387"/>
                        </a:lnTo>
                        <a:lnTo>
                          <a:pt x="68" y="384"/>
                        </a:lnTo>
                        <a:lnTo>
                          <a:pt x="64" y="383"/>
                        </a:lnTo>
                        <a:lnTo>
                          <a:pt x="59" y="381"/>
                        </a:lnTo>
                        <a:lnTo>
                          <a:pt x="55" y="380"/>
                        </a:lnTo>
                        <a:lnTo>
                          <a:pt x="50" y="380"/>
                        </a:lnTo>
                        <a:lnTo>
                          <a:pt x="47" y="380"/>
                        </a:lnTo>
                        <a:lnTo>
                          <a:pt x="40" y="380"/>
                        </a:lnTo>
                        <a:lnTo>
                          <a:pt x="35" y="381"/>
                        </a:lnTo>
                        <a:lnTo>
                          <a:pt x="30" y="384"/>
                        </a:lnTo>
                        <a:lnTo>
                          <a:pt x="27" y="387"/>
                        </a:lnTo>
                        <a:lnTo>
                          <a:pt x="21" y="389"/>
                        </a:lnTo>
                        <a:lnTo>
                          <a:pt x="18" y="392"/>
                        </a:lnTo>
                        <a:lnTo>
                          <a:pt x="14" y="396"/>
                        </a:lnTo>
                        <a:lnTo>
                          <a:pt x="11" y="401"/>
                        </a:lnTo>
                        <a:lnTo>
                          <a:pt x="6" y="424"/>
                        </a:lnTo>
                        <a:lnTo>
                          <a:pt x="4" y="449"/>
                        </a:lnTo>
                        <a:lnTo>
                          <a:pt x="1" y="472"/>
                        </a:lnTo>
                        <a:lnTo>
                          <a:pt x="0" y="497"/>
                        </a:lnTo>
                        <a:lnTo>
                          <a:pt x="0" y="520"/>
                        </a:lnTo>
                        <a:lnTo>
                          <a:pt x="1" y="544"/>
                        </a:lnTo>
                        <a:lnTo>
                          <a:pt x="4" y="569"/>
                        </a:lnTo>
                        <a:lnTo>
                          <a:pt x="8" y="592"/>
                        </a:lnTo>
                        <a:lnTo>
                          <a:pt x="13" y="615"/>
                        </a:lnTo>
                        <a:lnTo>
                          <a:pt x="19" y="639"/>
                        </a:lnTo>
                        <a:lnTo>
                          <a:pt x="25" y="661"/>
                        </a:lnTo>
                        <a:lnTo>
                          <a:pt x="34" y="684"/>
                        </a:lnTo>
                        <a:lnTo>
                          <a:pt x="43" y="706"/>
                        </a:lnTo>
                        <a:lnTo>
                          <a:pt x="54" y="727"/>
                        </a:lnTo>
                        <a:lnTo>
                          <a:pt x="66" y="748"/>
                        </a:lnTo>
                        <a:lnTo>
                          <a:pt x="78" y="769"/>
                        </a:lnTo>
                        <a:lnTo>
                          <a:pt x="88" y="791"/>
                        </a:lnTo>
                        <a:lnTo>
                          <a:pt x="101" y="812"/>
                        </a:lnTo>
                        <a:lnTo>
                          <a:pt x="113" y="832"/>
                        </a:lnTo>
                        <a:lnTo>
                          <a:pt x="127" y="852"/>
                        </a:lnTo>
                        <a:lnTo>
                          <a:pt x="142" y="870"/>
                        </a:lnTo>
                        <a:lnTo>
                          <a:pt x="157" y="888"/>
                        </a:lnTo>
                        <a:lnTo>
                          <a:pt x="174" y="905"/>
                        </a:lnTo>
                        <a:lnTo>
                          <a:pt x="191" y="921"/>
                        </a:lnTo>
                        <a:lnTo>
                          <a:pt x="209" y="937"/>
                        </a:lnTo>
                        <a:lnTo>
                          <a:pt x="228" y="950"/>
                        </a:lnTo>
                        <a:lnTo>
                          <a:pt x="247" y="964"/>
                        </a:lnTo>
                        <a:lnTo>
                          <a:pt x="267" y="976"/>
                        </a:lnTo>
                        <a:lnTo>
                          <a:pt x="288" y="986"/>
                        </a:lnTo>
                        <a:lnTo>
                          <a:pt x="310" y="996"/>
                        </a:lnTo>
                        <a:lnTo>
                          <a:pt x="331" y="1005"/>
                        </a:lnTo>
                        <a:lnTo>
                          <a:pt x="354" y="1013"/>
                        </a:lnTo>
                        <a:lnTo>
                          <a:pt x="358" y="1012"/>
                        </a:lnTo>
                        <a:lnTo>
                          <a:pt x="363" y="1011"/>
                        </a:lnTo>
                        <a:lnTo>
                          <a:pt x="366" y="1009"/>
                        </a:lnTo>
                        <a:lnTo>
                          <a:pt x="370" y="1008"/>
                        </a:lnTo>
                        <a:lnTo>
                          <a:pt x="374" y="1005"/>
                        </a:lnTo>
                        <a:lnTo>
                          <a:pt x="378" y="1003"/>
                        </a:lnTo>
                        <a:lnTo>
                          <a:pt x="382" y="1000"/>
                        </a:lnTo>
                        <a:lnTo>
                          <a:pt x="384" y="996"/>
                        </a:lnTo>
                        <a:lnTo>
                          <a:pt x="387" y="992"/>
                        </a:lnTo>
                        <a:lnTo>
                          <a:pt x="389" y="990"/>
                        </a:lnTo>
                        <a:lnTo>
                          <a:pt x="392" y="985"/>
                        </a:lnTo>
                        <a:lnTo>
                          <a:pt x="393" y="981"/>
                        </a:lnTo>
                        <a:lnTo>
                          <a:pt x="394" y="977"/>
                        </a:lnTo>
                        <a:lnTo>
                          <a:pt x="395" y="972"/>
                        </a:lnTo>
                        <a:lnTo>
                          <a:pt x="395" y="968"/>
                        </a:lnTo>
                        <a:lnTo>
                          <a:pt x="395" y="963"/>
                        </a:lnTo>
                        <a:lnTo>
                          <a:pt x="394" y="957"/>
                        </a:lnTo>
                        <a:lnTo>
                          <a:pt x="393" y="952"/>
                        </a:lnTo>
                        <a:lnTo>
                          <a:pt x="392" y="947"/>
                        </a:lnTo>
                        <a:lnTo>
                          <a:pt x="389" y="943"/>
                        </a:lnTo>
                        <a:lnTo>
                          <a:pt x="387" y="939"/>
                        </a:lnTo>
                        <a:lnTo>
                          <a:pt x="383" y="934"/>
                        </a:lnTo>
                        <a:lnTo>
                          <a:pt x="379" y="931"/>
                        </a:lnTo>
                        <a:lnTo>
                          <a:pt x="375" y="927"/>
                        </a:lnTo>
                        <a:lnTo>
                          <a:pt x="351" y="901"/>
                        </a:lnTo>
                        <a:lnTo>
                          <a:pt x="329" y="873"/>
                        </a:lnTo>
                        <a:lnTo>
                          <a:pt x="307" y="844"/>
                        </a:lnTo>
                        <a:lnTo>
                          <a:pt x="286" y="814"/>
                        </a:lnTo>
                        <a:lnTo>
                          <a:pt x="267" y="783"/>
                        </a:lnTo>
                        <a:lnTo>
                          <a:pt x="258" y="767"/>
                        </a:lnTo>
                        <a:lnTo>
                          <a:pt x="248" y="752"/>
                        </a:lnTo>
                        <a:lnTo>
                          <a:pt x="241" y="736"/>
                        </a:lnTo>
                        <a:lnTo>
                          <a:pt x="232" y="719"/>
                        </a:lnTo>
                        <a:lnTo>
                          <a:pt x="224" y="704"/>
                        </a:lnTo>
                        <a:lnTo>
                          <a:pt x="217" y="687"/>
                        </a:lnTo>
                        <a:close/>
                        <a:moveTo>
                          <a:pt x="881" y="793"/>
                        </a:moveTo>
                        <a:lnTo>
                          <a:pt x="878" y="788"/>
                        </a:lnTo>
                        <a:lnTo>
                          <a:pt x="874" y="783"/>
                        </a:lnTo>
                        <a:lnTo>
                          <a:pt x="870" y="779"/>
                        </a:lnTo>
                        <a:lnTo>
                          <a:pt x="865" y="775"/>
                        </a:lnTo>
                        <a:lnTo>
                          <a:pt x="861" y="771"/>
                        </a:lnTo>
                        <a:lnTo>
                          <a:pt x="855" y="769"/>
                        </a:lnTo>
                        <a:lnTo>
                          <a:pt x="850" y="766"/>
                        </a:lnTo>
                        <a:lnTo>
                          <a:pt x="845" y="765"/>
                        </a:lnTo>
                        <a:lnTo>
                          <a:pt x="839" y="764"/>
                        </a:lnTo>
                        <a:lnTo>
                          <a:pt x="834" y="762"/>
                        </a:lnTo>
                        <a:lnTo>
                          <a:pt x="827" y="762"/>
                        </a:lnTo>
                        <a:lnTo>
                          <a:pt x="821" y="764"/>
                        </a:lnTo>
                        <a:lnTo>
                          <a:pt x="816" y="765"/>
                        </a:lnTo>
                        <a:lnTo>
                          <a:pt x="810" y="766"/>
                        </a:lnTo>
                        <a:lnTo>
                          <a:pt x="805" y="769"/>
                        </a:lnTo>
                        <a:lnTo>
                          <a:pt x="800" y="771"/>
                        </a:lnTo>
                        <a:lnTo>
                          <a:pt x="485" y="959"/>
                        </a:lnTo>
                        <a:lnTo>
                          <a:pt x="480" y="961"/>
                        </a:lnTo>
                        <a:lnTo>
                          <a:pt x="475" y="965"/>
                        </a:lnTo>
                        <a:lnTo>
                          <a:pt x="471" y="970"/>
                        </a:lnTo>
                        <a:lnTo>
                          <a:pt x="467" y="974"/>
                        </a:lnTo>
                        <a:lnTo>
                          <a:pt x="463" y="979"/>
                        </a:lnTo>
                        <a:lnTo>
                          <a:pt x="461" y="985"/>
                        </a:lnTo>
                        <a:lnTo>
                          <a:pt x="458" y="990"/>
                        </a:lnTo>
                        <a:lnTo>
                          <a:pt x="457" y="996"/>
                        </a:lnTo>
                        <a:lnTo>
                          <a:pt x="456" y="1002"/>
                        </a:lnTo>
                        <a:lnTo>
                          <a:pt x="455" y="1008"/>
                        </a:lnTo>
                        <a:lnTo>
                          <a:pt x="455" y="1015"/>
                        </a:lnTo>
                        <a:lnTo>
                          <a:pt x="455" y="1020"/>
                        </a:lnTo>
                        <a:lnTo>
                          <a:pt x="456" y="1026"/>
                        </a:lnTo>
                        <a:lnTo>
                          <a:pt x="458" y="1031"/>
                        </a:lnTo>
                        <a:lnTo>
                          <a:pt x="460" y="1038"/>
                        </a:lnTo>
                        <a:lnTo>
                          <a:pt x="463" y="1043"/>
                        </a:lnTo>
                        <a:lnTo>
                          <a:pt x="466" y="1048"/>
                        </a:lnTo>
                        <a:lnTo>
                          <a:pt x="470" y="1054"/>
                        </a:lnTo>
                        <a:lnTo>
                          <a:pt x="475" y="1059"/>
                        </a:lnTo>
                        <a:lnTo>
                          <a:pt x="479" y="1063"/>
                        </a:lnTo>
                        <a:lnTo>
                          <a:pt x="484" y="1065"/>
                        </a:lnTo>
                        <a:lnTo>
                          <a:pt x="489" y="1068"/>
                        </a:lnTo>
                        <a:lnTo>
                          <a:pt x="494" y="1070"/>
                        </a:lnTo>
                        <a:lnTo>
                          <a:pt x="500" y="1073"/>
                        </a:lnTo>
                        <a:lnTo>
                          <a:pt x="505" y="1074"/>
                        </a:lnTo>
                        <a:lnTo>
                          <a:pt x="511" y="1074"/>
                        </a:lnTo>
                        <a:lnTo>
                          <a:pt x="516" y="1074"/>
                        </a:lnTo>
                        <a:lnTo>
                          <a:pt x="523" y="1074"/>
                        </a:lnTo>
                        <a:lnTo>
                          <a:pt x="529" y="1073"/>
                        </a:lnTo>
                        <a:lnTo>
                          <a:pt x="534" y="1072"/>
                        </a:lnTo>
                        <a:lnTo>
                          <a:pt x="540" y="1069"/>
                        </a:lnTo>
                        <a:lnTo>
                          <a:pt x="545" y="1067"/>
                        </a:lnTo>
                        <a:lnTo>
                          <a:pt x="860" y="879"/>
                        </a:lnTo>
                        <a:lnTo>
                          <a:pt x="865" y="875"/>
                        </a:lnTo>
                        <a:lnTo>
                          <a:pt x="869" y="871"/>
                        </a:lnTo>
                        <a:lnTo>
                          <a:pt x="874" y="868"/>
                        </a:lnTo>
                        <a:lnTo>
                          <a:pt x="878" y="862"/>
                        </a:lnTo>
                        <a:lnTo>
                          <a:pt x="880" y="858"/>
                        </a:lnTo>
                        <a:lnTo>
                          <a:pt x="884" y="852"/>
                        </a:lnTo>
                        <a:lnTo>
                          <a:pt x="885" y="847"/>
                        </a:lnTo>
                        <a:lnTo>
                          <a:pt x="888" y="842"/>
                        </a:lnTo>
                        <a:lnTo>
                          <a:pt x="889" y="835"/>
                        </a:lnTo>
                        <a:lnTo>
                          <a:pt x="889" y="830"/>
                        </a:lnTo>
                        <a:lnTo>
                          <a:pt x="889" y="823"/>
                        </a:lnTo>
                        <a:lnTo>
                          <a:pt x="889" y="817"/>
                        </a:lnTo>
                        <a:lnTo>
                          <a:pt x="888" y="812"/>
                        </a:lnTo>
                        <a:lnTo>
                          <a:pt x="887" y="805"/>
                        </a:lnTo>
                        <a:lnTo>
                          <a:pt x="884" y="800"/>
                        </a:lnTo>
                        <a:lnTo>
                          <a:pt x="881" y="793"/>
                        </a:lnTo>
                        <a:close/>
                        <a:moveTo>
                          <a:pt x="458" y="38"/>
                        </a:moveTo>
                        <a:lnTo>
                          <a:pt x="455" y="33"/>
                        </a:lnTo>
                        <a:lnTo>
                          <a:pt x="451" y="28"/>
                        </a:lnTo>
                        <a:lnTo>
                          <a:pt x="447" y="23"/>
                        </a:lnTo>
                        <a:lnTo>
                          <a:pt x="442" y="19"/>
                        </a:lnTo>
                        <a:lnTo>
                          <a:pt x="438" y="16"/>
                        </a:lnTo>
                        <a:lnTo>
                          <a:pt x="432" y="13"/>
                        </a:lnTo>
                        <a:lnTo>
                          <a:pt x="427" y="11"/>
                        </a:lnTo>
                        <a:lnTo>
                          <a:pt x="422" y="8"/>
                        </a:lnTo>
                        <a:lnTo>
                          <a:pt x="416" y="7"/>
                        </a:lnTo>
                        <a:lnTo>
                          <a:pt x="411" y="7"/>
                        </a:lnTo>
                        <a:lnTo>
                          <a:pt x="404" y="7"/>
                        </a:lnTo>
                        <a:lnTo>
                          <a:pt x="399" y="7"/>
                        </a:lnTo>
                        <a:lnTo>
                          <a:pt x="393" y="8"/>
                        </a:lnTo>
                        <a:lnTo>
                          <a:pt x="387" y="10"/>
                        </a:lnTo>
                        <a:lnTo>
                          <a:pt x="382" y="12"/>
                        </a:lnTo>
                        <a:lnTo>
                          <a:pt x="377" y="15"/>
                        </a:lnTo>
                        <a:lnTo>
                          <a:pt x="62" y="202"/>
                        </a:lnTo>
                        <a:lnTo>
                          <a:pt x="57" y="206"/>
                        </a:lnTo>
                        <a:lnTo>
                          <a:pt x="52" y="210"/>
                        </a:lnTo>
                        <a:lnTo>
                          <a:pt x="48" y="214"/>
                        </a:lnTo>
                        <a:lnTo>
                          <a:pt x="44" y="219"/>
                        </a:lnTo>
                        <a:lnTo>
                          <a:pt x="40" y="224"/>
                        </a:lnTo>
                        <a:lnTo>
                          <a:pt x="38" y="229"/>
                        </a:lnTo>
                        <a:lnTo>
                          <a:pt x="35" y="234"/>
                        </a:lnTo>
                        <a:lnTo>
                          <a:pt x="34" y="240"/>
                        </a:lnTo>
                        <a:lnTo>
                          <a:pt x="33" y="246"/>
                        </a:lnTo>
                        <a:lnTo>
                          <a:pt x="32" y="251"/>
                        </a:lnTo>
                        <a:lnTo>
                          <a:pt x="32" y="258"/>
                        </a:lnTo>
                        <a:lnTo>
                          <a:pt x="32" y="264"/>
                        </a:lnTo>
                        <a:lnTo>
                          <a:pt x="33" y="270"/>
                        </a:lnTo>
                        <a:lnTo>
                          <a:pt x="35" y="276"/>
                        </a:lnTo>
                        <a:lnTo>
                          <a:pt x="37" y="281"/>
                        </a:lnTo>
                        <a:lnTo>
                          <a:pt x="40" y="288"/>
                        </a:lnTo>
                        <a:lnTo>
                          <a:pt x="43" y="293"/>
                        </a:lnTo>
                        <a:lnTo>
                          <a:pt x="47" y="298"/>
                        </a:lnTo>
                        <a:lnTo>
                          <a:pt x="52" y="302"/>
                        </a:lnTo>
                        <a:lnTo>
                          <a:pt x="55" y="306"/>
                        </a:lnTo>
                        <a:lnTo>
                          <a:pt x="61" y="310"/>
                        </a:lnTo>
                        <a:lnTo>
                          <a:pt x="66" y="312"/>
                        </a:lnTo>
                        <a:lnTo>
                          <a:pt x="71" y="315"/>
                        </a:lnTo>
                        <a:lnTo>
                          <a:pt x="77" y="316"/>
                        </a:lnTo>
                        <a:lnTo>
                          <a:pt x="82" y="318"/>
                        </a:lnTo>
                        <a:lnTo>
                          <a:pt x="88" y="319"/>
                        </a:lnTo>
                        <a:lnTo>
                          <a:pt x="93" y="319"/>
                        </a:lnTo>
                        <a:lnTo>
                          <a:pt x="100" y="318"/>
                        </a:lnTo>
                        <a:lnTo>
                          <a:pt x="106" y="318"/>
                        </a:lnTo>
                        <a:lnTo>
                          <a:pt x="111" y="315"/>
                        </a:lnTo>
                        <a:lnTo>
                          <a:pt x="117" y="314"/>
                        </a:lnTo>
                        <a:lnTo>
                          <a:pt x="122" y="310"/>
                        </a:lnTo>
                        <a:lnTo>
                          <a:pt x="437" y="123"/>
                        </a:lnTo>
                        <a:lnTo>
                          <a:pt x="442" y="120"/>
                        </a:lnTo>
                        <a:lnTo>
                          <a:pt x="446" y="116"/>
                        </a:lnTo>
                        <a:lnTo>
                          <a:pt x="451" y="111"/>
                        </a:lnTo>
                        <a:lnTo>
                          <a:pt x="455" y="107"/>
                        </a:lnTo>
                        <a:lnTo>
                          <a:pt x="457" y="102"/>
                        </a:lnTo>
                        <a:lnTo>
                          <a:pt x="461" y="97"/>
                        </a:lnTo>
                        <a:lnTo>
                          <a:pt x="462" y="91"/>
                        </a:lnTo>
                        <a:lnTo>
                          <a:pt x="465" y="85"/>
                        </a:lnTo>
                        <a:lnTo>
                          <a:pt x="466" y="80"/>
                        </a:lnTo>
                        <a:lnTo>
                          <a:pt x="466" y="73"/>
                        </a:lnTo>
                        <a:lnTo>
                          <a:pt x="466" y="67"/>
                        </a:lnTo>
                        <a:lnTo>
                          <a:pt x="466" y="62"/>
                        </a:lnTo>
                        <a:lnTo>
                          <a:pt x="465" y="55"/>
                        </a:lnTo>
                        <a:lnTo>
                          <a:pt x="463" y="50"/>
                        </a:lnTo>
                        <a:lnTo>
                          <a:pt x="461" y="43"/>
                        </a:lnTo>
                        <a:lnTo>
                          <a:pt x="458" y="38"/>
                        </a:lnTo>
                        <a:close/>
                      </a:path>
                    </a:pathLst>
                  </a:custGeom>
                  <a:solidFill>
                    <a:srgbClr val="CC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ru-RU" sz="1187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0" name="Freeform 468"/>
                  <p:cNvSpPr>
                    <a:spLocks/>
                  </p:cNvSpPr>
                  <p:nvPr/>
                </p:nvSpPr>
                <p:spPr bwMode="auto">
                  <a:xfrm rot="-3565789">
                    <a:off x="2443" y="2052"/>
                    <a:ext cx="580" cy="595"/>
                  </a:xfrm>
                  <a:custGeom>
                    <a:avLst/>
                    <a:gdLst>
                      <a:gd name="T0" fmla="*/ 1 w 892"/>
                      <a:gd name="T1" fmla="*/ 1 h 908"/>
                      <a:gd name="T2" fmla="*/ 1 w 892"/>
                      <a:gd name="T3" fmla="*/ 1 h 908"/>
                      <a:gd name="T4" fmla="*/ 1 w 892"/>
                      <a:gd name="T5" fmla="*/ 1 h 908"/>
                      <a:gd name="T6" fmla="*/ 1 w 892"/>
                      <a:gd name="T7" fmla="*/ 1 h 908"/>
                      <a:gd name="T8" fmla="*/ 1 w 892"/>
                      <a:gd name="T9" fmla="*/ 1 h 908"/>
                      <a:gd name="T10" fmla="*/ 1 w 892"/>
                      <a:gd name="T11" fmla="*/ 1 h 908"/>
                      <a:gd name="T12" fmla="*/ 1 w 892"/>
                      <a:gd name="T13" fmla="*/ 1 h 908"/>
                      <a:gd name="T14" fmla="*/ 1 w 892"/>
                      <a:gd name="T15" fmla="*/ 1 h 908"/>
                      <a:gd name="T16" fmla="*/ 1 w 892"/>
                      <a:gd name="T17" fmla="*/ 1 h 908"/>
                      <a:gd name="T18" fmla="*/ 1 w 892"/>
                      <a:gd name="T19" fmla="*/ 1 h 908"/>
                      <a:gd name="T20" fmla="*/ 1 w 892"/>
                      <a:gd name="T21" fmla="*/ 1 h 908"/>
                      <a:gd name="T22" fmla="*/ 1 w 892"/>
                      <a:gd name="T23" fmla="*/ 1 h 908"/>
                      <a:gd name="T24" fmla="*/ 1 w 892"/>
                      <a:gd name="T25" fmla="*/ 1 h 908"/>
                      <a:gd name="T26" fmla="*/ 1 w 892"/>
                      <a:gd name="T27" fmla="*/ 1 h 908"/>
                      <a:gd name="T28" fmla="*/ 1 w 892"/>
                      <a:gd name="T29" fmla="*/ 1 h 908"/>
                      <a:gd name="T30" fmla="*/ 1 w 892"/>
                      <a:gd name="T31" fmla="*/ 1 h 908"/>
                      <a:gd name="T32" fmla="*/ 1 w 892"/>
                      <a:gd name="T33" fmla="*/ 1 h 908"/>
                      <a:gd name="T34" fmla="*/ 1 w 892"/>
                      <a:gd name="T35" fmla="*/ 1 h 908"/>
                      <a:gd name="T36" fmla="*/ 1 w 892"/>
                      <a:gd name="T37" fmla="*/ 1 h 908"/>
                      <a:gd name="T38" fmla="*/ 1 w 892"/>
                      <a:gd name="T39" fmla="*/ 1 h 908"/>
                      <a:gd name="T40" fmla="*/ 1 w 892"/>
                      <a:gd name="T41" fmla="*/ 1 h 908"/>
                      <a:gd name="T42" fmla="*/ 1 w 892"/>
                      <a:gd name="T43" fmla="*/ 1 h 908"/>
                      <a:gd name="T44" fmla="*/ 1 w 892"/>
                      <a:gd name="T45" fmla="*/ 1 h 908"/>
                      <a:gd name="T46" fmla="*/ 1 w 892"/>
                      <a:gd name="T47" fmla="*/ 1 h 908"/>
                      <a:gd name="T48" fmla="*/ 1 w 892"/>
                      <a:gd name="T49" fmla="*/ 1 h 908"/>
                      <a:gd name="T50" fmla="*/ 1 w 892"/>
                      <a:gd name="T51" fmla="*/ 1 h 908"/>
                      <a:gd name="T52" fmla="*/ 1 w 892"/>
                      <a:gd name="T53" fmla="*/ 1 h 908"/>
                      <a:gd name="T54" fmla="*/ 1 w 892"/>
                      <a:gd name="T55" fmla="*/ 1 h 908"/>
                      <a:gd name="T56" fmla="*/ 1 w 892"/>
                      <a:gd name="T57" fmla="*/ 1 h 908"/>
                      <a:gd name="T58" fmla="*/ 1 w 892"/>
                      <a:gd name="T59" fmla="*/ 1 h 908"/>
                      <a:gd name="T60" fmla="*/ 1 w 892"/>
                      <a:gd name="T61" fmla="*/ 1 h 908"/>
                      <a:gd name="T62" fmla="*/ 1 w 892"/>
                      <a:gd name="T63" fmla="*/ 1 h 908"/>
                      <a:gd name="T64" fmla="*/ 1 w 892"/>
                      <a:gd name="T65" fmla="*/ 1 h 908"/>
                      <a:gd name="T66" fmla="*/ 1 w 892"/>
                      <a:gd name="T67" fmla="*/ 0 h 908"/>
                      <a:gd name="T68" fmla="*/ 1 w 892"/>
                      <a:gd name="T69" fmla="*/ 1 h 908"/>
                      <a:gd name="T70" fmla="*/ 1 w 892"/>
                      <a:gd name="T71" fmla="*/ 1 h 908"/>
                      <a:gd name="T72" fmla="*/ 1 w 892"/>
                      <a:gd name="T73" fmla="*/ 1 h 908"/>
                      <a:gd name="T74" fmla="*/ 1 w 892"/>
                      <a:gd name="T75" fmla="*/ 1 h 908"/>
                      <a:gd name="T76" fmla="*/ 1 w 892"/>
                      <a:gd name="T77" fmla="*/ 1 h 908"/>
                      <a:gd name="T78" fmla="*/ 1 w 892"/>
                      <a:gd name="T79" fmla="*/ 1 h 908"/>
                      <a:gd name="T80" fmla="*/ 1 w 892"/>
                      <a:gd name="T81" fmla="*/ 1 h 908"/>
                      <a:gd name="T82" fmla="*/ 1 w 892"/>
                      <a:gd name="T83" fmla="*/ 1 h 908"/>
                      <a:gd name="T84" fmla="*/ 1 w 892"/>
                      <a:gd name="T85" fmla="*/ 1 h 908"/>
                      <a:gd name="T86" fmla="*/ 1 w 892"/>
                      <a:gd name="T87" fmla="*/ 1 h 908"/>
                      <a:gd name="T88" fmla="*/ 1 w 892"/>
                      <a:gd name="T89" fmla="*/ 1 h 908"/>
                      <a:gd name="T90" fmla="*/ 1 w 892"/>
                      <a:gd name="T91" fmla="*/ 1 h 908"/>
                      <a:gd name="T92" fmla="*/ 1 w 892"/>
                      <a:gd name="T93" fmla="*/ 1 h 908"/>
                      <a:gd name="T94" fmla="*/ 1 w 892"/>
                      <a:gd name="T95" fmla="*/ 1 h 908"/>
                      <a:gd name="T96" fmla="*/ 1 w 892"/>
                      <a:gd name="T97" fmla="*/ 1 h 90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92"/>
                      <a:gd name="T148" fmla="*/ 0 h 908"/>
                      <a:gd name="T149" fmla="*/ 892 w 892"/>
                      <a:gd name="T150" fmla="*/ 908 h 90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92" h="908">
                        <a:moveTo>
                          <a:pt x="1" y="536"/>
                        </a:moveTo>
                        <a:lnTo>
                          <a:pt x="18" y="575"/>
                        </a:lnTo>
                        <a:lnTo>
                          <a:pt x="39" y="613"/>
                        </a:lnTo>
                        <a:lnTo>
                          <a:pt x="57" y="650"/>
                        </a:lnTo>
                        <a:lnTo>
                          <a:pt x="79" y="688"/>
                        </a:lnTo>
                        <a:lnTo>
                          <a:pt x="99" y="725"/>
                        </a:lnTo>
                        <a:lnTo>
                          <a:pt x="122" y="761"/>
                        </a:lnTo>
                        <a:lnTo>
                          <a:pt x="143" y="797"/>
                        </a:lnTo>
                        <a:lnTo>
                          <a:pt x="167" y="834"/>
                        </a:lnTo>
                        <a:lnTo>
                          <a:pt x="182" y="843"/>
                        </a:lnTo>
                        <a:lnTo>
                          <a:pt x="197" y="853"/>
                        </a:lnTo>
                        <a:lnTo>
                          <a:pt x="212" y="861"/>
                        </a:lnTo>
                        <a:lnTo>
                          <a:pt x="229" y="869"/>
                        </a:lnTo>
                        <a:lnTo>
                          <a:pt x="245" y="877"/>
                        </a:lnTo>
                        <a:lnTo>
                          <a:pt x="261" y="883"/>
                        </a:lnTo>
                        <a:lnTo>
                          <a:pt x="279" y="888"/>
                        </a:lnTo>
                        <a:lnTo>
                          <a:pt x="297" y="894"/>
                        </a:lnTo>
                        <a:lnTo>
                          <a:pt x="313" y="899"/>
                        </a:lnTo>
                        <a:lnTo>
                          <a:pt x="331" y="901"/>
                        </a:lnTo>
                        <a:lnTo>
                          <a:pt x="348" y="904"/>
                        </a:lnTo>
                        <a:lnTo>
                          <a:pt x="366" y="907"/>
                        </a:lnTo>
                        <a:lnTo>
                          <a:pt x="384" y="908"/>
                        </a:lnTo>
                        <a:lnTo>
                          <a:pt x="402" y="908"/>
                        </a:lnTo>
                        <a:lnTo>
                          <a:pt x="420" y="908"/>
                        </a:lnTo>
                        <a:lnTo>
                          <a:pt x="438" y="907"/>
                        </a:lnTo>
                        <a:lnTo>
                          <a:pt x="666" y="771"/>
                        </a:lnTo>
                        <a:lnTo>
                          <a:pt x="669" y="769"/>
                        </a:lnTo>
                        <a:lnTo>
                          <a:pt x="673" y="767"/>
                        </a:lnTo>
                        <a:lnTo>
                          <a:pt x="678" y="766"/>
                        </a:lnTo>
                        <a:lnTo>
                          <a:pt x="682" y="765"/>
                        </a:lnTo>
                        <a:lnTo>
                          <a:pt x="687" y="764"/>
                        </a:lnTo>
                        <a:lnTo>
                          <a:pt x="692" y="764"/>
                        </a:lnTo>
                        <a:lnTo>
                          <a:pt x="696" y="762"/>
                        </a:lnTo>
                        <a:lnTo>
                          <a:pt x="701" y="764"/>
                        </a:lnTo>
                        <a:lnTo>
                          <a:pt x="705" y="764"/>
                        </a:lnTo>
                        <a:lnTo>
                          <a:pt x="710" y="765"/>
                        </a:lnTo>
                        <a:lnTo>
                          <a:pt x="713" y="766"/>
                        </a:lnTo>
                        <a:lnTo>
                          <a:pt x="719" y="767"/>
                        </a:lnTo>
                        <a:lnTo>
                          <a:pt x="722" y="770"/>
                        </a:lnTo>
                        <a:lnTo>
                          <a:pt x="726" y="771"/>
                        </a:lnTo>
                        <a:lnTo>
                          <a:pt x="730" y="774"/>
                        </a:lnTo>
                        <a:lnTo>
                          <a:pt x="734" y="778"/>
                        </a:lnTo>
                        <a:lnTo>
                          <a:pt x="773" y="754"/>
                        </a:lnTo>
                        <a:lnTo>
                          <a:pt x="783" y="748"/>
                        </a:lnTo>
                        <a:lnTo>
                          <a:pt x="793" y="741"/>
                        </a:lnTo>
                        <a:lnTo>
                          <a:pt x="803" y="734"/>
                        </a:lnTo>
                        <a:lnTo>
                          <a:pt x="812" y="726"/>
                        </a:lnTo>
                        <a:lnTo>
                          <a:pt x="820" y="717"/>
                        </a:lnTo>
                        <a:lnTo>
                          <a:pt x="829" y="708"/>
                        </a:lnTo>
                        <a:lnTo>
                          <a:pt x="837" y="699"/>
                        </a:lnTo>
                        <a:lnTo>
                          <a:pt x="844" y="689"/>
                        </a:lnTo>
                        <a:lnTo>
                          <a:pt x="851" y="679"/>
                        </a:lnTo>
                        <a:lnTo>
                          <a:pt x="857" y="669"/>
                        </a:lnTo>
                        <a:lnTo>
                          <a:pt x="863" y="658"/>
                        </a:lnTo>
                        <a:lnTo>
                          <a:pt x="868" y="648"/>
                        </a:lnTo>
                        <a:lnTo>
                          <a:pt x="873" y="637"/>
                        </a:lnTo>
                        <a:lnTo>
                          <a:pt x="877" y="626"/>
                        </a:lnTo>
                        <a:lnTo>
                          <a:pt x="881" y="615"/>
                        </a:lnTo>
                        <a:lnTo>
                          <a:pt x="885" y="604"/>
                        </a:lnTo>
                        <a:lnTo>
                          <a:pt x="887" y="592"/>
                        </a:lnTo>
                        <a:lnTo>
                          <a:pt x="890" y="580"/>
                        </a:lnTo>
                        <a:lnTo>
                          <a:pt x="891" y="569"/>
                        </a:lnTo>
                        <a:lnTo>
                          <a:pt x="892" y="556"/>
                        </a:lnTo>
                        <a:lnTo>
                          <a:pt x="892" y="544"/>
                        </a:lnTo>
                        <a:lnTo>
                          <a:pt x="892" y="532"/>
                        </a:lnTo>
                        <a:lnTo>
                          <a:pt x="892" y="520"/>
                        </a:lnTo>
                        <a:lnTo>
                          <a:pt x="891" y="507"/>
                        </a:lnTo>
                        <a:lnTo>
                          <a:pt x="890" y="496"/>
                        </a:lnTo>
                        <a:lnTo>
                          <a:pt x="887" y="484"/>
                        </a:lnTo>
                        <a:lnTo>
                          <a:pt x="885" y="472"/>
                        </a:lnTo>
                        <a:lnTo>
                          <a:pt x="881" y="459"/>
                        </a:lnTo>
                        <a:lnTo>
                          <a:pt x="876" y="448"/>
                        </a:lnTo>
                        <a:lnTo>
                          <a:pt x="872" y="437"/>
                        </a:lnTo>
                        <a:lnTo>
                          <a:pt x="866" y="426"/>
                        </a:lnTo>
                        <a:lnTo>
                          <a:pt x="861" y="414"/>
                        </a:lnTo>
                        <a:lnTo>
                          <a:pt x="700" y="125"/>
                        </a:lnTo>
                        <a:lnTo>
                          <a:pt x="693" y="115"/>
                        </a:lnTo>
                        <a:lnTo>
                          <a:pt x="686" y="104"/>
                        </a:lnTo>
                        <a:lnTo>
                          <a:pt x="678" y="94"/>
                        </a:lnTo>
                        <a:lnTo>
                          <a:pt x="671" y="85"/>
                        </a:lnTo>
                        <a:lnTo>
                          <a:pt x="663" y="76"/>
                        </a:lnTo>
                        <a:lnTo>
                          <a:pt x="654" y="67"/>
                        </a:lnTo>
                        <a:lnTo>
                          <a:pt x="645" y="59"/>
                        </a:lnTo>
                        <a:lnTo>
                          <a:pt x="635" y="51"/>
                        </a:lnTo>
                        <a:lnTo>
                          <a:pt x="627" y="45"/>
                        </a:lnTo>
                        <a:lnTo>
                          <a:pt x="617" y="38"/>
                        </a:lnTo>
                        <a:lnTo>
                          <a:pt x="606" y="32"/>
                        </a:lnTo>
                        <a:lnTo>
                          <a:pt x="596" y="26"/>
                        </a:lnTo>
                        <a:lnTo>
                          <a:pt x="585" y="21"/>
                        </a:lnTo>
                        <a:lnTo>
                          <a:pt x="575" y="16"/>
                        </a:lnTo>
                        <a:lnTo>
                          <a:pt x="564" y="12"/>
                        </a:lnTo>
                        <a:lnTo>
                          <a:pt x="552" y="10"/>
                        </a:lnTo>
                        <a:lnTo>
                          <a:pt x="541" y="7"/>
                        </a:lnTo>
                        <a:lnTo>
                          <a:pt x="530" y="4"/>
                        </a:lnTo>
                        <a:lnTo>
                          <a:pt x="518" y="3"/>
                        </a:lnTo>
                        <a:lnTo>
                          <a:pt x="507" y="2"/>
                        </a:lnTo>
                        <a:lnTo>
                          <a:pt x="496" y="0"/>
                        </a:lnTo>
                        <a:lnTo>
                          <a:pt x="483" y="0"/>
                        </a:lnTo>
                        <a:lnTo>
                          <a:pt x="472" y="2"/>
                        </a:lnTo>
                        <a:lnTo>
                          <a:pt x="460" y="3"/>
                        </a:lnTo>
                        <a:lnTo>
                          <a:pt x="448" y="4"/>
                        </a:lnTo>
                        <a:lnTo>
                          <a:pt x="436" y="7"/>
                        </a:lnTo>
                        <a:lnTo>
                          <a:pt x="425" y="10"/>
                        </a:lnTo>
                        <a:lnTo>
                          <a:pt x="414" y="13"/>
                        </a:lnTo>
                        <a:lnTo>
                          <a:pt x="402" y="17"/>
                        </a:lnTo>
                        <a:lnTo>
                          <a:pt x="391" y="23"/>
                        </a:lnTo>
                        <a:lnTo>
                          <a:pt x="380" y="28"/>
                        </a:lnTo>
                        <a:lnTo>
                          <a:pt x="370" y="34"/>
                        </a:lnTo>
                        <a:lnTo>
                          <a:pt x="331" y="58"/>
                        </a:lnTo>
                        <a:lnTo>
                          <a:pt x="332" y="62"/>
                        </a:lnTo>
                        <a:lnTo>
                          <a:pt x="332" y="67"/>
                        </a:lnTo>
                        <a:lnTo>
                          <a:pt x="332" y="72"/>
                        </a:lnTo>
                        <a:lnTo>
                          <a:pt x="332" y="77"/>
                        </a:lnTo>
                        <a:lnTo>
                          <a:pt x="331" y="81"/>
                        </a:lnTo>
                        <a:lnTo>
                          <a:pt x="329" y="86"/>
                        </a:lnTo>
                        <a:lnTo>
                          <a:pt x="328" y="90"/>
                        </a:lnTo>
                        <a:lnTo>
                          <a:pt x="327" y="95"/>
                        </a:lnTo>
                        <a:lnTo>
                          <a:pt x="324" y="99"/>
                        </a:lnTo>
                        <a:lnTo>
                          <a:pt x="322" y="103"/>
                        </a:lnTo>
                        <a:lnTo>
                          <a:pt x="317" y="111"/>
                        </a:lnTo>
                        <a:lnTo>
                          <a:pt x="311" y="117"/>
                        </a:lnTo>
                        <a:lnTo>
                          <a:pt x="302" y="123"/>
                        </a:lnTo>
                        <a:lnTo>
                          <a:pt x="74" y="259"/>
                        </a:lnTo>
                        <a:lnTo>
                          <a:pt x="64" y="275"/>
                        </a:lnTo>
                        <a:lnTo>
                          <a:pt x="55" y="290"/>
                        </a:lnTo>
                        <a:lnTo>
                          <a:pt x="46" y="306"/>
                        </a:lnTo>
                        <a:lnTo>
                          <a:pt x="39" y="323"/>
                        </a:lnTo>
                        <a:lnTo>
                          <a:pt x="31" y="340"/>
                        </a:lnTo>
                        <a:lnTo>
                          <a:pt x="25" y="357"/>
                        </a:lnTo>
                        <a:lnTo>
                          <a:pt x="20" y="374"/>
                        </a:lnTo>
                        <a:lnTo>
                          <a:pt x="15" y="392"/>
                        </a:lnTo>
                        <a:lnTo>
                          <a:pt x="10" y="409"/>
                        </a:lnTo>
                        <a:lnTo>
                          <a:pt x="7" y="427"/>
                        </a:lnTo>
                        <a:lnTo>
                          <a:pt x="3" y="445"/>
                        </a:lnTo>
                        <a:lnTo>
                          <a:pt x="2" y="463"/>
                        </a:lnTo>
                        <a:lnTo>
                          <a:pt x="1" y="481"/>
                        </a:lnTo>
                        <a:lnTo>
                          <a:pt x="0" y="500"/>
                        </a:lnTo>
                        <a:lnTo>
                          <a:pt x="0" y="518"/>
                        </a:lnTo>
                        <a:lnTo>
                          <a:pt x="1" y="53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ru-RU" sz="1187" kern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951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2355" y="2298"/>
                    <a:ext cx="773" cy="475"/>
                    <a:chOff x="2355" y="2298"/>
                    <a:chExt cx="773" cy="475"/>
                  </a:xfrm>
                </p:grpSpPr>
                <p:sp>
                  <p:nvSpPr>
                    <p:cNvPr id="952" name="Freeform 470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616" y="2437"/>
                      <a:ext cx="256" cy="415"/>
                    </a:xfrm>
                    <a:custGeom>
                      <a:avLst/>
                      <a:gdLst>
                        <a:gd name="T0" fmla="*/ 1 w 395"/>
                        <a:gd name="T1" fmla="*/ 1 h 633"/>
                        <a:gd name="T2" fmla="*/ 1 w 395"/>
                        <a:gd name="T3" fmla="*/ 1 h 633"/>
                        <a:gd name="T4" fmla="*/ 1 w 395"/>
                        <a:gd name="T5" fmla="*/ 1 h 633"/>
                        <a:gd name="T6" fmla="*/ 1 w 395"/>
                        <a:gd name="T7" fmla="*/ 1 h 633"/>
                        <a:gd name="T8" fmla="*/ 1 w 395"/>
                        <a:gd name="T9" fmla="*/ 1 h 633"/>
                        <a:gd name="T10" fmla="*/ 1 w 395"/>
                        <a:gd name="T11" fmla="*/ 1 h 633"/>
                        <a:gd name="T12" fmla="*/ 1 w 395"/>
                        <a:gd name="T13" fmla="*/ 1 h 633"/>
                        <a:gd name="T14" fmla="*/ 1 w 395"/>
                        <a:gd name="T15" fmla="*/ 1 h 633"/>
                        <a:gd name="T16" fmla="*/ 1 w 395"/>
                        <a:gd name="T17" fmla="*/ 1 h 633"/>
                        <a:gd name="T18" fmla="*/ 1 w 395"/>
                        <a:gd name="T19" fmla="*/ 1 h 633"/>
                        <a:gd name="T20" fmla="*/ 1 w 395"/>
                        <a:gd name="T21" fmla="*/ 1 h 633"/>
                        <a:gd name="T22" fmla="*/ 1 w 395"/>
                        <a:gd name="T23" fmla="*/ 1 h 633"/>
                        <a:gd name="T24" fmla="*/ 1 w 395"/>
                        <a:gd name="T25" fmla="*/ 1 h 633"/>
                        <a:gd name="T26" fmla="*/ 1 w 395"/>
                        <a:gd name="T27" fmla="*/ 1 h 633"/>
                        <a:gd name="T28" fmla="*/ 1 w 395"/>
                        <a:gd name="T29" fmla="*/ 0 h 633"/>
                        <a:gd name="T30" fmla="*/ 1 w 395"/>
                        <a:gd name="T31" fmla="*/ 0 h 633"/>
                        <a:gd name="T32" fmla="*/ 1 w 395"/>
                        <a:gd name="T33" fmla="*/ 1 h 633"/>
                        <a:gd name="T34" fmla="*/ 1 w 395"/>
                        <a:gd name="T35" fmla="*/ 1 h 633"/>
                        <a:gd name="T36" fmla="*/ 1 w 395"/>
                        <a:gd name="T37" fmla="*/ 1 h 633"/>
                        <a:gd name="T38" fmla="*/ 1 w 395"/>
                        <a:gd name="T39" fmla="*/ 1 h 633"/>
                        <a:gd name="T40" fmla="*/ 1 w 395"/>
                        <a:gd name="T41" fmla="*/ 1 h 633"/>
                        <a:gd name="T42" fmla="*/ 0 w 395"/>
                        <a:gd name="T43" fmla="*/ 1 h 633"/>
                        <a:gd name="T44" fmla="*/ 1 w 395"/>
                        <a:gd name="T45" fmla="*/ 1 h 633"/>
                        <a:gd name="T46" fmla="*/ 1 w 395"/>
                        <a:gd name="T47" fmla="*/ 1 h 633"/>
                        <a:gd name="T48" fmla="*/ 1 w 395"/>
                        <a:gd name="T49" fmla="*/ 1 h 633"/>
                        <a:gd name="T50" fmla="*/ 1 w 395"/>
                        <a:gd name="T51" fmla="*/ 1 h 633"/>
                        <a:gd name="T52" fmla="*/ 1 w 395"/>
                        <a:gd name="T53" fmla="*/ 1 h 633"/>
                        <a:gd name="T54" fmla="*/ 1 w 395"/>
                        <a:gd name="T55" fmla="*/ 1 h 633"/>
                        <a:gd name="T56" fmla="*/ 1 w 395"/>
                        <a:gd name="T57" fmla="*/ 1 h 633"/>
                        <a:gd name="T58" fmla="*/ 1 w 395"/>
                        <a:gd name="T59" fmla="*/ 1 h 633"/>
                        <a:gd name="T60" fmla="*/ 1 w 395"/>
                        <a:gd name="T61" fmla="*/ 1 h 633"/>
                        <a:gd name="T62" fmla="*/ 1 w 395"/>
                        <a:gd name="T63" fmla="*/ 1 h 633"/>
                        <a:gd name="T64" fmla="*/ 1 w 395"/>
                        <a:gd name="T65" fmla="*/ 1 h 633"/>
                        <a:gd name="T66" fmla="*/ 1 w 395"/>
                        <a:gd name="T67" fmla="*/ 1 h 633"/>
                        <a:gd name="T68" fmla="*/ 1 w 395"/>
                        <a:gd name="T69" fmla="*/ 1 h 633"/>
                        <a:gd name="T70" fmla="*/ 1 w 395"/>
                        <a:gd name="T71" fmla="*/ 1 h 633"/>
                        <a:gd name="T72" fmla="*/ 1 w 395"/>
                        <a:gd name="T73" fmla="*/ 1 h 633"/>
                        <a:gd name="T74" fmla="*/ 1 w 395"/>
                        <a:gd name="T75" fmla="*/ 1 h 633"/>
                        <a:gd name="T76" fmla="*/ 1 w 395"/>
                        <a:gd name="T77" fmla="*/ 1 h 633"/>
                        <a:gd name="T78" fmla="*/ 1 w 395"/>
                        <a:gd name="T79" fmla="*/ 1 h 633"/>
                        <a:gd name="T80" fmla="*/ 1 w 395"/>
                        <a:gd name="T81" fmla="*/ 1 h 633"/>
                        <a:gd name="T82" fmla="*/ 1 w 395"/>
                        <a:gd name="T83" fmla="*/ 1 h 633"/>
                        <a:gd name="T84" fmla="*/ 1 w 395"/>
                        <a:gd name="T85" fmla="*/ 1 h 633"/>
                        <a:gd name="T86" fmla="*/ 1 w 395"/>
                        <a:gd name="T87" fmla="*/ 1 h 633"/>
                        <a:gd name="T88" fmla="*/ 1 w 395"/>
                        <a:gd name="T89" fmla="*/ 1 h 633"/>
                        <a:gd name="T90" fmla="*/ 1 w 395"/>
                        <a:gd name="T91" fmla="*/ 1 h 633"/>
                        <a:gd name="T92" fmla="*/ 1 w 395"/>
                        <a:gd name="T93" fmla="*/ 1 h 633"/>
                        <a:gd name="T94" fmla="*/ 1 w 395"/>
                        <a:gd name="T95" fmla="*/ 1 h 633"/>
                        <a:gd name="T96" fmla="*/ 1 w 395"/>
                        <a:gd name="T97" fmla="*/ 1 h 633"/>
                        <a:gd name="T98" fmla="*/ 1 w 395"/>
                        <a:gd name="T99" fmla="*/ 1 h 633"/>
                        <a:gd name="T100" fmla="*/ 1 w 395"/>
                        <a:gd name="T101" fmla="*/ 1 h 633"/>
                        <a:gd name="T102" fmla="*/ 1 w 395"/>
                        <a:gd name="T103" fmla="*/ 1 h 633"/>
                        <a:gd name="T104" fmla="*/ 1 w 395"/>
                        <a:gd name="T105" fmla="*/ 1 h 63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395"/>
                        <a:gd name="T160" fmla="*/ 0 h 633"/>
                        <a:gd name="T161" fmla="*/ 395 w 395"/>
                        <a:gd name="T162" fmla="*/ 633 h 63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395" h="633">
                          <a:moveTo>
                            <a:pt x="217" y="307"/>
                          </a:moveTo>
                          <a:lnTo>
                            <a:pt x="197" y="276"/>
                          </a:lnTo>
                          <a:lnTo>
                            <a:pt x="178" y="244"/>
                          </a:lnTo>
                          <a:lnTo>
                            <a:pt x="169" y="229"/>
                          </a:lnTo>
                          <a:lnTo>
                            <a:pt x="161" y="213"/>
                          </a:lnTo>
                          <a:lnTo>
                            <a:pt x="152" y="196"/>
                          </a:lnTo>
                          <a:lnTo>
                            <a:pt x="145" y="181"/>
                          </a:lnTo>
                          <a:lnTo>
                            <a:pt x="137" y="164"/>
                          </a:lnTo>
                          <a:lnTo>
                            <a:pt x="130" y="147"/>
                          </a:lnTo>
                          <a:lnTo>
                            <a:pt x="123" y="130"/>
                          </a:lnTo>
                          <a:lnTo>
                            <a:pt x="116" y="113"/>
                          </a:lnTo>
                          <a:lnTo>
                            <a:pt x="110" y="96"/>
                          </a:lnTo>
                          <a:lnTo>
                            <a:pt x="105" y="78"/>
                          </a:lnTo>
                          <a:lnTo>
                            <a:pt x="98" y="61"/>
                          </a:lnTo>
                          <a:lnTo>
                            <a:pt x="93" y="43"/>
                          </a:lnTo>
                          <a:lnTo>
                            <a:pt x="93" y="39"/>
                          </a:lnTo>
                          <a:lnTo>
                            <a:pt x="92" y="34"/>
                          </a:lnTo>
                          <a:lnTo>
                            <a:pt x="91" y="30"/>
                          </a:lnTo>
                          <a:lnTo>
                            <a:pt x="89" y="26"/>
                          </a:lnTo>
                          <a:lnTo>
                            <a:pt x="87" y="21"/>
                          </a:lnTo>
                          <a:lnTo>
                            <a:pt x="84" y="18"/>
                          </a:lnTo>
                          <a:lnTo>
                            <a:pt x="82" y="14"/>
                          </a:lnTo>
                          <a:lnTo>
                            <a:pt x="78" y="12"/>
                          </a:lnTo>
                          <a:lnTo>
                            <a:pt x="76" y="8"/>
                          </a:lnTo>
                          <a:lnTo>
                            <a:pt x="72" y="7"/>
                          </a:lnTo>
                          <a:lnTo>
                            <a:pt x="68" y="4"/>
                          </a:lnTo>
                          <a:lnTo>
                            <a:pt x="64" y="3"/>
                          </a:lnTo>
                          <a:lnTo>
                            <a:pt x="59" y="1"/>
                          </a:lnTo>
                          <a:lnTo>
                            <a:pt x="55" y="0"/>
                          </a:lnTo>
                          <a:lnTo>
                            <a:pt x="50" y="0"/>
                          </a:lnTo>
                          <a:lnTo>
                            <a:pt x="47" y="0"/>
                          </a:lnTo>
                          <a:lnTo>
                            <a:pt x="40" y="0"/>
                          </a:lnTo>
                          <a:lnTo>
                            <a:pt x="35" y="1"/>
                          </a:lnTo>
                          <a:lnTo>
                            <a:pt x="30" y="4"/>
                          </a:lnTo>
                          <a:lnTo>
                            <a:pt x="27" y="7"/>
                          </a:lnTo>
                          <a:lnTo>
                            <a:pt x="21" y="9"/>
                          </a:lnTo>
                          <a:lnTo>
                            <a:pt x="18" y="12"/>
                          </a:lnTo>
                          <a:lnTo>
                            <a:pt x="14" y="16"/>
                          </a:lnTo>
                          <a:lnTo>
                            <a:pt x="11" y="21"/>
                          </a:lnTo>
                          <a:lnTo>
                            <a:pt x="6" y="44"/>
                          </a:lnTo>
                          <a:lnTo>
                            <a:pt x="4" y="69"/>
                          </a:lnTo>
                          <a:lnTo>
                            <a:pt x="1" y="92"/>
                          </a:lnTo>
                          <a:lnTo>
                            <a:pt x="0" y="117"/>
                          </a:lnTo>
                          <a:lnTo>
                            <a:pt x="0" y="140"/>
                          </a:lnTo>
                          <a:lnTo>
                            <a:pt x="1" y="164"/>
                          </a:lnTo>
                          <a:lnTo>
                            <a:pt x="4" y="189"/>
                          </a:lnTo>
                          <a:lnTo>
                            <a:pt x="8" y="212"/>
                          </a:lnTo>
                          <a:lnTo>
                            <a:pt x="13" y="235"/>
                          </a:lnTo>
                          <a:lnTo>
                            <a:pt x="19" y="259"/>
                          </a:lnTo>
                          <a:lnTo>
                            <a:pt x="25" y="281"/>
                          </a:lnTo>
                          <a:lnTo>
                            <a:pt x="34" y="304"/>
                          </a:lnTo>
                          <a:lnTo>
                            <a:pt x="43" y="326"/>
                          </a:lnTo>
                          <a:lnTo>
                            <a:pt x="54" y="347"/>
                          </a:lnTo>
                          <a:lnTo>
                            <a:pt x="66" y="368"/>
                          </a:lnTo>
                          <a:lnTo>
                            <a:pt x="78" y="389"/>
                          </a:lnTo>
                          <a:lnTo>
                            <a:pt x="88" y="411"/>
                          </a:lnTo>
                          <a:lnTo>
                            <a:pt x="101" y="432"/>
                          </a:lnTo>
                          <a:lnTo>
                            <a:pt x="113" y="452"/>
                          </a:lnTo>
                          <a:lnTo>
                            <a:pt x="127" y="472"/>
                          </a:lnTo>
                          <a:lnTo>
                            <a:pt x="142" y="490"/>
                          </a:lnTo>
                          <a:lnTo>
                            <a:pt x="157" y="508"/>
                          </a:lnTo>
                          <a:lnTo>
                            <a:pt x="174" y="525"/>
                          </a:lnTo>
                          <a:lnTo>
                            <a:pt x="191" y="541"/>
                          </a:lnTo>
                          <a:lnTo>
                            <a:pt x="209" y="557"/>
                          </a:lnTo>
                          <a:lnTo>
                            <a:pt x="228" y="570"/>
                          </a:lnTo>
                          <a:lnTo>
                            <a:pt x="247" y="584"/>
                          </a:lnTo>
                          <a:lnTo>
                            <a:pt x="267" y="596"/>
                          </a:lnTo>
                          <a:lnTo>
                            <a:pt x="288" y="606"/>
                          </a:lnTo>
                          <a:lnTo>
                            <a:pt x="310" y="616"/>
                          </a:lnTo>
                          <a:lnTo>
                            <a:pt x="331" y="625"/>
                          </a:lnTo>
                          <a:lnTo>
                            <a:pt x="354" y="633"/>
                          </a:lnTo>
                          <a:lnTo>
                            <a:pt x="358" y="632"/>
                          </a:lnTo>
                          <a:lnTo>
                            <a:pt x="363" y="631"/>
                          </a:lnTo>
                          <a:lnTo>
                            <a:pt x="366" y="629"/>
                          </a:lnTo>
                          <a:lnTo>
                            <a:pt x="370" y="628"/>
                          </a:lnTo>
                          <a:lnTo>
                            <a:pt x="374" y="625"/>
                          </a:lnTo>
                          <a:lnTo>
                            <a:pt x="378" y="623"/>
                          </a:lnTo>
                          <a:lnTo>
                            <a:pt x="382" y="620"/>
                          </a:lnTo>
                          <a:lnTo>
                            <a:pt x="384" y="616"/>
                          </a:lnTo>
                          <a:lnTo>
                            <a:pt x="387" y="612"/>
                          </a:lnTo>
                          <a:lnTo>
                            <a:pt x="389" y="610"/>
                          </a:lnTo>
                          <a:lnTo>
                            <a:pt x="392" y="605"/>
                          </a:lnTo>
                          <a:lnTo>
                            <a:pt x="393" y="601"/>
                          </a:lnTo>
                          <a:lnTo>
                            <a:pt x="394" y="597"/>
                          </a:lnTo>
                          <a:lnTo>
                            <a:pt x="395" y="592"/>
                          </a:lnTo>
                          <a:lnTo>
                            <a:pt x="395" y="588"/>
                          </a:lnTo>
                          <a:lnTo>
                            <a:pt x="395" y="583"/>
                          </a:lnTo>
                          <a:lnTo>
                            <a:pt x="394" y="577"/>
                          </a:lnTo>
                          <a:lnTo>
                            <a:pt x="393" y="572"/>
                          </a:lnTo>
                          <a:lnTo>
                            <a:pt x="392" y="567"/>
                          </a:lnTo>
                          <a:lnTo>
                            <a:pt x="389" y="563"/>
                          </a:lnTo>
                          <a:lnTo>
                            <a:pt x="387" y="559"/>
                          </a:lnTo>
                          <a:lnTo>
                            <a:pt x="383" y="554"/>
                          </a:lnTo>
                          <a:lnTo>
                            <a:pt x="379" y="551"/>
                          </a:lnTo>
                          <a:lnTo>
                            <a:pt x="375" y="547"/>
                          </a:lnTo>
                          <a:lnTo>
                            <a:pt x="351" y="521"/>
                          </a:lnTo>
                          <a:lnTo>
                            <a:pt x="329" y="493"/>
                          </a:lnTo>
                          <a:lnTo>
                            <a:pt x="307" y="464"/>
                          </a:lnTo>
                          <a:lnTo>
                            <a:pt x="286" y="434"/>
                          </a:lnTo>
                          <a:lnTo>
                            <a:pt x="267" y="403"/>
                          </a:lnTo>
                          <a:lnTo>
                            <a:pt x="258" y="387"/>
                          </a:lnTo>
                          <a:lnTo>
                            <a:pt x="248" y="372"/>
                          </a:lnTo>
                          <a:lnTo>
                            <a:pt x="241" y="356"/>
                          </a:lnTo>
                          <a:lnTo>
                            <a:pt x="232" y="339"/>
                          </a:lnTo>
                          <a:lnTo>
                            <a:pt x="224" y="324"/>
                          </a:lnTo>
                          <a:lnTo>
                            <a:pt x="217" y="307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3" name="Freeform 471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885" y="2351"/>
                      <a:ext cx="281" cy="205"/>
                    </a:xfrm>
                    <a:custGeom>
                      <a:avLst/>
                      <a:gdLst>
                        <a:gd name="T0" fmla="*/ 1 w 434"/>
                        <a:gd name="T1" fmla="*/ 1 h 312"/>
                        <a:gd name="T2" fmla="*/ 1 w 434"/>
                        <a:gd name="T3" fmla="*/ 1 h 312"/>
                        <a:gd name="T4" fmla="*/ 1 w 434"/>
                        <a:gd name="T5" fmla="*/ 1 h 312"/>
                        <a:gd name="T6" fmla="*/ 1 w 434"/>
                        <a:gd name="T7" fmla="*/ 1 h 312"/>
                        <a:gd name="T8" fmla="*/ 1 w 434"/>
                        <a:gd name="T9" fmla="*/ 1 h 312"/>
                        <a:gd name="T10" fmla="*/ 1 w 434"/>
                        <a:gd name="T11" fmla="*/ 0 h 312"/>
                        <a:gd name="T12" fmla="*/ 1 w 434"/>
                        <a:gd name="T13" fmla="*/ 1 h 312"/>
                        <a:gd name="T14" fmla="*/ 1 w 434"/>
                        <a:gd name="T15" fmla="*/ 1 h 312"/>
                        <a:gd name="T16" fmla="*/ 1 w 434"/>
                        <a:gd name="T17" fmla="*/ 1 h 312"/>
                        <a:gd name="T18" fmla="*/ 1 w 434"/>
                        <a:gd name="T19" fmla="*/ 1 h 312"/>
                        <a:gd name="T20" fmla="*/ 1 w 434"/>
                        <a:gd name="T21" fmla="*/ 1 h 312"/>
                        <a:gd name="T22" fmla="*/ 1 w 434"/>
                        <a:gd name="T23" fmla="*/ 1 h 312"/>
                        <a:gd name="T24" fmla="*/ 1 w 434"/>
                        <a:gd name="T25" fmla="*/ 1 h 312"/>
                        <a:gd name="T26" fmla="*/ 1 w 434"/>
                        <a:gd name="T27" fmla="*/ 1 h 312"/>
                        <a:gd name="T28" fmla="*/ 0 w 434"/>
                        <a:gd name="T29" fmla="*/ 1 h 312"/>
                        <a:gd name="T30" fmla="*/ 0 w 434"/>
                        <a:gd name="T31" fmla="*/ 1 h 312"/>
                        <a:gd name="T32" fmla="*/ 1 w 434"/>
                        <a:gd name="T33" fmla="*/ 1 h 312"/>
                        <a:gd name="T34" fmla="*/ 1 w 434"/>
                        <a:gd name="T35" fmla="*/ 1 h 312"/>
                        <a:gd name="T36" fmla="*/ 1 w 434"/>
                        <a:gd name="T37" fmla="*/ 1 h 312"/>
                        <a:gd name="T38" fmla="*/ 1 w 434"/>
                        <a:gd name="T39" fmla="*/ 1 h 312"/>
                        <a:gd name="T40" fmla="*/ 1 w 434"/>
                        <a:gd name="T41" fmla="*/ 1 h 312"/>
                        <a:gd name="T42" fmla="*/ 1 w 434"/>
                        <a:gd name="T43" fmla="*/ 1 h 312"/>
                        <a:gd name="T44" fmla="*/ 1 w 434"/>
                        <a:gd name="T45" fmla="*/ 1 h 312"/>
                        <a:gd name="T46" fmla="*/ 1 w 434"/>
                        <a:gd name="T47" fmla="*/ 1 h 312"/>
                        <a:gd name="T48" fmla="*/ 1 w 434"/>
                        <a:gd name="T49" fmla="*/ 1 h 312"/>
                        <a:gd name="T50" fmla="*/ 1 w 434"/>
                        <a:gd name="T51" fmla="*/ 1 h 312"/>
                        <a:gd name="T52" fmla="*/ 1 w 434"/>
                        <a:gd name="T53" fmla="*/ 1 h 312"/>
                        <a:gd name="T54" fmla="*/ 1 w 434"/>
                        <a:gd name="T55" fmla="*/ 1 h 312"/>
                        <a:gd name="T56" fmla="*/ 1 w 434"/>
                        <a:gd name="T57" fmla="*/ 1 h 312"/>
                        <a:gd name="T58" fmla="*/ 1 w 434"/>
                        <a:gd name="T59" fmla="*/ 1 h 312"/>
                        <a:gd name="T60" fmla="*/ 1 w 434"/>
                        <a:gd name="T61" fmla="*/ 1 h 312"/>
                        <a:gd name="T62" fmla="*/ 1 w 434"/>
                        <a:gd name="T63" fmla="*/ 1 h 312"/>
                        <a:gd name="T64" fmla="*/ 1 w 434"/>
                        <a:gd name="T65" fmla="*/ 1 h 312"/>
                        <a:gd name="T66" fmla="*/ 1 w 434"/>
                        <a:gd name="T67" fmla="*/ 1 h 312"/>
                        <a:gd name="T68" fmla="*/ 1 w 434"/>
                        <a:gd name="T69" fmla="*/ 1 h 312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434"/>
                        <a:gd name="T106" fmla="*/ 0 h 312"/>
                        <a:gd name="T107" fmla="*/ 434 w 434"/>
                        <a:gd name="T108" fmla="*/ 312 h 312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434" h="312">
                          <a:moveTo>
                            <a:pt x="426" y="31"/>
                          </a:moveTo>
                          <a:lnTo>
                            <a:pt x="423" y="26"/>
                          </a:lnTo>
                          <a:lnTo>
                            <a:pt x="419" y="21"/>
                          </a:lnTo>
                          <a:lnTo>
                            <a:pt x="415" y="17"/>
                          </a:lnTo>
                          <a:lnTo>
                            <a:pt x="410" y="13"/>
                          </a:lnTo>
                          <a:lnTo>
                            <a:pt x="406" y="9"/>
                          </a:lnTo>
                          <a:lnTo>
                            <a:pt x="400" y="7"/>
                          </a:lnTo>
                          <a:lnTo>
                            <a:pt x="395" y="4"/>
                          </a:lnTo>
                          <a:lnTo>
                            <a:pt x="390" y="3"/>
                          </a:lnTo>
                          <a:lnTo>
                            <a:pt x="384" y="2"/>
                          </a:lnTo>
                          <a:lnTo>
                            <a:pt x="379" y="0"/>
                          </a:lnTo>
                          <a:lnTo>
                            <a:pt x="372" y="0"/>
                          </a:lnTo>
                          <a:lnTo>
                            <a:pt x="366" y="2"/>
                          </a:lnTo>
                          <a:lnTo>
                            <a:pt x="361" y="3"/>
                          </a:lnTo>
                          <a:lnTo>
                            <a:pt x="355" y="4"/>
                          </a:lnTo>
                          <a:lnTo>
                            <a:pt x="350" y="7"/>
                          </a:lnTo>
                          <a:lnTo>
                            <a:pt x="345" y="9"/>
                          </a:lnTo>
                          <a:lnTo>
                            <a:pt x="30" y="197"/>
                          </a:lnTo>
                          <a:lnTo>
                            <a:pt x="25" y="199"/>
                          </a:lnTo>
                          <a:lnTo>
                            <a:pt x="20" y="203"/>
                          </a:lnTo>
                          <a:lnTo>
                            <a:pt x="16" y="208"/>
                          </a:lnTo>
                          <a:lnTo>
                            <a:pt x="12" y="212"/>
                          </a:lnTo>
                          <a:lnTo>
                            <a:pt x="8" y="217"/>
                          </a:lnTo>
                          <a:lnTo>
                            <a:pt x="6" y="223"/>
                          </a:lnTo>
                          <a:lnTo>
                            <a:pt x="3" y="228"/>
                          </a:lnTo>
                          <a:lnTo>
                            <a:pt x="2" y="234"/>
                          </a:lnTo>
                          <a:lnTo>
                            <a:pt x="1" y="240"/>
                          </a:lnTo>
                          <a:lnTo>
                            <a:pt x="0" y="246"/>
                          </a:lnTo>
                          <a:lnTo>
                            <a:pt x="0" y="253"/>
                          </a:lnTo>
                          <a:lnTo>
                            <a:pt x="0" y="258"/>
                          </a:lnTo>
                          <a:lnTo>
                            <a:pt x="1" y="264"/>
                          </a:lnTo>
                          <a:lnTo>
                            <a:pt x="3" y="269"/>
                          </a:lnTo>
                          <a:lnTo>
                            <a:pt x="5" y="276"/>
                          </a:lnTo>
                          <a:lnTo>
                            <a:pt x="8" y="281"/>
                          </a:lnTo>
                          <a:lnTo>
                            <a:pt x="11" y="286"/>
                          </a:lnTo>
                          <a:lnTo>
                            <a:pt x="15" y="292"/>
                          </a:lnTo>
                          <a:lnTo>
                            <a:pt x="20" y="297"/>
                          </a:lnTo>
                          <a:lnTo>
                            <a:pt x="24" y="301"/>
                          </a:lnTo>
                          <a:lnTo>
                            <a:pt x="29" y="303"/>
                          </a:lnTo>
                          <a:lnTo>
                            <a:pt x="34" y="306"/>
                          </a:lnTo>
                          <a:lnTo>
                            <a:pt x="39" y="308"/>
                          </a:lnTo>
                          <a:lnTo>
                            <a:pt x="45" y="311"/>
                          </a:lnTo>
                          <a:lnTo>
                            <a:pt x="50" y="312"/>
                          </a:lnTo>
                          <a:lnTo>
                            <a:pt x="56" y="312"/>
                          </a:lnTo>
                          <a:lnTo>
                            <a:pt x="61" y="312"/>
                          </a:lnTo>
                          <a:lnTo>
                            <a:pt x="68" y="312"/>
                          </a:lnTo>
                          <a:lnTo>
                            <a:pt x="74" y="311"/>
                          </a:lnTo>
                          <a:lnTo>
                            <a:pt x="79" y="310"/>
                          </a:lnTo>
                          <a:lnTo>
                            <a:pt x="85" y="307"/>
                          </a:lnTo>
                          <a:lnTo>
                            <a:pt x="90" y="305"/>
                          </a:lnTo>
                          <a:lnTo>
                            <a:pt x="405" y="117"/>
                          </a:lnTo>
                          <a:lnTo>
                            <a:pt x="410" y="113"/>
                          </a:lnTo>
                          <a:lnTo>
                            <a:pt x="414" y="109"/>
                          </a:lnTo>
                          <a:lnTo>
                            <a:pt x="419" y="106"/>
                          </a:lnTo>
                          <a:lnTo>
                            <a:pt x="423" y="100"/>
                          </a:lnTo>
                          <a:lnTo>
                            <a:pt x="425" y="96"/>
                          </a:lnTo>
                          <a:lnTo>
                            <a:pt x="429" y="90"/>
                          </a:lnTo>
                          <a:lnTo>
                            <a:pt x="430" y="85"/>
                          </a:lnTo>
                          <a:lnTo>
                            <a:pt x="433" y="80"/>
                          </a:lnTo>
                          <a:lnTo>
                            <a:pt x="434" y="73"/>
                          </a:lnTo>
                          <a:lnTo>
                            <a:pt x="434" y="68"/>
                          </a:lnTo>
                          <a:lnTo>
                            <a:pt x="434" y="61"/>
                          </a:lnTo>
                          <a:lnTo>
                            <a:pt x="434" y="55"/>
                          </a:lnTo>
                          <a:lnTo>
                            <a:pt x="433" y="50"/>
                          </a:lnTo>
                          <a:lnTo>
                            <a:pt x="432" y="43"/>
                          </a:lnTo>
                          <a:lnTo>
                            <a:pt x="429" y="38"/>
                          </a:lnTo>
                          <a:lnTo>
                            <a:pt x="426" y="3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4" name="Freeform 472"/>
                    <p:cNvSpPr>
                      <a:spLocks/>
                    </p:cNvSpPr>
                    <p:nvPr/>
                  </p:nvSpPr>
                  <p:spPr bwMode="auto">
                    <a:xfrm rot="-3565789">
                      <a:off x="2317" y="2336"/>
                      <a:ext cx="282" cy="205"/>
                    </a:xfrm>
                    <a:custGeom>
                      <a:avLst/>
                      <a:gdLst>
                        <a:gd name="T0" fmla="*/ 1 w 434"/>
                        <a:gd name="T1" fmla="*/ 1 h 312"/>
                        <a:gd name="T2" fmla="*/ 1 w 434"/>
                        <a:gd name="T3" fmla="*/ 1 h 312"/>
                        <a:gd name="T4" fmla="*/ 1 w 434"/>
                        <a:gd name="T5" fmla="*/ 1 h 312"/>
                        <a:gd name="T6" fmla="*/ 1 w 434"/>
                        <a:gd name="T7" fmla="*/ 1 h 312"/>
                        <a:gd name="T8" fmla="*/ 1 w 434"/>
                        <a:gd name="T9" fmla="*/ 0 h 312"/>
                        <a:gd name="T10" fmla="*/ 1 w 434"/>
                        <a:gd name="T11" fmla="*/ 0 h 312"/>
                        <a:gd name="T12" fmla="*/ 1 w 434"/>
                        <a:gd name="T13" fmla="*/ 1 h 312"/>
                        <a:gd name="T14" fmla="*/ 1 w 434"/>
                        <a:gd name="T15" fmla="*/ 1 h 312"/>
                        <a:gd name="T16" fmla="*/ 1 w 434"/>
                        <a:gd name="T17" fmla="*/ 1 h 312"/>
                        <a:gd name="T18" fmla="*/ 1 w 434"/>
                        <a:gd name="T19" fmla="*/ 1 h 312"/>
                        <a:gd name="T20" fmla="*/ 1 w 434"/>
                        <a:gd name="T21" fmla="*/ 1 h 312"/>
                        <a:gd name="T22" fmla="*/ 1 w 434"/>
                        <a:gd name="T23" fmla="*/ 1 h 312"/>
                        <a:gd name="T24" fmla="*/ 1 w 434"/>
                        <a:gd name="T25" fmla="*/ 1 h 312"/>
                        <a:gd name="T26" fmla="*/ 1 w 434"/>
                        <a:gd name="T27" fmla="*/ 1 h 312"/>
                        <a:gd name="T28" fmla="*/ 0 w 434"/>
                        <a:gd name="T29" fmla="*/ 1 h 312"/>
                        <a:gd name="T30" fmla="*/ 1 w 434"/>
                        <a:gd name="T31" fmla="*/ 1 h 312"/>
                        <a:gd name="T32" fmla="*/ 1 w 434"/>
                        <a:gd name="T33" fmla="*/ 1 h 312"/>
                        <a:gd name="T34" fmla="*/ 1 w 434"/>
                        <a:gd name="T35" fmla="*/ 1 h 312"/>
                        <a:gd name="T36" fmla="*/ 1 w 434"/>
                        <a:gd name="T37" fmla="*/ 1 h 312"/>
                        <a:gd name="T38" fmla="*/ 1 w 434"/>
                        <a:gd name="T39" fmla="*/ 1 h 312"/>
                        <a:gd name="T40" fmla="*/ 1 w 434"/>
                        <a:gd name="T41" fmla="*/ 1 h 312"/>
                        <a:gd name="T42" fmla="*/ 1 w 434"/>
                        <a:gd name="T43" fmla="*/ 1 h 312"/>
                        <a:gd name="T44" fmla="*/ 1 w 434"/>
                        <a:gd name="T45" fmla="*/ 1 h 312"/>
                        <a:gd name="T46" fmla="*/ 1 w 434"/>
                        <a:gd name="T47" fmla="*/ 1 h 312"/>
                        <a:gd name="T48" fmla="*/ 1 w 434"/>
                        <a:gd name="T49" fmla="*/ 1 h 312"/>
                        <a:gd name="T50" fmla="*/ 1 w 434"/>
                        <a:gd name="T51" fmla="*/ 1 h 312"/>
                        <a:gd name="T52" fmla="*/ 1 w 434"/>
                        <a:gd name="T53" fmla="*/ 1 h 312"/>
                        <a:gd name="T54" fmla="*/ 1 w 434"/>
                        <a:gd name="T55" fmla="*/ 1 h 312"/>
                        <a:gd name="T56" fmla="*/ 1 w 434"/>
                        <a:gd name="T57" fmla="*/ 1 h 312"/>
                        <a:gd name="T58" fmla="*/ 1 w 434"/>
                        <a:gd name="T59" fmla="*/ 1 h 312"/>
                        <a:gd name="T60" fmla="*/ 1 w 434"/>
                        <a:gd name="T61" fmla="*/ 1 h 312"/>
                        <a:gd name="T62" fmla="*/ 1 w 434"/>
                        <a:gd name="T63" fmla="*/ 1 h 312"/>
                        <a:gd name="T64" fmla="*/ 1 w 434"/>
                        <a:gd name="T65" fmla="*/ 1 h 312"/>
                        <a:gd name="T66" fmla="*/ 1 w 434"/>
                        <a:gd name="T67" fmla="*/ 1 h 312"/>
                        <a:gd name="T68" fmla="*/ 1 w 434"/>
                        <a:gd name="T69" fmla="*/ 1 h 312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434"/>
                        <a:gd name="T106" fmla="*/ 0 h 312"/>
                        <a:gd name="T107" fmla="*/ 434 w 434"/>
                        <a:gd name="T108" fmla="*/ 312 h 312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434" h="312">
                          <a:moveTo>
                            <a:pt x="426" y="31"/>
                          </a:moveTo>
                          <a:lnTo>
                            <a:pt x="423" y="26"/>
                          </a:lnTo>
                          <a:lnTo>
                            <a:pt x="419" y="21"/>
                          </a:lnTo>
                          <a:lnTo>
                            <a:pt x="415" y="16"/>
                          </a:lnTo>
                          <a:lnTo>
                            <a:pt x="410" y="12"/>
                          </a:lnTo>
                          <a:lnTo>
                            <a:pt x="406" y="9"/>
                          </a:lnTo>
                          <a:lnTo>
                            <a:pt x="400" y="6"/>
                          </a:lnTo>
                          <a:lnTo>
                            <a:pt x="395" y="4"/>
                          </a:lnTo>
                          <a:lnTo>
                            <a:pt x="390" y="1"/>
                          </a:lnTo>
                          <a:lnTo>
                            <a:pt x="384" y="0"/>
                          </a:lnTo>
                          <a:lnTo>
                            <a:pt x="379" y="0"/>
                          </a:lnTo>
                          <a:lnTo>
                            <a:pt x="372" y="0"/>
                          </a:lnTo>
                          <a:lnTo>
                            <a:pt x="367" y="0"/>
                          </a:lnTo>
                          <a:lnTo>
                            <a:pt x="361" y="1"/>
                          </a:lnTo>
                          <a:lnTo>
                            <a:pt x="355" y="3"/>
                          </a:lnTo>
                          <a:lnTo>
                            <a:pt x="350" y="5"/>
                          </a:lnTo>
                          <a:lnTo>
                            <a:pt x="345" y="8"/>
                          </a:lnTo>
                          <a:lnTo>
                            <a:pt x="30" y="195"/>
                          </a:lnTo>
                          <a:lnTo>
                            <a:pt x="25" y="199"/>
                          </a:lnTo>
                          <a:lnTo>
                            <a:pt x="20" y="203"/>
                          </a:lnTo>
                          <a:lnTo>
                            <a:pt x="16" y="207"/>
                          </a:lnTo>
                          <a:lnTo>
                            <a:pt x="12" y="212"/>
                          </a:lnTo>
                          <a:lnTo>
                            <a:pt x="8" y="217"/>
                          </a:lnTo>
                          <a:lnTo>
                            <a:pt x="6" y="222"/>
                          </a:lnTo>
                          <a:lnTo>
                            <a:pt x="3" y="227"/>
                          </a:lnTo>
                          <a:lnTo>
                            <a:pt x="2" y="233"/>
                          </a:lnTo>
                          <a:lnTo>
                            <a:pt x="1" y="239"/>
                          </a:lnTo>
                          <a:lnTo>
                            <a:pt x="0" y="244"/>
                          </a:lnTo>
                          <a:lnTo>
                            <a:pt x="0" y="251"/>
                          </a:lnTo>
                          <a:lnTo>
                            <a:pt x="0" y="257"/>
                          </a:lnTo>
                          <a:lnTo>
                            <a:pt x="1" y="263"/>
                          </a:lnTo>
                          <a:lnTo>
                            <a:pt x="3" y="269"/>
                          </a:lnTo>
                          <a:lnTo>
                            <a:pt x="5" y="274"/>
                          </a:lnTo>
                          <a:lnTo>
                            <a:pt x="8" y="281"/>
                          </a:lnTo>
                          <a:lnTo>
                            <a:pt x="11" y="286"/>
                          </a:lnTo>
                          <a:lnTo>
                            <a:pt x="15" y="291"/>
                          </a:lnTo>
                          <a:lnTo>
                            <a:pt x="20" y="295"/>
                          </a:lnTo>
                          <a:lnTo>
                            <a:pt x="23" y="299"/>
                          </a:lnTo>
                          <a:lnTo>
                            <a:pt x="29" y="303"/>
                          </a:lnTo>
                          <a:lnTo>
                            <a:pt x="34" y="305"/>
                          </a:lnTo>
                          <a:lnTo>
                            <a:pt x="39" y="308"/>
                          </a:lnTo>
                          <a:lnTo>
                            <a:pt x="45" y="309"/>
                          </a:lnTo>
                          <a:lnTo>
                            <a:pt x="50" y="311"/>
                          </a:lnTo>
                          <a:lnTo>
                            <a:pt x="56" y="312"/>
                          </a:lnTo>
                          <a:lnTo>
                            <a:pt x="61" y="312"/>
                          </a:lnTo>
                          <a:lnTo>
                            <a:pt x="68" y="311"/>
                          </a:lnTo>
                          <a:lnTo>
                            <a:pt x="74" y="311"/>
                          </a:lnTo>
                          <a:lnTo>
                            <a:pt x="79" y="308"/>
                          </a:lnTo>
                          <a:lnTo>
                            <a:pt x="85" y="307"/>
                          </a:lnTo>
                          <a:lnTo>
                            <a:pt x="90" y="303"/>
                          </a:lnTo>
                          <a:lnTo>
                            <a:pt x="405" y="116"/>
                          </a:lnTo>
                          <a:lnTo>
                            <a:pt x="410" y="113"/>
                          </a:lnTo>
                          <a:lnTo>
                            <a:pt x="414" y="109"/>
                          </a:lnTo>
                          <a:lnTo>
                            <a:pt x="419" y="104"/>
                          </a:lnTo>
                          <a:lnTo>
                            <a:pt x="423" y="100"/>
                          </a:lnTo>
                          <a:lnTo>
                            <a:pt x="425" y="95"/>
                          </a:lnTo>
                          <a:lnTo>
                            <a:pt x="429" y="90"/>
                          </a:lnTo>
                          <a:lnTo>
                            <a:pt x="430" y="84"/>
                          </a:lnTo>
                          <a:lnTo>
                            <a:pt x="433" y="78"/>
                          </a:lnTo>
                          <a:lnTo>
                            <a:pt x="434" y="73"/>
                          </a:lnTo>
                          <a:lnTo>
                            <a:pt x="434" y="66"/>
                          </a:lnTo>
                          <a:lnTo>
                            <a:pt x="434" y="60"/>
                          </a:lnTo>
                          <a:lnTo>
                            <a:pt x="434" y="55"/>
                          </a:lnTo>
                          <a:lnTo>
                            <a:pt x="433" y="48"/>
                          </a:lnTo>
                          <a:lnTo>
                            <a:pt x="431" y="43"/>
                          </a:lnTo>
                          <a:lnTo>
                            <a:pt x="429" y="36"/>
                          </a:lnTo>
                          <a:lnTo>
                            <a:pt x="426" y="3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ru-RU" sz="1187" ker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932" name="Group 466"/>
            <p:cNvGrpSpPr>
              <a:grpSpLocks/>
            </p:cNvGrpSpPr>
            <p:nvPr/>
          </p:nvGrpSpPr>
          <p:grpSpPr bwMode="auto">
            <a:xfrm rot="21239278">
              <a:off x="7772484" y="6048170"/>
              <a:ext cx="198310" cy="159384"/>
              <a:chOff x="2355" y="2060"/>
              <a:chExt cx="773" cy="713"/>
            </a:xfrm>
          </p:grpSpPr>
          <p:sp>
            <p:nvSpPr>
              <p:cNvPr id="933" name="Freeform 467"/>
              <p:cNvSpPr>
                <a:spLocks noEditPoints="1"/>
              </p:cNvSpPr>
              <p:nvPr/>
            </p:nvSpPr>
            <p:spPr bwMode="auto">
              <a:xfrm rot="-3565789">
                <a:off x="2425" y="2060"/>
                <a:ext cx="666" cy="705"/>
              </a:xfrm>
              <a:custGeom>
                <a:avLst/>
                <a:gdLst>
                  <a:gd name="T0" fmla="*/ 1 w 1026"/>
                  <a:gd name="T1" fmla="*/ 1 h 1074"/>
                  <a:gd name="T2" fmla="*/ 1 w 1026"/>
                  <a:gd name="T3" fmla="*/ 1 h 1074"/>
                  <a:gd name="T4" fmla="*/ 1 w 1026"/>
                  <a:gd name="T5" fmla="*/ 1 h 1074"/>
                  <a:gd name="T6" fmla="*/ 1 w 1026"/>
                  <a:gd name="T7" fmla="*/ 1 h 1074"/>
                  <a:gd name="T8" fmla="*/ 1 w 1026"/>
                  <a:gd name="T9" fmla="*/ 1 h 1074"/>
                  <a:gd name="T10" fmla="*/ 1 w 1026"/>
                  <a:gd name="T11" fmla="*/ 1 h 1074"/>
                  <a:gd name="T12" fmla="*/ 1 w 1026"/>
                  <a:gd name="T13" fmla="*/ 1 h 1074"/>
                  <a:gd name="T14" fmla="*/ 1 w 1026"/>
                  <a:gd name="T15" fmla="*/ 1 h 1074"/>
                  <a:gd name="T16" fmla="*/ 1 w 1026"/>
                  <a:gd name="T17" fmla="*/ 1 h 1074"/>
                  <a:gd name="T18" fmla="*/ 1 w 1026"/>
                  <a:gd name="T19" fmla="*/ 1 h 1074"/>
                  <a:gd name="T20" fmla="*/ 1 w 1026"/>
                  <a:gd name="T21" fmla="*/ 1 h 1074"/>
                  <a:gd name="T22" fmla="*/ 1 w 1026"/>
                  <a:gd name="T23" fmla="*/ 1 h 1074"/>
                  <a:gd name="T24" fmla="*/ 1 w 1026"/>
                  <a:gd name="T25" fmla="*/ 1 h 1074"/>
                  <a:gd name="T26" fmla="*/ 1 w 1026"/>
                  <a:gd name="T27" fmla="*/ 1 h 1074"/>
                  <a:gd name="T28" fmla="*/ 1 w 1026"/>
                  <a:gd name="T29" fmla="*/ 1 h 1074"/>
                  <a:gd name="T30" fmla="*/ 1 w 1026"/>
                  <a:gd name="T31" fmla="*/ 1 h 1074"/>
                  <a:gd name="T32" fmla="*/ 1 w 1026"/>
                  <a:gd name="T33" fmla="*/ 1 h 1074"/>
                  <a:gd name="T34" fmla="*/ 1 w 1026"/>
                  <a:gd name="T35" fmla="*/ 1 h 1074"/>
                  <a:gd name="T36" fmla="*/ 1 w 1026"/>
                  <a:gd name="T37" fmla="*/ 1 h 1074"/>
                  <a:gd name="T38" fmla="*/ 1 w 1026"/>
                  <a:gd name="T39" fmla="*/ 1 h 1074"/>
                  <a:gd name="T40" fmla="*/ 1 w 1026"/>
                  <a:gd name="T41" fmla="*/ 1 h 1074"/>
                  <a:gd name="T42" fmla="*/ 1 w 1026"/>
                  <a:gd name="T43" fmla="*/ 1 h 1074"/>
                  <a:gd name="T44" fmla="*/ 1 w 1026"/>
                  <a:gd name="T45" fmla="*/ 1 h 1074"/>
                  <a:gd name="T46" fmla="*/ 1 w 1026"/>
                  <a:gd name="T47" fmla="*/ 1 h 1074"/>
                  <a:gd name="T48" fmla="*/ 1 w 1026"/>
                  <a:gd name="T49" fmla="*/ 1 h 1074"/>
                  <a:gd name="T50" fmla="*/ 1 w 1026"/>
                  <a:gd name="T51" fmla="*/ 1 h 1074"/>
                  <a:gd name="T52" fmla="*/ 1 w 1026"/>
                  <a:gd name="T53" fmla="*/ 1 h 1074"/>
                  <a:gd name="T54" fmla="*/ 1 w 1026"/>
                  <a:gd name="T55" fmla="*/ 1 h 1074"/>
                  <a:gd name="T56" fmla="*/ 1 w 1026"/>
                  <a:gd name="T57" fmla="*/ 1 h 1074"/>
                  <a:gd name="T58" fmla="*/ 1 w 1026"/>
                  <a:gd name="T59" fmla="*/ 1 h 1074"/>
                  <a:gd name="T60" fmla="*/ 1 w 1026"/>
                  <a:gd name="T61" fmla="*/ 1 h 1074"/>
                  <a:gd name="T62" fmla="*/ 1 w 1026"/>
                  <a:gd name="T63" fmla="*/ 1 h 1074"/>
                  <a:gd name="T64" fmla="*/ 1 w 1026"/>
                  <a:gd name="T65" fmla="*/ 1 h 1074"/>
                  <a:gd name="T66" fmla="*/ 1 w 1026"/>
                  <a:gd name="T67" fmla="*/ 1 h 1074"/>
                  <a:gd name="T68" fmla="*/ 1 w 1026"/>
                  <a:gd name="T69" fmla="*/ 1 h 1074"/>
                  <a:gd name="T70" fmla="*/ 1 w 1026"/>
                  <a:gd name="T71" fmla="*/ 1 h 1074"/>
                  <a:gd name="T72" fmla="*/ 1 w 1026"/>
                  <a:gd name="T73" fmla="*/ 1 h 1074"/>
                  <a:gd name="T74" fmla="*/ 1 w 1026"/>
                  <a:gd name="T75" fmla="*/ 1 h 1074"/>
                  <a:gd name="T76" fmla="*/ 1 w 1026"/>
                  <a:gd name="T77" fmla="*/ 1 h 1074"/>
                  <a:gd name="T78" fmla="*/ 1 w 1026"/>
                  <a:gd name="T79" fmla="*/ 1 h 1074"/>
                  <a:gd name="T80" fmla="*/ 1 w 1026"/>
                  <a:gd name="T81" fmla="*/ 1 h 1074"/>
                  <a:gd name="T82" fmla="*/ 1 w 1026"/>
                  <a:gd name="T83" fmla="*/ 1 h 1074"/>
                  <a:gd name="T84" fmla="*/ 1 w 1026"/>
                  <a:gd name="T85" fmla="*/ 1 h 1074"/>
                  <a:gd name="T86" fmla="*/ 1 w 1026"/>
                  <a:gd name="T87" fmla="*/ 1 h 1074"/>
                  <a:gd name="T88" fmla="*/ 1 w 1026"/>
                  <a:gd name="T89" fmla="*/ 1 h 1074"/>
                  <a:gd name="T90" fmla="*/ 1 w 1026"/>
                  <a:gd name="T91" fmla="*/ 1 h 1074"/>
                  <a:gd name="T92" fmla="*/ 1 w 1026"/>
                  <a:gd name="T93" fmla="*/ 1 h 1074"/>
                  <a:gd name="T94" fmla="*/ 1 w 1026"/>
                  <a:gd name="T95" fmla="*/ 1 h 1074"/>
                  <a:gd name="T96" fmla="*/ 1 w 1026"/>
                  <a:gd name="T97" fmla="*/ 1 h 1074"/>
                  <a:gd name="T98" fmla="*/ 1 w 1026"/>
                  <a:gd name="T99" fmla="*/ 1 h 1074"/>
                  <a:gd name="T100" fmla="*/ 1 w 1026"/>
                  <a:gd name="T101" fmla="*/ 1 h 1074"/>
                  <a:gd name="T102" fmla="*/ 1 w 1026"/>
                  <a:gd name="T103" fmla="*/ 1 h 1074"/>
                  <a:gd name="T104" fmla="*/ 1 w 1026"/>
                  <a:gd name="T105" fmla="*/ 1 h 1074"/>
                  <a:gd name="T106" fmla="*/ 1 w 1026"/>
                  <a:gd name="T107" fmla="*/ 1 h 1074"/>
                  <a:gd name="T108" fmla="*/ 1 w 1026"/>
                  <a:gd name="T109" fmla="*/ 1 h 1074"/>
                  <a:gd name="T110" fmla="*/ 1 w 1026"/>
                  <a:gd name="T111" fmla="*/ 1 h 1074"/>
                  <a:gd name="T112" fmla="*/ 1 w 1026"/>
                  <a:gd name="T113" fmla="*/ 1 h 10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26"/>
                  <a:gd name="T172" fmla="*/ 0 h 1074"/>
                  <a:gd name="T173" fmla="*/ 1026 w 1026"/>
                  <a:gd name="T174" fmla="*/ 1074 h 10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26" h="1074">
                    <a:moveTo>
                      <a:pt x="135" y="536"/>
                    </a:moveTo>
                    <a:lnTo>
                      <a:pt x="152" y="575"/>
                    </a:lnTo>
                    <a:lnTo>
                      <a:pt x="173" y="613"/>
                    </a:lnTo>
                    <a:lnTo>
                      <a:pt x="191" y="650"/>
                    </a:lnTo>
                    <a:lnTo>
                      <a:pt x="213" y="688"/>
                    </a:lnTo>
                    <a:lnTo>
                      <a:pt x="233" y="725"/>
                    </a:lnTo>
                    <a:lnTo>
                      <a:pt x="256" y="761"/>
                    </a:lnTo>
                    <a:lnTo>
                      <a:pt x="277" y="797"/>
                    </a:lnTo>
                    <a:lnTo>
                      <a:pt x="301" y="834"/>
                    </a:lnTo>
                    <a:lnTo>
                      <a:pt x="316" y="843"/>
                    </a:lnTo>
                    <a:lnTo>
                      <a:pt x="331" y="853"/>
                    </a:lnTo>
                    <a:lnTo>
                      <a:pt x="346" y="861"/>
                    </a:lnTo>
                    <a:lnTo>
                      <a:pt x="363" y="869"/>
                    </a:lnTo>
                    <a:lnTo>
                      <a:pt x="379" y="877"/>
                    </a:lnTo>
                    <a:lnTo>
                      <a:pt x="395" y="883"/>
                    </a:lnTo>
                    <a:lnTo>
                      <a:pt x="413" y="888"/>
                    </a:lnTo>
                    <a:lnTo>
                      <a:pt x="431" y="894"/>
                    </a:lnTo>
                    <a:lnTo>
                      <a:pt x="447" y="899"/>
                    </a:lnTo>
                    <a:lnTo>
                      <a:pt x="465" y="901"/>
                    </a:lnTo>
                    <a:lnTo>
                      <a:pt x="482" y="904"/>
                    </a:lnTo>
                    <a:lnTo>
                      <a:pt x="500" y="907"/>
                    </a:lnTo>
                    <a:lnTo>
                      <a:pt x="518" y="908"/>
                    </a:lnTo>
                    <a:lnTo>
                      <a:pt x="536" y="908"/>
                    </a:lnTo>
                    <a:lnTo>
                      <a:pt x="554" y="908"/>
                    </a:lnTo>
                    <a:lnTo>
                      <a:pt x="572" y="907"/>
                    </a:lnTo>
                    <a:lnTo>
                      <a:pt x="800" y="771"/>
                    </a:lnTo>
                    <a:lnTo>
                      <a:pt x="803" y="769"/>
                    </a:lnTo>
                    <a:lnTo>
                      <a:pt x="807" y="767"/>
                    </a:lnTo>
                    <a:lnTo>
                      <a:pt x="812" y="766"/>
                    </a:lnTo>
                    <a:lnTo>
                      <a:pt x="816" y="765"/>
                    </a:lnTo>
                    <a:lnTo>
                      <a:pt x="821" y="764"/>
                    </a:lnTo>
                    <a:lnTo>
                      <a:pt x="826" y="764"/>
                    </a:lnTo>
                    <a:lnTo>
                      <a:pt x="830" y="762"/>
                    </a:lnTo>
                    <a:lnTo>
                      <a:pt x="835" y="764"/>
                    </a:lnTo>
                    <a:lnTo>
                      <a:pt x="839" y="764"/>
                    </a:lnTo>
                    <a:lnTo>
                      <a:pt x="844" y="765"/>
                    </a:lnTo>
                    <a:lnTo>
                      <a:pt x="847" y="766"/>
                    </a:lnTo>
                    <a:lnTo>
                      <a:pt x="853" y="767"/>
                    </a:lnTo>
                    <a:lnTo>
                      <a:pt x="856" y="770"/>
                    </a:lnTo>
                    <a:lnTo>
                      <a:pt x="860" y="771"/>
                    </a:lnTo>
                    <a:lnTo>
                      <a:pt x="864" y="774"/>
                    </a:lnTo>
                    <a:lnTo>
                      <a:pt x="868" y="778"/>
                    </a:lnTo>
                    <a:lnTo>
                      <a:pt x="907" y="754"/>
                    </a:lnTo>
                    <a:lnTo>
                      <a:pt x="917" y="748"/>
                    </a:lnTo>
                    <a:lnTo>
                      <a:pt x="927" y="741"/>
                    </a:lnTo>
                    <a:lnTo>
                      <a:pt x="937" y="734"/>
                    </a:lnTo>
                    <a:lnTo>
                      <a:pt x="946" y="726"/>
                    </a:lnTo>
                    <a:lnTo>
                      <a:pt x="954" y="717"/>
                    </a:lnTo>
                    <a:lnTo>
                      <a:pt x="963" y="708"/>
                    </a:lnTo>
                    <a:lnTo>
                      <a:pt x="971" y="699"/>
                    </a:lnTo>
                    <a:lnTo>
                      <a:pt x="978" y="689"/>
                    </a:lnTo>
                    <a:lnTo>
                      <a:pt x="985" y="679"/>
                    </a:lnTo>
                    <a:lnTo>
                      <a:pt x="991" y="669"/>
                    </a:lnTo>
                    <a:lnTo>
                      <a:pt x="997" y="658"/>
                    </a:lnTo>
                    <a:lnTo>
                      <a:pt x="1002" y="648"/>
                    </a:lnTo>
                    <a:lnTo>
                      <a:pt x="1007" y="637"/>
                    </a:lnTo>
                    <a:lnTo>
                      <a:pt x="1011" y="626"/>
                    </a:lnTo>
                    <a:lnTo>
                      <a:pt x="1015" y="615"/>
                    </a:lnTo>
                    <a:lnTo>
                      <a:pt x="1019" y="604"/>
                    </a:lnTo>
                    <a:lnTo>
                      <a:pt x="1021" y="592"/>
                    </a:lnTo>
                    <a:lnTo>
                      <a:pt x="1024" y="580"/>
                    </a:lnTo>
                    <a:lnTo>
                      <a:pt x="1025" y="569"/>
                    </a:lnTo>
                    <a:lnTo>
                      <a:pt x="1026" y="556"/>
                    </a:lnTo>
                    <a:lnTo>
                      <a:pt x="1026" y="544"/>
                    </a:lnTo>
                    <a:lnTo>
                      <a:pt x="1026" y="532"/>
                    </a:lnTo>
                    <a:lnTo>
                      <a:pt x="1026" y="520"/>
                    </a:lnTo>
                    <a:lnTo>
                      <a:pt x="1025" y="507"/>
                    </a:lnTo>
                    <a:lnTo>
                      <a:pt x="1024" y="496"/>
                    </a:lnTo>
                    <a:lnTo>
                      <a:pt x="1021" y="484"/>
                    </a:lnTo>
                    <a:lnTo>
                      <a:pt x="1019" y="472"/>
                    </a:lnTo>
                    <a:lnTo>
                      <a:pt x="1015" y="459"/>
                    </a:lnTo>
                    <a:lnTo>
                      <a:pt x="1010" y="448"/>
                    </a:lnTo>
                    <a:lnTo>
                      <a:pt x="1006" y="437"/>
                    </a:lnTo>
                    <a:lnTo>
                      <a:pt x="1000" y="426"/>
                    </a:lnTo>
                    <a:lnTo>
                      <a:pt x="995" y="414"/>
                    </a:lnTo>
                    <a:lnTo>
                      <a:pt x="834" y="125"/>
                    </a:lnTo>
                    <a:lnTo>
                      <a:pt x="827" y="115"/>
                    </a:lnTo>
                    <a:lnTo>
                      <a:pt x="820" y="104"/>
                    </a:lnTo>
                    <a:lnTo>
                      <a:pt x="812" y="94"/>
                    </a:lnTo>
                    <a:lnTo>
                      <a:pt x="805" y="85"/>
                    </a:lnTo>
                    <a:lnTo>
                      <a:pt x="797" y="76"/>
                    </a:lnTo>
                    <a:lnTo>
                      <a:pt x="788" y="67"/>
                    </a:lnTo>
                    <a:lnTo>
                      <a:pt x="779" y="59"/>
                    </a:lnTo>
                    <a:lnTo>
                      <a:pt x="769" y="51"/>
                    </a:lnTo>
                    <a:lnTo>
                      <a:pt x="761" y="45"/>
                    </a:lnTo>
                    <a:lnTo>
                      <a:pt x="751" y="38"/>
                    </a:lnTo>
                    <a:lnTo>
                      <a:pt x="740" y="32"/>
                    </a:lnTo>
                    <a:lnTo>
                      <a:pt x="730" y="26"/>
                    </a:lnTo>
                    <a:lnTo>
                      <a:pt x="719" y="21"/>
                    </a:lnTo>
                    <a:lnTo>
                      <a:pt x="709" y="16"/>
                    </a:lnTo>
                    <a:lnTo>
                      <a:pt x="698" y="12"/>
                    </a:lnTo>
                    <a:lnTo>
                      <a:pt x="686" y="10"/>
                    </a:lnTo>
                    <a:lnTo>
                      <a:pt x="675" y="7"/>
                    </a:lnTo>
                    <a:lnTo>
                      <a:pt x="664" y="4"/>
                    </a:lnTo>
                    <a:lnTo>
                      <a:pt x="652" y="3"/>
                    </a:lnTo>
                    <a:lnTo>
                      <a:pt x="641" y="2"/>
                    </a:lnTo>
                    <a:lnTo>
                      <a:pt x="630" y="0"/>
                    </a:lnTo>
                    <a:lnTo>
                      <a:pt x="617" y="0"/>
                    </a:lnTo>
                    <a:lnTo>
                      <a:pt x="606" y="2"/>
                    </a:lnTo>
                    <a:lnTo>
                      <a:pt x="594" y="3"/>
                    </a:lnTo>
                    <a:lnTo>
                      <a:pt x="582" y="4"/>
                    </a:lnTo>
                    <a:lnTo>
                      <a:pt x="570" y="7"/>
                    </a:lnTo>
                    <a:lnTo>
                      <a:pt x="559" y="10"/>
                    </a:lnTo>
                    <a:lnTo>
                      <a:pt x="548" y="13"/>
                    </a:lnTo>
                    <a:lnTo>
                      <a:pt x="536" y="17"/>
                    </a:lnTo>
                    <a:lnTo>
                      <a:pt x="525" y="23"/>
                    </a:lnTo>
                    <a:lnTo>
                      <a:pt x="514" y="28"/>
                    </a:lnTo>
                    <a:lnTo>
                      <a:pt x="504" y="34"/>
                    </a:lnTo>
                    <a:lnTo>
                      <a:pt x="465" y="58"/>
                    </a:lnTo>
                    <a:lnTo>
                      <a:pt x="466" y="62"/>
                    </a:lnTo>
                    <a:lnTo>
                      <a:pt x="466" y="67"/>
                    </a:lnTo>
                    <a:lnTo>
                      <a:pt x="466" y="72"/>
                    </a:lnTo>
                    <a:lnTo>
                      <a:pt x="466" y="77"/>
                    </a:lnTo>
                    <a:lnTo>
                      <a:pt x="465" y="81"/>
                    </a:lnTo>
                    <a:lnTo>
                      <a:pt x="463" y="86"/>
                    </a:lnTo>
                    <a:lnTo>
                      <a:pt x="462" y="90"/>
                    </a:lnTo>
                    <a:lnTo>
                      <a:pt x="461" y="95"/>
                    </a:lnTo>
                    <a:lnTo>
                      <a:pt x="458" y="99"/>
                    </a:lnTo>
                    <a:lnTo>
                      <a:pt x="456" y="103"/>
                    </a:lnTo>
                    <a:lnTo>
                      <a:pt x="451" y="111"/>
                    </a:lnTo>
                    <a:lnTo>
                      <a:pt x="445" y="117"/>
                    </a:lnTo>
                    <a:lnTo>
                      <a:pt x="436" y="123"/>
                    </a:lnTo>
                    <a:lnTo>
                      <a:pt x="208" y="259"/>
                    </a:lnTo>
                    <a:lnTo>
                      <a:pt x="198" y="275"/>
                    </a:lnTo>
                    <a:lnTo>
                      <a:pt x="189" y="290"/>
                    </a:lnTo>
                    <a:lnTo>
                      <a:pt x="180" y="306"/>
                    </a:lnTo>
                    <a:lnTo>
                      <a:pt x="173" y="323"/>
                    </a:lnTo>
                    <a:lnTo>
                      <a:pt x="165" y="340"/>
                    </a:lnTo>
                    <a:lnTo>
                      <a:pt x="159" y="357"/>
                    </a:lnTo>
                    <a:lnTo>
                      <a:pt x="154" y="374"/>
                    </a:lnTo>
                    <a:lnTo>
                      <a:pt x="149" y="392"/>
                    </a:lnTo>
                    <a:lnTo>
                      <a:pt x="144" y="409"/>
                    </a:lnTo>
                    <a:lnTo>
                      <a:pt x="141" y="427"/>
                    </a:lnTo>
                    <a:lnTo>
                      <a:pt x="137" y="445"/>
                    </a:lnTo>
                    <a:lnTo>
                      <a:pt x="136" y="463"/>
                    </a:lnTo>
                    <a:lnTo>
                      <a:pt x="135" y="481"/>
                    </a:lnTo>
                    <a:lnTo>
                      <a:pt x="134" y="500"/>
                    </a:lnTo>
                    <a:lnTo>
                      <a:pt x="134" y="518"/>
                    </a:lnTo>
                    <a:lnTo>
                      <a:pt x="135" y="536"/>
                    </a:lnTo>
                    <a:close/>
                    <a:moveTo>
                      <a:pt x="217" y="687"/>
                    </a:moveTo>
                    <a:lnTo>
                      <a:pt x="197" y="656"/>
                    </a:lnTo>
                    <a:lnTo>
                      <a:pt x="178" y="624"/>
                    </a:lnTo>
                    <a:lnTo>
                      <a:pt x="169" y="609"/>
                    </a:lnTo>
                    <a:lnTo>
                      <a:pt x="161" y="593"/>
                    </a:lnTo>
                    <a:lnTo>
                      <a:pt x="152" y="576"/>
                    </a:lnTo>
                    <a:lnTo>
                      <a:pt x="145" y="561"/>
                    </a:lnTo>
                    <a:lnTo>
                      <a:pt x="137" y="544"/>
                    </a:lnTo>
                    <a:lnTo>
                      <a:pt x="130" y="527"/>
                    </a:lnTo>
                    <a:lnTo>
                      <a:pt x="123" y="510"/>
                    </a:lnTo>
                    <a:lnTo>
                      <a:pt x="116" y="493"/>
                    </a:lnTo>
                    <a:lnTo>
                      <a:pt x="110" y="476"/>
                    </a:lnTo>
                    <a:lnTo>
                      <a:pt x="105" y="458"/>
                    </a:lnTo>
                    <a:lnTo>
                      <a:pt x="98" y="441"/>
                    </a:lnTo>
                    <a:lnTo>
                      <a:pt x="93" y="423"/>
                    </a:lnTo>
                    <a:lnTo>
                      <a:pt x="93" y="419"/>
                    </a:lnTo>
                    <a:lnTo>
                      <a:pt x="92" y="414"/>
                    </a:lnTo>
                    <a:lnTo>
                      <a:pt x="91" y="410"/>
                    </a:lnTo>
                    <a:lnTo>
                      <a:pt x="89" y="406"/>
                    </a:lnTo>
                    <a:lnTo>
                      <a:pt x="87" y="401"/>
                    </a:lnTo>
                    <a:lnTo>
                      <a:pt x="84" y="398"/>
                    </a:lnTo>
                    <a:lnTo>
                      <a:pt x="82" y="394"/>
                    </a:lnTo>
                    <a:lnTo>
                      <a:pt x="78" y="392"/>
                    </a:lnTo>
                    <a:lnTo>
                      <a:pt x="76" y="388"/>
                    </a:lnTo>
                    <a:lnTo>
                      <a:pt x="72" y="387"/>
                    </a:lnTo>
                    <a:lnTo>
                      <a:pt x="68" y="384"/>
                    </a:lnTo>
                    <a:lnTo>
                      <a:pt x="64" y="383"/>
                    </a:lnTo>
                    <a:lnTo>
                      <a:pt x="59" y="381"/>
                    </a:lnTo>
                    <a:lnTo>
                      <a:pt x="55" y="380"/>
                    </a:lnTo>
                    <a:lnTo>
                      <a:pt x="50" y="380"/>
                    </a:lnTo>
                    <a:lnTo>
                      <a:pt x="47" y="380"/>
                    </a:lnTo>
                    <a:lnTo>
                      <a:pt x="40" y="380"/>
                    </a:lnTo>
                    <a:lnTo>
                      <a:pt x="35" y="381"/>
                    </a:lnTo>
                    <a:lnTo>
                      <a:pt x="30" y="384"/>
                    </a:lnTo>
                    <a:lnTo>
                      <a:pt x="27" y="387"/>
                    </a:lnTo>
                    <a:lnTo>
                      <a:pt x="21" y="389"/>
                    </a:lnTo>
                    <a:lnTo>
                      <a:pt x="18" y="392"/>
                    </a:lnTo>
                    <a:lnTo>
                      <a:pt x="14" y="396"/>
                    </a:lnTo>
                    <a:lnTo>
                      <a:pt x="11" y="401"/>
                    </a:lnTo>
                    <a:lnTo>
                      <a:pt x="6" y="424"/>
                    </a:lnTo>
                    <a:lnTo>
                      <a:pt x="4" y="449"/>
                    </a:lnTo>
                    <a:lnTo>
                      <a:pt x="1" y="472"/>
                    </a:lnTo>
                    <a:lnTo>
                      <a:pt x="0" y="497"/>
                    </a:lnTo>
                    <a:lnTo>
                      <a:pt x="0" y="520"/>
                    </a:lnTo>
                    <a:lnTo>
                      <a:pt x="1" y="544"/>
                    </a:lnTo>
                    <a:lnTo>
                      <a:pt x="4" y="569"/>
                    </a:lnTo>
                    <a:lnTo>
                      <a:pt x="8" y="592"/>
                    </a:lnTo>
                    <a:lnTo>
                      <a:pt x="13" y="615"/>
                    </a:lnTo>
                    <a:lnTo>
                      <a:pt x="19" y="639"/>
                    </a:lnTo>
                    <a:lnTo>
                      <a:pt x="25" y="661"/>
                    </a:lnTo>
                    <a:lnTo>
                      <a:pt x="34" y="684"/>
                    </a:lnTo>
                    <a:lnTo>
                      <a:pt x="43" y="706"/>
                    </a:lnTo>
                    <a:lnTo>
                      <a:pt x="54" y="727"/>
                    </a:lnTo>
                    <a:lnTo>
                      <a:pt x="66" y="748"/>
                    </a:lnTo>
                    <a:lnTo>
                      <a:pt x="78" y="769"/>
                    </a:lnTo>
                    <a:lnTo>
                      <a:pt x="88" y="791"/>
                    </a:lnTo>
                    <a:lnTo>
                      <a:pt x="101" y="812"/>
                    </a:lnTo>
                    <a:lnTo>
                      <a:pt x="113" y="832"/>
                    </a:lnTo>
                    <a:lnTo>
                      <a:pt x="127" y="852"/>
                    </a:lnTo>
                    <a:lnTo>
                      <a:pt x="142" y="870"/>
                    </a:lnTo>
                    <a:lnTo>
                      <a:pt x="157" y="888"/>
                    </a:lnTo>
                    <a:lnTo>
                      <a:pt x="174" y="905"/>
                    </a:lnTo>
                    <a:lnTo>
                      <a:pt x="191" y="921"/>
                    </a:lnTo>
                    <a:lnTo>
                      <a:pt x="209" y="937"/>
                    </a:lnTo>
                    <a:lnTo>
                      <a:pt x="228" y="950"/>
                    </a:lnTo>
                    <a:lnTo>
                      <a:pt x="247" y="964"/>
                    </a:lnTo>
                    <a:lnTo>
                      <a:pt x="267" y="976"/>
                    </a:lnTo>
                    <a:lnTo>
                      <a:pt x="288" y="986"/>
                    </a:lnTo>
                    <a:lnTo>
                      <a:pt x="310" y="996"/>
                    </a:lnTo>
                    <a:lnTo>
                      <a:pt x="331" y="1005"/>
                    </a:lnTo>
                    <a:lnTo>
                      <a:pt x="354" y="1013"/>
                    </a:lnTo>
                    <a:lnTo>
                      <a:pt x="358" y="1012"/>
                    </a:lnTo>
                    <a:lnTo>
                      <a:pt x="363" y="1011"/>
                    </a:lnTo>
                    <a:lnTo>
                      <a:pt x="366" y="1009"/>
                    </a:lnTo>
                    <a:lnTo>
                      <a:pt x="370" y="1008"/>
                    </a:lnTo>
                    <a:lnTo>
                      <a:pt x="374" y="1005"/>
                    </a:lnTo>
                    <a:lnTo>
                      <a:pt x="378" y="1003"/>
                    </a:lnTo>
                    <a:lnTo>
                      <a:pt x="382" y="1000"/>
                    </a:lnTo>
                    <a:lnTo>
                      <a:pt x="384" y="996"/>
                    </a:lnTo>
                    <a:lnTo>
                      <a:pt x="387" y="992"/>
                    </a:lnTo>
                    <a:lnTo>
                      <a:pt x="389" y="990"/>
                    </a:lnTo>
                    <a:lnTo>
                      <a:pt x="392" y="985"/>
                    </a:lnTo>
                    <a:lnTo>
                      <a:pt x="393" y="981"/>
                    </a:lnTo>
                    <a:lnTo>
                      <a:pt x="394" y="977"/>
                    </a:lnTo>
                    <a:lnTo>
                      <a:pt x="395" y="972"/>
                    </a:lnTo>
                    <a:lnTo>
                      <a:pt x="395" y="968"/>
                    </a:lnTo>
                    <a:lnTo>
                      <a:pt x="395" y="963"/>
                    </a:lnTo>
                    <a:lnTo>
                      <a:pt x="394" y="957"/>
                    </a:lnTo>
                    <a:lnTo>
                      <a:pt x="393" y="952"/>
                    </a:lnTo>
                    <a:lnTo>
                      <a:pt x="392" y="947"/>
                    </a:lnTo>
                    <a:lnTo>
                      <a:pt x="389" y="943"/>
                    </a:lnTo>
                    <a:lnTo>
                      <a:pt x="387" y="939"/>
                    </a:lnTo>
                    <a:lnTo>
                      <a:pt x="383" y="934"/>
                    </a:lnTo>
                    <a:lnTo>
                      <a:pt x="379" y="931"/>
                    </a:lnTo>
                    <a:lnTo>
                      <a:pt x="375" y="927"/>
                    </a:lnTo>
                    <a:lnTo>
                      <a:pt x="351" y="901"/>
                    </a:lnTo>
                    <a:lnTo>
                      <a:pt x="329" y="873"/>
                    </a:lnTo>
                    <a:lnTo>
                      <a:pt x="307" y="844"/>
                    </a:lnTo>
                    <a:lnTo>
                      <a:pt x="286" y="814"/>
                    </a:lnTo>
                    <a:lnTo>
                      <a:pt x="267" y="783"/>
                    </a:lnTo>
                    <a:lnTo>
                      <a:pt x="258" y="767"/>
                    </a:lnTo>
                    <a:lnTo>
                      <a:pt x="248" y="752"/>
                    </a:lnTo>
                    <a:lnTo>
                      <a:pt x="241" y="736"/>
                    </a:lnTo>
                    <a:lnTo>
                      <a:pt x="232" y="719"/>
                    </a:lnTo>
                    <a:lnTo>
                      <a:pt x="224" y="704"/>
                    </a:lnTo>
                    <a:lnTo>
                      <a:pt x="217" y="687"/>
                    </a:lnTo>
                    <a:close/>
                    <a:moveTo>
                      <a:pt x="881" y="793"/>
                    </a:moveTo>
                    <a:lnTo>
                      <a:pt x="878" y="788"/>
                    </a:lnTo>
                    <a:lnTo>
                      <a:pt x="874" y="783"/>
                    </a:lnTo>
                    <a:lnTo>
                      <a:pt x="870" y="779"/>
                    </a:lnTo>
                    <a:lnTo>
                      <a:pt x="865" y="775"/>
                    </a:lnTo>
                    <a:lnTo>
                      <a:pt x="861" y="771"/>
                    </a:lnTo>
                    <a:lnTo>
                      <a:pt x="855" y="769"/>
                    </a:lnTo>
                    <a:lnTo>
                      <a:pt x="850" y="766"/>
                    </a:lnTo>
                    <a:lnTo>
                      <a:pt x="845" y="765"/>
                    </a:lnTo>
                    <a:lnTo>
                      <a:pt x="839" y="764"/>
                    </a:lnTo>
                    <a:lnTo>
                      <a:pt x="834" y="762"/>
                    </a:lnTo>
                    <a:lnTo>
                      <a:pt x="827" y="762"/>
                    </a:lnTo>
                    <a:lnTo>
                      <a:pt x="821" y="764"/>
                    </a:lnTo>
                    <a:lnTo>
                      <a:pt x="816" y="765"/>
                    </a:lnTo>
                    <a:lnTo>
                      <a:pt x="810" y="766"/>
                    </a:lnTo>
                    <a:lnTo>
                      <a:pt x="805" y="769"/>
                    </a:lnTo>
                    <a:lnTo>
                      <a:pt x="800" y="771"/>
                    </a:lnTo>
                    <a:lnTo>
                      <a:pt x="485" y="959"/>
                    </a:lnTo>
                    <a:lnTo>
                      <a:pt x="480" y="961"/>
                    </a:lnTo>
                    <a:lnTo>
                      <a:pt x="475" y="965"/>
                    </a:lnTo>
                    <a:lnTo>
                      <a:pt x="471" y="970"/>
                    </a:lnTo>
                    <a:lnTo>
                      <a:pt x="467" y="974"/>
                    </a:lnTo>
                    <a:lnTo>
                      <a:pt x="463" y="979"/>
                    </a:lnTo>
                    <a:lnTo>
                      <a:pt x="461" y="985"/>
                    </a:lnTo>
                    <a:lnTo>
                      <a:pt x="458" y="990"/>
                    </a:lnTo>
                    <a:lnTo>
                      <a:pt x="457" y="996"/>
                    </a:lnTo>
                    <a:lnTo>
                      <a:pt x="456" y="1002"/>
                    </a:lnTo>
                    <a:lnTo>
                      <a:pt x="455" y="1008"/>
                    </a:lnTo>
                    <a:lnTo>
                      <a:pt x="455" y="1015"/>
                    </a:lnTo>
                    <a:lnTo>
                      <a:pt x="455" y="1020"/>
                    </a:lnTo>
                    <a:lnTo>
                      <a:pt x="456" y="1026"/>
                    </a:lnTo>
                    <a:lnTo>
                      <a:pt x="458" y="1031"/>
                    </a:lnTo>
                    <a:lnTo>
                      <a:pt x="460" y="1038"/>
                    </a:lnTo>
                    <a:lnTo>
                      <a:pt x="463" y="1043"/>
                    </a:lnTo>
                    <a:lnTo>
                      <a:pt x="466" y="1048"/>
                    </a:lnTo>
                    <a:lnTo>
                      <a:pt x="470" y="1054"/>
                    </a:lnTo>
                    <a:lnTo>
                      <a:pt x="475" y="1059"/>
                    </a:lnTo>
                    <a:lnTo>
                      <a:pt x="479" y="1063"/>
                    </a:lnTo>
                    <a:lnTo>
                      <a:pt x="484" y="1065"/>
                    </a:lnTo>
                    <a:lnTo>
                      <a:pt x="489" y="1068"/>
                    </a:lnTo>
                    <a:lnTo>
                      <a:pt x="494" y="1070"/>
                    </a:lnTo>
                    <a:lnTo>
                      <a:pt x="500" y="1073"/>
                    </a:lnTo>
                    <a:lnTo>
                      <a:pt x="505" y="1074"/>
                    </a:lnTo>
                    <a:lnTo>
                      <a:pt x="511" y="1074"/>
                    </a:lnTo>
                    <a:lnTo>
                      <a:pt x="516" y="1074"/>
                    </a:lnTo>
                    <a:lnTo>
                      <a:pt x="523" y="1074"/>
                    </a:lnTo>
                    <a:lnTo>
                      <a:pt x="529" y="1073"/>
                    </a:lnTo>
                    <a:lnTo>
                      <a:pt x="534" y="1072"/>
                    </a:lnTo>
                    <a:lnTo>
                      <a:pt x="540" y="1069"/>
                    </a:lnTo>
                    <a:lnTo>
                      <a:pt x="545" y="1067"/>
                    </a:lnTo>
                    <a:lnTo>
                      <a:pt x="860" y="879"/>
                    </a:lnTo>
                    <a:lnTo>
                      <a:pt x="865" y="875"/>
                    </a:lnTo>
                    <a:lnTo>
                      <a:pt x="869" y="871"/>
                    </a:lnTo>
                    <a:lnTo>
                      <a:pt x="874" y="868"/>
                    </a:lnTo>
                    <a:lnTo>
                      <a:pt x="878" y="862"/>
                    </a:lnTo>
                    <a:lnTo>
                      <a:pt x="880" y="858"/>
                    </a:lnTo>
                    <a:lnTo>
                      <a:pt x="884" y="852"/>
                    </a:lnTo>
                    <a:lnTo>
                      <a:pt x="885" y="847"/>
                    </a:lnTo>
                    <a:lnTo>
                      <a:pt x="888" y="842"/>
                    </a:lnTo>
                    <a:lnTo>
                      <a:pt x="889" y="835"/>
                    </a:lnTo>
                    <a:lnTo>
                      <a:pt x="889" y="830"/>
                    </a:lnTo>
                    <a:lnTo>
                      <a:pt x="889" y="823"/>
                    </a:lnTo>
                    <a:lnTo>
                      <a:pt x="889" y="817"/>
                    </a:lnTo>
                    <a:lnTo>
                      <a:pt x="888" y="812"/>
                    </a:lnTo>
                    <a:lnTo>
                      <a:pt x="887" y="805"/>
                    </a:lnTo>
                    <a:lnTo>
                      <a:pt x="884" y="800"/>
                    </a:lnTo>
                    <a:lnTo>
                      <a:pt x="881" y="793"/>
                    </a:lnTo>
                    <a:close/>
                    <a:moveTo>
                      <a:pt x="458" y="38"/>
                    </a:moveTo>
                    <a:lnTo>
                      <a:pt x="455" y="33"/>
                    </a:lnTo>
                    <a:lnTo>
                      <a:pt x="451" y="28"/>
                    </a:lnTo>
                    <a:lnTo>
                      <a:pt x="447" y="23"/>
                    </a:lnTo>
                    <a:lnTo>
                      <a:pt x="442" y="19"/>
                    </a:lnTo>
                    <a:lnTo>
                      <a:pt x="438" y="16"/>
                    </a:lnTo>
                    <a:lnTo>
                      <a:pt x="432" y="13"/>
                    </a:lnTo>
                    <a:lnTo>
                      <a:pt x="427" y="11"/>
                    </a:lnTo>
                    <a:lnTo>
                      <a:pt x="422" y="8"/>
                    </a:lnTo>
                    <a:lnTo>
                      <a:pt x="416" y="7"/>
                    </a:lnTo>
                    <a:lnTo>
                      <a:pt x="411" y="7"/>
                    </a:lnTo>
                    <a:lnTo>
                      <a:pt x="404" y="7"/>
                    </a:lnTo>
                    <a:lnTo>
                      <a:pt x="399" y="7"/>
                    </a:lnTo>
                    <a:lnTo>
                      <a:pt x="393" y="8"/>
                    </a:lnTo>
                    <a:lnTo>
                      <a:pt x="387" y="10"/>
                    </a:lnTo>
                    <a:lnTo>
                      <a:pt x="382" y="12"/>
                    </a:lnTo>
                    <a:lnTo>
                      <a:pt x="377" y="15"/>
                    </a:lnTo>
                    <a:lnTo>
                      <a:pt x="62" y="202"/>
                    </a:lnTo>
                    <a:lnTo>
                      <a:pt x="57" y="206"/>
                    </a:lnTo>
                    <a:lnTo>
                      <a:pt x="52" y="210"/>
                    </a:lnTo>
                    <a:lnTo>
                      <a:pt x="48" y="214"/>
                    </a:lnTo>
                    <a:lnTo>
                      <a:pt x="44" y="219"/>
                    </a:lnTo>
                    <a:lnTo>
                      <a:pt x="40" y="224"/>
                    </a:lnTo>
                    <a:lnTo>
                      <a:pt x="38" y="229"/>
                    </a:lnTo>
                    <a:lnTo>
                      <a:pt x="35" y="234"/>
                    </a:lnTo>
                    <a:lnTo>
                      <a:pt x="34" y="240"/>
                    </a:lnTo>
                    <a:lnTo>
                      <a:pt x="33" y="246"/>
                    </a:lnTo>
                    <a:lnTo>
                      <a:pt x="32" y="251"/>
                    </a:lnTo>
                    <a:lnTo>
                      <a:pt x="32" y="258"/>
                    </a:lnTo>
                    <a:lnTo>
                      <a:pt x="32" y="264"/>
                    </a:lnTo>
                    <a:lnTo>
                      <a:pt x="33" y="270"/>
                    </a:lnTo>
                    <a:lnTo>
                      <a:pt x="35" y="276"/>
                    </a:lnTo>
                    <a:lnTo>
                      <a:pt x="37" y="281"/>
                    </a:lnTo>
                    <a:lnTo>
                      <a:pt x="40" y="288"/>
                    </a:lnTo>
                    <a:lnTo>
                      <a:pt x="43" y="293"/>
                    </a:lnTo>
                    <a:lnTo>
                      <a:pt x="47" y="298"/>
                    </a:lnTo>
                    <a:lnTo>
                      <a:pt x="52" y="302"/>
                    </a:lnTo>
                    <a:lnTo>
                      <a:pt x="55" y="306"/>
                    </a:lnTo>
                    <a:lnTo>
                      <a:pt x="61" y="310"/>
                    </a:lnTo>
                    <a:lnTo>
                      <a:pt x="66" y="312"/>
                    </a:lnTo>
                    <a:lnTo>
                      <a:pt x="71" y="315"/>
                    </a:lnTo>
                    <a:lnTo>
                      <a:pt x="77" y="316"/>
                    </a:lnTo>
                    <a:lnTo>
                      <a:pt x="82" y="318"/>
                    </a:lnTo>
                    <a:lnTo>
                      <a:pt x="88" y="319"/>
                    </a:lnTo>
                    <a:lnTo>
                      <a:pt x="93" y="319"/>
                    </a:lnTo>
                    <a:lnTo>
                      <a:pt x="100" y="318"/>
                    </a:lnTo>
                    <a:lnTo>
                      <a:pt x="106" y="318"/>
                    </a:lnTo>
                    <a:lnTo>
                      <a:pt x="111" y="315"/>
                    </a:lnTo>
                    <a:lnTo>
                      <a:pt x="117" y="314"/>
                    </a:lnTo>
                    <a:lnTo>
                      <a:pt x="122" y="310"/>
                    </a:lnTo>
                    <a:lnTo>
                      <a:pt x="437" y="123"/>
                    </a:lnTo>
                    <a:lnTo>
                      <a:pt x="442" y="120"/>
                    </a:lnTo>
                    <a:lnTo>
                      <a:pt x="446" y="116"/>
                    </a:lnTo>
                    <a:lnTo>
                      <a:pt x="451" y="111"/>
                    </a:lnTo>
                    <a:lnTo>
                      <a:pt x="455" y="107"/>
                    </a:lnTo>
                    <a:lnTo>
                      <a:pt x="457" y="102"/>
                    </a:lnTo>
                    <a:lnTo>
                      <a:pt x="461" y="97"/>
                    </a:lnTo>
                    <a:lnTo>
                      <a:pt x="462" y="91"/>
                    </a:lnTo>
                    <a:lnTo>
                      <a:pt x="465" y="85"/>
                    </a:lnTo>
                    <a:lnTo>
                      <a:pt x="466" y="80"/>
                    </a:lnTo>
                    <a:lnTo>
                      <a:pt x="466" y="73"/>
                    </a:lnTo>
                    <a:lnTo>
                      <a:pt x="466" y="67"/>
                    </a:lnTo>
                    <a:lnTo>
                      <a:pt x="466" y="62"/>
                    </a:lnTo>
                    <a:lnTo>
                      <a:pt x="465" y="55"/>
                    </a:lnTo>
                    <a:lnTo>
                      <a:pt x="463" y="50"/>
                    </a:lnTo>
                    <a:lnTo>
                      <a:pt x="461" y="43"/>
                    </a:lnTo>
                    <a:lnTo>
                      <a:pt x="458" y="38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4" name="Freeform 468"/>
              <p:cNvSpPr>
                <a:spLocks/>
              </p:cNvSpPr>
              <p:nvPr/>
            </p:nvSpPr>
            <p:spPr bwMode="auto">
              <a:xfrm rot="-3565789">
                <a:off x="2443" y="2052"/>
                <a:ext cx="580" cy="595"/>
              </a:xfrm>
              <a:custGeom>
                <a:avLst/>
                <a:gdLst>
                  <a:gd name="T0" fmla="*/ 1 w 892"/>
                  <a:gd name="T1" fmla="*/ 1 h 908"/>
                  <a:gd name="T2" fmla="*/ 1 w 892"/>
                  <a:gd name="T3" fmla="*/ 1 h 908"/>
                  <a:gd name="T4" fmla="*/ 1 w 892"/>
                  <a:gd name="T5" fmla="*/ 1 h 908"/>
                  <a:gd name="T6" fmla="*/ 1 w 892"/>
                  <a:gd name="T7" fmla="*/ 1 h 908"/>
                  <a:gd name="T8" fmla="*/ 1 w 892"/>
                  <a:gd name="T9" fmla="*/ 1 h 908"/>
                  <a:gd name="T10" fmla="*/ 1 w 892"/>
                  <a:gd name="T11" fmla="*/ 1 h 908"/>
                  <a:gd name="T12" fmla="*/ 1 w 892"/>
                  <a:gd name="T13" fmla="*/ 1 h 908"/>
                  <a:gd name="T14" fmla="*/ 1 w 892"/>
                  <a:gd name="T15" fmla="*/ 1 h 908"/>
                  <a:gd name="T16" fmla="*/ 1 w 892"/>
                  <a:gd name="T17" fmla="*/ 1 h 908"/>
                  <a:gd name="T18" fmla="*/ 1 w 892"/>
                  <a:gd name="T19" fmla="*/ 1 h 908"/>
                  <a:gd name="T20" fmla="*/ 1 w 892"/>
                  <a:gd name="T21" fmla="*/ 1 h 908"/>
                  <a:gd name="T22" fmla="*/ 1 w 892"/>
                  <a:gd name="T23" fmla="*/ 1 h 908"/>
                  <a:gd name="T24" fmla="*/ 1 w 892"/>
                  <a:gd name="T25" fmla="*/ 1 h 908"/>
                  <a:gd name="T26" fmla="*/ 1 w 892"/>
                  <a:gd name="T27" fmla="*/ 1 h 908"/>
                  <a:gd name="T28" fmla="*/ 1 w 892"/>
                  <a:gd name="T29" fmla="*/ 1 h 908"/>
                  <a:gd name="T30" fmla="*/ 1 w 892"/>
                  <a:gd name="T31" fmla="*/ 1 h 908"/>
                  <a:gd name="T32" fmla="*/ 1 w 892"/>
                  <a:gd name="T33" fmla="*/ 1 h 908"/>
                  <a:gd name="T34" fmla="*/ 1 w 892"/>
                  <a:gd name="T35" fmla="*/ 1 h 908"/>
                  <a:gd name="T36" fmla="*/ 1 w 892"/>
                  <a:gd name="T37" fmla="*/ 1 h 908"/>
                  <a:gd name="T38" fmla="*/ 1 w 892"/>
                  <a:gd name="T39" fmla="*/ 1 h 908"/>
                  <a:gd name="T40" fmla="*/ 1 w 892"/>
                  <a:gd name="T41" fmla="*/ 1 h 908"/>
                  <a:gd name="T42" fmla="*/ 1 w 892"/>
                  <a:gd name="T43" fmla="*/ 1 h 908"/>
                  <a:gd name="T44" fmla="*/ 1 w 892"/>
                  <a:gd name="T45" fmla="*/ 1 h 908"/>
                  <a:gd name="T46" fmla="*/ 1 w 892"/>
                  <a:gd name="T47" fmla="*/ 1 h 908"/>
                  <a:gd name="T48" fmla="*/ 1 w 892"/>
                  <a:gd name="T49" fmla="*/ 1 h 908"/>
                  <a:gd name="T50" fmla="*/ 1 w 892"/>
                  <a:gd name="T51" fmla="*/ 1 h 908"/>
                  <a:gd name="T52" fmla="*/ 1 w 892"/>
                  <a:gd name="T53" fmla="*/ 1 h 908"/>
                  <a:gd name="T54" fmla="*/ 1 w 892"/>
                  <a:gd name="T55" fmla="*/ 1 h 908"/>
                  <a:gd name="T56" fmla="*/ 1 w 892"/>
                  <a:gd name="T57" fmla="*/ 1 h 908"/>
                  <a:gd name="T58" fmla="*/ 1 w 892"/>
                  <a:gd name="T59" fmla="*/ 1 h 908"/>
                  <a:gd name="T60" fmla="*/ 1 w 892"/>
                  <a:gd name="T61" fmla="*/ 1 h 908"/>
                  <a:gd name="T62" fmla="*/ 1 w 892"/>
                  <a:gd name="T63" fmla="*/ 1 h 908"/>
                  <a:gd name="T64" fmla="*/ 1 w 892"/>
                  <a:gd name="T65" fmla="*/ 1 h 908"/>
                  <a:gd name="T66" fmla="*/ 1 w 892"/>
                  <a:gd name="T67" fmla="*/ 0 h 908"/>
                  <a:gd name="T68" fmla="*/ 1 w 892"/>
                  <a:gd name="T69" fmla="*/ 1 h 908"/>
                  <a:gd name="T70" fmla="*/ 1 w 892"/>
                  <a:gd name="T71" fmla="*/ 1 h 908"/>
                  <a:gd name="T72" fmla="*/ 1 w 892"/>
                  <a:gd name="T73" fmla="*/ 1 h 908"/>
                  <a:gd name="T74" fmla="*/ 1 w 892"/>
                  <a:gd name="T75" fmla="*/ 1 h 908"/>
                  <a:gd name="T76" fmla="*/ 1 w 892"/>
                  <a:gd name="T77" fmla="*/ 1 h 908"/>
                  <a:gd name="T78" fmla="*/ 1 w 892"/>
                  <a:gd name="T79" fmla="*/ 1 h 908"/>
                  <a:gd name="T80" fmla="*/ 1 w 892"/>
                  <a:gd name="T81" fmla="*/ 1 h 908"/>
                  <a:gd name="T82" fmla="*/ 1 w 892"/>
                  <a:gd name="T83" fmla="*/ 1 h 908"/>
                  <a:gd name="T84" fmla="*/ 1 w 892"/>
                  <a:gd name="T85" fmla="*/ 1 h 908"/>
                  <a:gd name="T86" fmla="*/ 1 w 892"/>
                  <a:gd name="T87" fmla="*/ 1 h 908"/>
                  <a:gd name="T88" fmla="*/ 1 w 892"/>
                  <a:gd name="T89" fmla="*/ 1 h 908"/>
                  <a:gd name="T90" fmla="*/ 1 w 892"/>
                  <a:gd name="T91" fmla="*/ 1 h 908"/>
                  <a:gd name="T92" fmla="*/ 1 w 892"/>
                  <a:gd name="T93" fmla="*/ 1 h 908"/>
                  <a:gd name="T94" fmla="*/ 1 w 892"/>
                  <a:gd name="T95" fmla="*/ 1 h 908"/>
                  <a:gd name="T96" fmla="*/ 1 w 892"/>
                  <a:gd name="T97" fmla="*/ 1 h 9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92"/>
                  <a:gd name="T148" fmla="*/ 0 h 908"/>
                  <a:gd name="T149" fmla="*/ 892 w 892"/>
                  <a:gd name="T150" fmla="*/ 908 h 90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92" h="908">
                    <a:moveTo>
                      <a:pt x="1" y="536"/>
                    </a:moveTo>
                    <a:lnTo>
                      <a:pt x="18" y="575"/>
                    </a:lnTo>
                    <a:lnTo>
                      <a:pt x="39" y="613"/>
                    </a:lnTo>
                    <a:lnTo>
                      <a:pt x="57" y="650"/>
                    </a:lnTo>
                    <a:lnTo>
                      <a:pt x="79" y="688"/>
                    </a:lnTo>
                    <a:lnTo>
                      <a:pt x="99" y="725"/>
                    </a:lnTo>
                    <a:lnTo>
                      <a:pt x="122" y="761"/>
                    </a:lnTo>
                    <a:lnTo>
                      <a:pt x="143" y="797"/>
                    </a:lnTo>
                    <a:lnTo>
                      <a:pt x="167" y="834"/>
                    </a:lnTo>
                    <a:lnTo>
                      <a:pt x="182" y="843"/>
                    </a:lnTo>
                    <a:lnTo>
                      <a:pt x="197" y="853"/>
                    </a:lnTo>
                    <a:lnTo>
                      <a:pt x="212" y="861"/>
                    </a:lnTo>
                    <a:lnTo>
                      <a:pt x="229" y="869"/>
                    </a:lnTo>
                    <a:lnTo>
                      <a:pt x="245" y="877"/>
                    </a:lnTo>
                    <a:lnTo>
                      <a:pt x="261" y="883"/>
                    </a:lnTo>
                    <a:lnTo>
                      <a:pt x="279" y="888"/>
                    </a:lnTo>
                    <a:lnTo>
                      <a:pt x="297" y="894"/>
                    </a:lnTo>
                    <a:lnTo>
                      <a:pt x="313" y="899"/>
                    </a:lnTo>
                    <a:lnTo>
                      <a:pt x="331" y="901"/>
                    </a:lnTo>
                    <a:lnTo>
                      <a:pt x="348" y="904"/>
                    </a:lnTo>
                    <a:lnTo>
                      <a:pt x="366" y="907"/>
                    </a:lnTo>
                    <a:lnTo>
                      <a:pt x="384" y="908"/>
                    </a:lnTo>
                    <a:lnTo>
                      <a:pt x="402" y="908"/>
                    </a:lnTo>
                    <a:lnTo>
                      <a:pt x="420" y="908"/>
                    </a:lnTo>
                    <a:lnTo>
                      <a:pt x="438" y="907"/>
                    </a:lnTo>
                    <a:lnTo>
                      <a:pt x="666" y="771"/>
                    </a:lnTo>
                    <a:lnTo>
                      <a:pt x="669" y="769"/>
                    </a:lnTo>
                    <a:lnTo>
                      <a:pt x="673" y="767"/>
                    </a:lnTo>
                    <a:lnTo>
                      <a:pt x="678" y="766"/>
                    </a:lnTo>
                    <a:lnTo>
                      <a:pt x="682" y="765"/>
                    </a:lnTo>
                    <a:lnTo>
                      <a:pt x="687" y="764"/>
                    </a:lnTo>
                    <a:lnTo>
                      <a:pt x="692" y="764"/>
                    </a:lnTo>
                    <a:lnTo>
                      <a:pt x="696" y="762"/>
                    </a:lnTo>
                    <a:lnTo>
                      <a:pt x="701" y="764"/>
                    </a:lnTo>
                    <a:lnTo>
                      <a:pt x="705" y="764"/>
                    </a:lnTo>
                    <a:lnTo>
                      <a:pt x="710" y="765"/>
                    </a:lnTo>
                    <a:lnTo>
                      <a:pt x="713" y="766"/>
                    </a:lnTo>
                    <a:lnTo>
                      <a:pt x="719" y="767"/>
                    </a:lnTo>
                    <a:lnTo>
                      <a:pt x="722" y="770"/>
                    </a:lnTo>
                    <a:lnTo>
                      <a:pt x="726" y="771"/>
                    </a:lnTo>
                    <a:lnTo>
                      <a:pt x="730" y="774"/>
                    </a:lnTo>
                    <a:lnTo>
                      <a:pt x="734" y="778"/>
                    </a:lnTo>
                    <a:lnTo>
                      <a:pt x="773" y="754"/>
                    </a:lnTo>
                    <a:lnTo>
                      <a:pt x="783" y="748"/>
                    </a:lnTo>
                    <a:lnTo>
                      <a:pt x="793" y="741"/>
                    </a:lnTo>
                    <a:lnTo>
                      <a:pt x="803" y="734"/>
                    </a:lnTo>
                    <a:lnTo>
                      <a:pt x="812" y="726"/>
                    </a:lnTo>
                    <a:lnTo>
                      <a:pt x="820" y="717"/>
                    </a:lnTo>
                    <a:lnTo>
                      <a:pt x="829" y="708"/>
                    </a:lnTo>
                    <a:lnTo>
                      <a:pt x="837" y="699"/>
                    </a:lnTo>
                    <a:lnTo>
                      <a:pt x="844" y="689"/>
                    </a:lnTo>
                    <a:lnTo>
                      <a:pt x="851" y="679"/>
                    </a:lnTo>
                    <a:lnTo>
                      <a:pt x="857" y="669"/>
                    </a:lnTo>
                    <a:lnTo>
                      <a:pt x="863" y="658"/>
                    </a:lnTo>
                    <a:lnTo>
                      <a:pt x="868" y="648"/>
                    </a:lnTo>
                    <a:lnTo>
                      <a:pt x="873" y="637"/>
                    </a:lnTo>
                    <a:lnTo>
                      <a:pt x="877" y="626"/>
                    </a:lnTo>
                    <a:lnTo>
                      <a:pt x="881" y="615"/>
                    </a:lnTo>
                    <a:lnTo>
                      <a:pt x="885" y="604"/>
                    </a:lnTo>
                    <a:lnTo>
                      <a:pt x="887" y="592"/>
                    </a:lnTo>
                    <a:lnTo>
                      <a:pt x="890" y="580"/>
                    </a:lnTo>
                    <a:lnTo>
                      <a:pt x="891" y="569"/>
                    </a:lnTo>
                    <a:lnTo>
                      <a:pt x="892" y="556"/>
                    </a:lnTo>
                    <a:lnTo>
                      <a:pt x="892" y="544"/>
                    </a:lnTo>
                    <a:lnTo>
                      <a:pt x="892" y="532"/>
                    </a:lnTo>
                    <a:lnTo>
                      <a:pt x="892" y="520"/>
                    </a:lnTo>
                    <a:lnTo>
                      <a:pt x="891" y="507"/>
                    </a:lnTo>
                    <a:lnTo>
                      <a:pt x="890" y="496"/>
                    </a:lnTo>
                    <a:lnTo>
                      <a:pt x="887" y="484"/>
                    </a:lnTo>
                    <a:lnTo>
                      <a:pt x="885" y="472"/>
                    </a:lnTo>
                    <a:lnTo>
                      <a:pt x="881" y="459"/>
                    </a:lnTo>
                    <a:lnTo>
                      <a:pt x="876" y="448"/>
                    </a:lnTo>
                    <a:lnTo>
                      <a:pt x="872" y="437"/>
                    </a:lnTo>
                    <a:lnTo>
                      <a:pt x="866" y="426"/>
                    </a:lnTo>
                    <a:lnTo>
                      <a:pt x="861" y="414"/>
                    </a:lnTo>
                    <a:lnTo>
                      <a:pt x="700" y="125"/>
                    </a:lnTo>
                    <a:lnTo>
                      <a:pt x="693" y="115"/>
                    </a:lnTo>
                    <a:lnTo>
                      <a:pt x="686" y="104"/>
                    </a:lnTo>
                    <a:lnTo>
                      <a:pt x="678" y="94"/>
                    </a:lnTo>
                    <a:lnTo>
                      <a:pt x="671" y="85"/>
                    </a:lnTo>
                    <a:lnTo>
                      <a:pt x="663" y="76"/>
                    </a:lnTo>
                    <a:lnTo>
                      <a:pt x="654" y="67"/>
                    </a:lnTo>
                    <a:lnTo>
                      <a:pt x="645" y="59"/>
                    </a:lnTo>
                    <a:lnTo>
                      <a:pt x="635" y="51"/>
                    </a:lnTo>
                    <a:lnTo>
                      <a:pt x="627" y="45"/>
                    </a:lnTo>
                    <a:lnTo>
                      <a:pt x="617" y="38"/>
                    </a:lnTo>
                    <a:lnTo>
                      <a:pt x="606" y="32"/>
                    </a:lnTo>
                    <a:lnTo>
                      <a:pt x="596" y="26"/>
                    </a:lnTo>
                    <a:lnTo>
                      <a:pt x="585" y="21"/>
                    </a:lnTo>
                    <a:lnTo>
                      <a:pt x="575" y="16"/>
                    </a:lnTo>
                    <a:lnTo>
                      <a:pt x="564" y="12"/>
                    </a:lnTo>
                    <a:lnTo>
                      <a:pt x="552" y="10"/>
                    </a:lnTo>
                    <a:lnTo>
                      <a:pt x="541" y="7"/>
                    </a:lnTo>
                    <a:lnTo>
                      <a:pt x="530" y="4"/>
                    </a:lnTo>
                    <a:lnTo>
                      <a:pt x="518" y="3"/>
                    </a:lnTo>
                    <a:lnTo>
                      <a:pt x="507" y="2"/>
                    </a:lnTo>
                    <a:lnTo>
                      <a:pt x="496" y="0"/>
                    </a:lnTo>
                    <a:lnTo>
                      <a:pt x="483" y="0"/>
                    </a:lnTo>
                    <a:lnTo>
                      <a:pt x="472" y="2"/>
                    </a:lnTo>
                    <a:lnTo>
                      <a:pt x="460" y="3"/>
                    </a:lnTo>
                    <a:lnTo>
                      <a:pt x="448" y="4"/>
                    </a:lnTo>
                    <a:lnTo>
                      <a:pt x="436" y="7"/>
                    </a:lnTo>
                    <a:lnTo>
                      <a:pt x="425" y="10"/>
                    </a:lnTo>
                    <a:lnTo>
                      <a:pt x="414" y="13"/>
                    </a:lnTo>
                    <a:lnTo>
                      <a:pt x="402" y="17"/>
                    </a:lnTo>
                    <a:lnTo>
                      <a:pt x="391" y="23"/>
                    </a:lnTo>
                    <a:lnTo>
                      <a:pt x="380" y="28"/>
                    </a:lnTo>
                    <a:lnTo>
                      <a:pt x="370" y="34"/>
                    </a:lnTo>
                    <a:lnTo>
                      <a:pt x="331" y="58"/>
                    </a:lnTo>
                    <a:lnTo>
                      <a:pt x="332" y="62"/>
                    </a:lnTo>
                    <a:lnTo>
                      <a:pt x="332" y="67"/>
                    </a:lnTo>
                    <a:lnTo>
                      <a:pt x="332" y="72"/>
                    </a:lnTo>
                    <a:lnTo>
                      <a:pt x="332" y="77"/>
                    </a:lnTo>
                    <a:lnTo>
                      <a:pt x="331" y="81"/>
                    </a:lnTo>
                    <a:lnTo>
                      <a:pt x="329" y="86"/>
                    </a:lnTo>
                    <a:lnTo>
                      <a:pt x="328" y="90"/>
                    </a:lnTo>
                    <a:lnTo>
                      <a:pt x="327" y="95"/>
                    </a:lnTo>
                    <a:lnTo>
                      <a:pt x="324" y="99"/>
                    </a:lnTo>
                    <a:lnTo>
                      <a:pt x="322" y="103"/>
                    </a:lnTo>
                    <a:lnTo>
                      <a:pt x="317" y="111"/>
                    </a:lnTo>
                    <a:lnTo>
                      <a:pt x="311" y="117"/>
                    </a:lnTo>
                    <a:lnTo>
                      <a:pt x="302" y="123"/>
                    </a:lnTo>
                    <a:lnTo>
                      <a:pt x="74" y="259"/>
                    </a:lnTo>
                    <a:lnTo>
                      <a:pt x="64" y="275"/>
                    </a:lnTo>
                    <a:lnTo>
                      <a:pt x="55" y="290"/>
                    </a:lnTo>
                    <a:lnTo>
                      <a:pt x="46" y="306"/>
                    </a:lnTo>
                    <a:lnTo>
                      <a:pt x="39" y="323"/>
                    </a:lnTo>
                    <a:lnTo>
                      <a:pt x="31" y="340"/>
                    </a:lnTo>
                    <a:lnTo>
                      <a:pt x="25" y="357"/>
                    </a:lnTo>
                    <a:lnTo>
                      <a:pt x="20" y="374"/>
                    </a:lnTo>
                    <a:lnTo>
                      <a:pt x="15" y="392"/>
                    </a:lnTo>
                    <a:lnTo>
                      <a:pt x="10" y="409"/>
                    </a:lnTo>
                    <a:lnTo>
                      <a:pt x="7" y="427"/>
                    </a:lnTo>
                    <a:lnTo>
                      <a:pt x="3" y="445"/>
                    </a:lnTo>
                    <a:lnTo>
                      <a:pt x="2" y="463"/>
                    </a:lnTo>
                    <a:lnTo>
                      <a:pt x="1" y="481"/>
                    </a:lnTo>
                    <a:lnTo>
                      <a:pt x="0" y="500"/>
                    </a:lnTo>
                    <a:lnTo>
                      <a:pt x="0" y="518"/>
                    </a:lnTo>
                    <a:lnTo>
                      <a:pt x="1" y="53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35" name="Group 469"/>
              <p:cNvGrpSpPr>
                <a:grpSpLocks/>
              </p:cNvGrpSpPr>
              <p:nvPr/>
            </p:nvGrpSpPr>
            <p:grpSpPr bwMode="auto">
              <a:xfrm>
                <a:off x="2355" y="2298"/>
                <a:ext cx="773" cy="475"/>
                <a:chOff x="2355" y="2298"/>
                <a:chExt cx="773" cy="475"/>
              </a:xfrm>
            </p:grpSpPr>
            <p:sp>
              <p:nvSpPr>
                <p:cNvPr id="936" name="Freeform 470"/>
                <p:cNvSpPr>
                  <a:spLocks/>
                </p:cNvSpPr>
                <p:nvPr/>
              </p:nvSpPr>
              <p:spPr bwMode="auto">
                <a:xfrm rot="-3565789">
                  <a:off x="2616" y="2437"/>
                  <a:ext cx="256" cy="415"/>
                </a:xfrm>
                <a:custGeom>
                  <a:avLst/>
                  <a:gdLst>
                    <a:gd name="T0" fmla="*/ 1 w 395"/>
                    <a:gd name="T1" fmla="*/ 1 h 633"/>
                    <a:gd name="T2" fmla="*/ 1 w 395"/>
                    <a:gd name="T3" fmla="*/ 1 h 633"/>
                    <a:gd name="T4" fmla="*/ 1 w 395"/>
                    <a:gd name="T5" fmla="*/ 1 h 633"/>
                    <a:gd name="T6" fmla="*/ 1 w 395"/>
                    <a:gd name="T7" fmla="*/ 1 h 633"/>
                    <a:gd name="T8" fmla="*/ 1 w 395"/>
                    <a:gd name="T9" fmla="*/ 1 h 633"/>
                    <a:gd name="T10" fmla="*/ 1 w 395"/>
                    <a:gd name="T11" fmla="*/ 1 h 633"/>
                    <a:gd name="T12" fmla="*/ 1 w 395"/>
                    <a:gd name="T13" fmla="*/ 1 h 633"/>
                    <a:gd name="T14" fmla="*/ 1 w 395"/>
                    <a:gd name="T15" fmla="*/ 1 h 633"/>
                    <a:gd name="T16" fmla="*/ 1 w 395"/>
                    <a:gd name="T17" fmla="*/ 1 h 633"/>
                    <a:gd name="T18" fmla="*/ 1 w 395"/>
                    <a:gd name="T19" fmla="*/ 1 h 633"/>
                    <a:gd name="T20" fmla="*/ 1 w 395"/>
                    <a:gd name="T21" fmla="*/ 1 h 633"/>
                    <a:gd name="T22" fmla="*/ 1 w 395"/>
                    <a:gd name="T23" fmla="*/ 1 h 633"/>
                    <a:gd name="T24" fmla="*/ 1 w 395"/>
                    <a:gd name="T25" fmla="*/ 1 h 633"/>
                    <a:gd name="T26" fmla="*/ 1 w 395"/>
                    <a:gd name="T27" fmla="*/ 1 h 633"/>
                    <a:gd name="T28" fmla="*/ 1 w 395"/>
                    <a:gd name="T29" fmla="*/ 0 h 633"/>
                    <a:gd name="T30" fmla="*/ 1 w 395"/>
                    <a:gd name="T31" fmla="*/ 0 h 633"/>
                    <a:gd name="T32" fmla="*/ 1 w 395"/>
                    <a:gd name="T33" fmla="*/ 1 h 633"/>
                    <a:gd name="T34" fmla="*/ 1 w 395"/>
                    <a:gd name="T35" fmla="*/ 1 h 633"/>
                    <a:gd name="T36" fmla="*/ 1 w 395"/>
                    <a:gd name="T37" fmla="*/ 1 h 633"/>
                    <a:gd name="T38" fmla="*/ 1 w 395"/>
                    <a:gd name="T39" fmla="*/ 1 h 633"/>
                    <a:gd name="T40" fmla="*/ 1 w 395"/>
                    <a:gd name="T41" fmla="*/ 1 h 633"/>
                    <a:gd name="T42" fmla="*/ 0 w 395"/>
                    <a:gd name="T43" fmla="*/ 1 h 633"/>
                    <a:gd name="T44" fmla="*/ 1 w 395"/>
                    <a:gd name="T45" fmla="*/ 1 h 633"/>
                    <a:gd name="T46" fmla="*/ 1 w 395"/>
                    <a:gd name="T47" fmla="*/ 1 h 633"/>
                    <a:gd name="T48" fmla="*/ 1 w 395"/>
                    <a:gd name="T49" fmla="*/ 1 h 633"/>
                    <a:gd name="T50" fmla="*/ 1 w 395"/>
                    <a:gd name="T51" fmla="*/ 1 h 633"/>
                    <a:gd name="T52" fmla="*/ 1 w 395"/>
                    <a:gd name="T53" fmla="*/ 1 h 633"/>
                    <a:gd name="T54" fmla="*/ 1 w 395"/>
                    <a:gd name="T55" fmla="*/ 1 h 633"/>
                    <a:gd name="T56" fmla="*/ 1 w 395"/>
                    <a:gd name="T57" fmla="*/ 1 h 633"/>
                    <a:gd name="T58" fmla="*/ 1 w 395"/>
                    <a:gd name="T59" fmla="*/ 1 h 633"/>
                    <a:gd name="T60" fmla="*/ 1 w 395"/>
                    <a:gd name="T61" fmla="*/ 1 h 633"/>
                    <a:gd name="T62" fmla="*/ 1 w 395"/>
                    <a:gd name="T63" fmla="*/ 1 h 633"/>
                    <a:gd name="T64" fmla="*/ 1 w 395"/>
                    <a:gd name="T65" fmla="*/ 1 h 633"/>
                    <a:gd name="T66" fmla="*/ 1 w 395"/>
                    <a:gd name="T67" fmla="*/ 1 h 633"/>
                    <a:gd name="T68" fmla="*/ 1 w 395"/>
                    <a:gd name="T69" fmla="*/ 1 h 633"/>
                    <a:gd name="T70" fmla="*/ 1 w 395"/>
                    <a:gd name="T71" fmla="*/ 1 h 633"/>
                    <a:gd name="T72" fmla="*/ 1 w 395"/>
                    <a:gd name="T73" fmla="*/ 1 h 633"/>
                    <a:gd name="T74" fmla="*/ 1 w 395"/>
                    <a:gd name="T75" fmla="*/ 1 h 633"/>
                    <a:gd name="T76" fmla="*/ 1 w 395"/>
                    <a:gd name="T77" fmla="*/ 1 h 633"/>
                    <a:gd name="T78" fmla="*/ 1 w 395"/>
                    <a:gd name="T79" fmla="*/ 1 h 633"/>
                    <a:gd name="T80" fmla="*/ 1 w 395"/>
                    <a:gd name="T81" fmla="*/ 1 h 633"/>
                    <a:gd name="T82" fmla="*/ 1 w 395"/>
                    <a:gd name="T83" fmla="*/ 1 h 633"/>
                    <a:gd name="T84" fmla="*/ 1 w 395"/>
                    <a:gd name="T85" fmla="*/ 1 h 633"/>
                    <a:gd name="T86" fmla="*/ 1 w 395"/>
                    <a:gd name="T87" fmla="*/ 1 h 633"/>
                    <a:gd name="T88" fmla="*/ 1 w 395"/>
                    <a:gd name="T89" fmla="*/ 1 h 633"/>
                    <a:gd name="T90" fmla="*/ 1 w 395"/>
                    <a:gd name="T91" fmla="*/ 1 h 633"/>
                    <a:gd name="T92" fmla="*/ 1 w 395"/>
                    <a:gd name="T93" fmla="*/ 1 h 633"/>
                    <a:gd name="T94" fmla="*/ 1 w 395"/>
                    <a:gd name="T95" fmla="*/ 1 h 633"/>
                    <a:gd name="T96" fmla="*/ 1 w 395"/>
                    <a:gd name="T97" fmla="*/ 1 h 633"/>
                    <a:gd name="T98" fmla="*/ 1 w 395"/>
                    <a:gd name="T99" fmla="*/ 1 h 633"/>
                    <a:gd name="T100" fmla="*/ 1 w 395"/>
                    <a:gd name="T101" fmla="*/ 1 h 633"/>
                    <a:gd name="T102" fmla="*/ 1 w 395"/>
                    <a:gd name="T103" fmla="*/ 1 h 633"/>
                    <a:gd name="T104" fmla="*/ 1 w 395"/>
                    <a:gd name="T105" fmla="*/ 1 h 63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95"/>
                    <a:gd name="T160" fmla="*/ 0 h 633"/>
                    <a:gd name="T161" fmla="*/ 395 w 395"/>
                    <a:gd name="T162" fmla="*/ 633 h 63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95" h="633">
                      <a:moveTo>
                        <a:pt x="217" y="307"/>
                      </a:moveTo>
                      <a:lnTo>
                        <a:pt x="197" y="276"/>
                      </a:lnTo>
                      <a:lnTo>
                        <a:pt x="178" y="244"/>
                      </a:lnTo>
                      <a:lnTo>
                        <a:pt x="169" y="229"/>
                      </a:lnTo>
                      <a:lnTo>
                        <a:pt x="161" y="213"/>
                      </a:lnTo>
                      <a:lnTo>
                        <a:pt x="152" y="196"/>
                      </a:lnTo>
                      <a:lnTo>
                        <a:pt x="145" y="181"/>
                      </a:lnTo>
                      <a:lnTo>
                        <a:pt x="137" y="164"/>
                      </a:lnTo>
                      <a:lnTo>
                        <a:pt x="130" y="147"/>
                      </a:lnTo>
                      <a:lnTo>
                        <a:pt x="123" y="130"/>
                      </a:lnTo>
                      <a:lnTo>
                        <a:pt x="116" y="113"/>
                      </a:lnTo>
                      <a:lnTo>
                        <a:pt x="110" y="96"/>
                      </a:lnTo>
                      <a:lnTo>
                        <a:pt x="105" y="78"/>
                      </a:lnTo>
                      <a:lnTo>
                        <a:pt x="98" y="61"/>
                      </a:lnTo>
                      <a:lnTo>
                        <a:pt x="93" y="43"/>
                      </a:lnTo>
                      <a:lnTo>
                        <a:pt x="93" y="39"/>
                      </a:lnTo>
                      <a:lnTo>
                        <a:pt x="92" y="34"/>
                      </a:lnTo>
                      <a:lnTo>
                        <a:pt x="91" y="30"/>
                      </a:lnTo>
                      <a:lnTo>
                        <a:pt x="89" y="26"/>
                      </a:lnTo>
                      <a:lnTo>
                        <a:pt x="87" y="21"/>
                      </a:lnTo>
                      <a:lnTo>
                        <a:pt x="84" y="18"/>
                      </a:lnTo>
                      <a:lnTo>
                        <a:pt x="82" y="14"/>
                      </a:lnTo>
                      <a:lnTo>
                        <a:pt x="78" y="12"/>
                      </a:lnTo>
                      <a:lnTo>
                        <a:pt x="76" y="8"/>
                      </a:lnTo>
                      <a:lnTo>
                        <a:pt x="72" y="7"/>
                      </a:lnTo>
                      <a:lnTo>
                        <a:pt x="68" y="4"/>
                      </a:lnTo>
                      <a:lnTo>
                        <a:pt x="64" y="3"/>
                      </a:lnTo>
                      <a:lnTo>
                        <a:pt x="59" y="1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5" y="1"/>
                      </a:lnTo>
                      <a:lnTo>
                        <a:pt x="30" y="4"/>
                      </a:lnTo>
                      <a:lnTo>
                        <a:pt x="27" y="7"/>
                      </a:lnTo>
                      <a:lnTo>
                        <a:pt x="21" y="9"/>
                      </a:lnTo>
                      <a:lnTo>
                        <a:pt x="18" y="12"/>
                      </a:lnTo>
                      <a:lnTo>
                        <a:pt x="14" y="16"/>
                      </a:lnTo>
                      <a:lnTo>
                        <a:pt x="11" y="21"/>
                      </a:lnTo>
                      <a:lnTo>
                        <a:pt x="6" y="44"/>
                      </a:lnTo>
                      <a:lnTo>
                        <a:pt x="4" y="69"/>
                      </a:lnTo>
                      <a:lnTo>
                        <a:pt x="1" y="92"/>
                      </a:lnTo>
                      <a:lnTo>
                        <a:pt x="0" y="117"/>
                      </a:lnTo>
                      <a:lnTo>
                        <a:pt x="0" y="140"/>
                      </a:lnTo>
                      <a:lnTo>
                        <a:pt x="1" y="164"/>
                      </a:lnTo>
                      <a:lnTo>
                        <a:pt x="4" y="189"/>
                      </a:lnTo>
                      <a:lnTo>
                        <a:pt x="8" y="212"/>
                      </a:lnTo>
                      <a:lnTo>
                        <a:pt x="13" y="235"/>
                      </a:lnTo>
                      <a:lnTo>
                        <a:pt x="19" y="259"/>
                      </a:lnTo>
                      <a:lnTo>
                        <a:pt x="25" y="281"/>
                      </a:lnTo>
                      <a:lnTo>
                        <a:pt x="34" y="304"/>
                      </a:lnTo>
                      <a:lnTo>
                        <a:pt x="43" y="326"/>
                      </a:lnTo>
                      <a:lnTo>
                        <a:pt x="54" y="347"/>
                      </a:lnTo>
                      <a:lnTo>
                        <a:pt x="66" y="368"/>
                      </a:lnTo>
                      <a:lnTo>
                        <a:pt x="78" y="389"/>
                      </a:lnTo>
                      <a:lnTo>
                        <a:pt x="88" y="411"/>
                      </a:lnTo>
                      <a:lnTo>
                        <a:pt x="101" y="432"/>
                      </a:lnTo>
                      <a:lnTo>
                        <a:pt x="113" y="452"/>
                      </a:lnTo>
                      <a:lnTo>
                        <a:pt x="127" y="472"/>
                      </a:lnTo>
                      <a:lnTo>
                        <a:pt x="142" y="490"/>
                      </a:lnTo>
                      <a:lnTo>
                        <a:pt x="157" y="508"/>
                      </a:lnTo>
                      <a:lnTo>
                        <a:pt x="174" y="525"/>
                      </a:lnTo>
                      <a:lnTo>
                        <a:pt x="191" y="541"/>
                      </a:lnTo>
                      <a:lnTo>
                        <a:pt x="209" y="557"/>
                      </a:lnTo>
                      <a:lnTo>
                        <a:pt x="228" y="570"/>
                      </a:lnTo>
                      <a:lnTo>
                        <a:pt x="247" y="584"/>
                      </a:lnTo>
                      <a:lnTo>
                        <a:pt x="267" y="596"/>
                      </a:lnTo>
                      <a:lnTo>
                        <a:pt x="288" y="606"/>
                      </a:lnTo>
                      <a:lnTo>
                        <a:pt x="310" y="616"/>
                      </a:lnTo>
                      <a:lnTo>
                        <a:pt x="331" y="625"/>
                      </a:lnTo>
                      <a:lnTo>
                        <a:pt x="354" y="633"/>
                      </a:lnTo>
                      <a:lnTo>
                        <a:pt x="358" y="632"/>
                      </a:lnTo>
                      <a:lnTo>
                        <a:pt x="363" y="631"/>
                      </a:lnTo>
                      <a:lnTo>
                        <a:pt x="366" y="629"/>
                      </a:lnTo>
                      <a:lnTo>
                        <a:pt x="370" y="628"/>
                      </a:lnTo>
                      <a:lnTo>
                        <a:pt x="374" y="625"/>
                      </a:lnTo>
                      <a:lnTo>
                        <a:pt x="378" y="623"/>
                      </a:lnTo>
                      <a:lnTo>
                        <a:pt x="382" y="620"/>
                      </a:lnTo>
                      <a:lnTo>
                        <a:pt x="384" y="616"/>
                      </a:lnTo>
                      <a:lnTo>
                        <a:pt x="387" y="612"/>
                      </a:lnTo>
                      <a:lnTo>
                        <a:pt x="389" y="610"/>
                      </a:lnTo>
                      <a:lnTo>
                        <a:pt x="392" y="605"/>
                      </a:lnTo>
                      <a:lnTo>
                        <a:pt x="393" y="601"/>
                      </a:lnTo>
                      <a:lnTo>
                        <a:pt x="394" y="597"/>
                      </a:lnTo>
                      <a:lnTo>
                        <a:pt x="395" y="592"/>
                      </a:lnTo>
                      <a:lnTo>
                        <a:pt x="395" y="588"/>
                      </a:lnTo>
                      <a:lnTo>
                        <a:pt x="395" y="583"/>
                      </a:lnTo>
                      <a:lnTo>
                        <a:pt x="394" y="577"/>
                      </a:lnTo>
                      <a:lnTo>
                        <a:pt x="393" y="572"/>
                      </a:lnTo>
                      <a:lnTo>
                        <a:pt x="392" y="567"/>
                      </a:lnTo>
                      <a:lnTo>
                        <a:pt x="389" y="563"/>
                      </a:lnTo>
                      <a:lnTo>
                        <a:pt x="387" y="559"/>
                      </a:lnTo>
                      <a:lnTo>
                        <a:pt x="383" y="554"/>
                      </a:lnTo>
                      <a:lnTo>
                        <a:pt x="379" y="551"/>
                      </a:lnTo>
                      <a:lnTo>
                        <a:pt x="375" y="547"/>
                      </a:lnTo>
                      <a:lnTo>
                        <a:pt x="351" y="521"/>
                      </a:lnTo>
                      <a:lnTo>
                        <a:pt x="329" y="493"/>
                      </a:lnTo>
                      <a:lnTo>
                        <a:pt x="307" y="464"/>
                      </a:lnTo>
                      <a:lnTo>
                        <a:pt x="286" y="434"/>
                      </a:lnTo>
                      <a:lnTo>
                        <a:pt x="267" y="403"/>
                      </a:lnTo>
                      <a:lnTo>
                        <a:pt x="258" y="387"/>
                      </a:lnTo>
                      <a:lnTo>
                        <a:pt x="248" y="372"/>
                      </a:lnTo>
                      <a:lnTo>
                        <a:pt x="241" y="356"/>
                      </a:lnTo>
                      <a:lnTo>
                        <a:pt x="232" y="339"/>
                      </a:lnTo>
                      <a:lnTo>
                        <a:pt x="224" y="324"/>
                      </a:lnTo>
                      <a:lnTo>
                        <a:pt x="217" y="30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ru-RU" sz="1187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7" name="Freeform 471"/>
                <p:cNvSpPr>
                  <a:spLocks/>
                </p:cNvSpPr>
                <p:nvPr/>
              </p:nvSpPr>
              <p:spPr bwMode="auto">
                <a:xfrm rot="-3565789">
                  <a:off x="2885" y="2351"/>
                  <a:ext cx="281" cy="205"/>
                </a:xfrm>
                <a:custGeom>
                  <a:avLst/>
                  <a:gdLst>
                    <a:gd name="T0" fmla="*/ 1 w 434"/>
                    <a:gd name="T1" fmla="*/ 1 h 312"/>
                    <a:gd name="T2" fmla="*/ 1 w 434"/>
                    <a:gd name="T3" fmla="*/ 1 h 312"/>
                    <a:gd name="T4" fmla="*/ 1 w 434"/>
                    <a:gd name="T5" fmla="*/ 1 h 312"/>
                    <a:gd name="T6" fmla="*/ 1 w 434"/>
                    <a:gd name="T7" fmla="*/ 1 h 312"/>
                    <a:gd name="T8" fmla="*/ 1 w 434"/>
                    <a:gd name="T9" fmla="*/ 1 h 312"/>
                    <a:gd name="T10" fmla="*/ 1 w 434"/>
                    <a:gd name="T11" fmla="*/ 0 h 312"/>
                    <a:gd name="T12" fmla="*/ 1 w 434"/>
                    <a:gd name="T13" fmla="*/ 1 h 312"/>
                    <a:gd name="T14" fmla="*/ 1 w 434"/>
                    <a:gd name="T15" fmla="*/ 1 h 312"/>
                    <a:gd name="T16" fmla="*/ 1 w 434"/>
                    <a:gd name="T17" fmla="*/ 1 h 312"/>
                    <a:gd name="T18" fmla="*/ 1 w 434"/>
                    <a:gd name="T19" fmla="*/ 1 h 312"/>
                    <a:gd name="T20" fmla="*/ 1 w 434"/>
                    <a:gd name="T21" fmla="*/ 1 h 312"/>
                    <a:gd name="T22" fmla="*/ 1 w 434"/>
                    <a:gd name="T23" fmla="*/ 1 h 312"/>
                    <a:gd name="T24" fmla="*/ 1 w 434"/>
                    <a:gd name="T25" fmla="*/ 1 h 312"/>
                    <a:gd name="T26" fmla="*/ 1 w 434"/>
                    <a:gd name="T27" fmla="*/ 1 h 312"/>
                    <a:gd name="T28" fmla="*/ 0 w 434"/>
                    <a:gd name="T29" fmla="*/ 1 h 312"/>
                    <a:gd name="T30" fmla="*/ 0 w 434"/>
                    <a:gd name="T31" fmla="*/ 1 h 312"/>
                    <a:gd name="T32" fmla="*/ 1 w 434"/>
                    <a:gd name="T33" fmla="*/ 1 h 312"/>
                    <a:gd name="T34" fmla="*/ 1 w 434"/>
                    <a:gd name="T35" fmla="*/ 1 h 312"/>
                    <a:gd name="T36" fmla="*/ 1 w 434"/>
                    <a:gd name="T37" fmla="*/ 1 h 312"/>
                    <a:gd name="T38" fmla="*/ 1 w 434"/>
                    <a:gd name="T39" fmla="*/ 1 h 312"/>
                    <a:gd name="T40" fmla="*/ 1 w 434"/>
                    <a:gd name="T41" fmla="*/ 1 h 312"/>
                    <a:gd name="T42" fmla="*/ 1 w 434"/>
                    <a:gd name="T43" fmla="*/ 1 h 312"/>
                    <a:gd name="T44" fmla="*/ 1 w 434"/>
                    <a:gd name="T45" fmla="*/ 1 h 312"/>
                    <a:gd name="T46" fmla="*/ 1 w 434"/>
                    <a:gd name="T47" fmla="*/ 1 h 312"/>
                    <a:gd name="T48" fmla="*/ 1 w 434"/>
                    <a:gd name="T49" fmla="*/ 1 h 312"/>
                    <a:gd name="T50" fmla="*/ 1 w 434"/>
                    <a:gd name="T51" fmla="*/ 1 h 312"/>
                    <a:gd name="T52" fmla="*/ 1 w 434"/>
                    <a:gd name="T53" fmla="*/ 1 h 312"/>
                    <a:gd name="T54" fmla="*/ 1 w 434"/>
                    <a:gd name="T55" fmla="*/ 1 h 312"/>
                    <a:gd name="T56" fmla="*/ 1 w 434"/>
                    <a:gd name="T57" fmla="*/ 1 h 312"/>
                    <a:gd name="T58" fmla="*/ 1 w 434"/>
                    <a:gd name="T59" fmla="*/ 1 h 312"/>
                    <a:gd name="T60" fmla="*/ 1 w 434"/>
                    <a:gd name="T61" fmla="*/ 1 h 312"/>
                    <a:gd name="T62" fmla="*/ 1 w 434"/>
                    <a:gd name="T63" fmla="*/ 1 h 312"/>
                    <a:gd name="T64" fmla="*/ 1 w 434"/>
                    <a:gd name="T65" fmla="*/ 1 h 312"/>
                    <a:gd name="T66" fmla="*/ 1 w 434"/>
                    <a:gd name="T67" fmla="*/ 1 h 312"/>
                    <a:gd name="T68" fmla="*/ 1 w 434"/>
                    <a:gd name="T69" fmla="*/ 1 h 31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34"/>
                    <a:gd name="T106" fmla="*/ 0 h 312"/>
                    <a:gd name="T107" fmla="*/ 434 w 434"/>
                    <a:gd name="T108" fmla="*/ 312 h 31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34" h="312">
                      <a:moveTo>
                        <a:pt x="426" y="31"/>
                      </a:moveTo>
                      <a:lnTo>
                        <a:pt x="423" y="26"/>
                      </a:lnTo>
                      <a:lnTo>
                        <a:pt x="419" y="21"/>
                      </a:lnTo>
                      <a:lnTo>
                        <a:pt x="415" y="17"/>
                      </a:lnTo>
                      <a:lnTo>
                        <a:pt x="410" y="13"/>
                      </a:lnTo>
                      <a:lnTo>
                        <a:pt x="406" y="9"/>
                      </a:lnTo>
                      <a:lnTo>
                        <a:pt x="400" y="7"/>
                      </a:lnTo>
                      <a:lnTo>
                        <a:pt x="395" y="4"/>
                      </a:lnTo>
                      <a:lnTo>
                        <a:pt x="390" y="3"/>
                      </a:lnTo>
                      <a:lnTo>
                        <a:pt x="384" y="2"/>
                      </a:lnTo>
                      <a:lnTo>
                        <a:pt x="379" y="0"/>
                      </a:lnTo>
                      <a:lnTo>
                        <a:pt x="372" y="0"/>
                      </a:lnTo>
                      <a:lnTo>
                        <a:pt x="366" y="2"/>
                      </a:lnTo>
                      <a:lnTo>
                        <a:pt x="361" y="3"/>
                      </a:lnTo>
                      <a:lnTo>
                        <a:pt x="355" y="4"/>
                      </a:lnTo>
                      <a:lnTo>
                        <a:pt x="350" y="7"/>
                      </a:lnTo>
                      <a:lnTo>
                        <a:pt x="345" y="9"/>
                      </a:lnTo>
                      <a:lnTo>
                        <a:pt x="30" y="197"/>
                      </a:lnTo>
                      <a:lnTo>
                        <a:pt x="25" y="199"/>
                      </a:lnTo>
                      <a:lnTo>
                        <a:pt x="20" y="203"/>
                      </a:lnTo>
                      <a:lnTo>
                        <a:pt x="16" y="208"/>
                      </a:lnTo>
                      <a:lnTo>
                        <a:pt x="12" y="212"/>
                      </a:lnTo>
                      <a:lnTo>
                        <a:pt x="8" y="217"/>
                      </a:lnTo>
                      <a:lnTo>
                        <a:pt x="6" y="223"/>
                      </a:lnTo>
                      <a:lnTo>
                        <a:pt x="3" y="228"/>
                      </a:lnTo>
                      <a:lnTo>
                        <a:pt x="2" y="234"/>
                      </a:lnTo>
                      <a:lnTo>
                        <a:pt x="1" y="240"/>
                      </a:lnTo>
                      <a:lnTo>
                        <a:pt x="0" y="246"/>
                      </a:lnTo>
                      <a:lnTo>
                        <a:pt x="0" y="253"/>
                      </a:lnTo>
                      <a:lnTo>
                        <a:pt x="0" y="258"/>
                      </a:lnTo>
                      <a:lnTo>
                        <a:pt x="1" y="264"/>
                      </a:lnTo>
                      <a:lnTo>
                        <a:pt x="3" y="269"/>
                      </a:lnTo>
                      <a:lnTo>
                        <a:pt x="5" y="276"/>
                      </a:lnTo>
                      <a:lnTo>
                        <a:pt x="8" y="281"/>
                      </a:lnTo>
                      <a:lnTo>
                        <a:pt x="11" y="286"/>
                      </a:lnTo>
                      <a:lnTo>
                        <a:pt x="15" y="292"/>
                      </a:lnTo>
                      <a:lnTo>
                        <a:pt x="20" y="297"/>
                      </a:lnTo>
                      <a:lnTo>
                        <a:pt x="24" y="301"/>
                      </a:lnTo>
                      <a:lnTo>
                        <a:pt x="29" y="303"/>
                      </a:lnTo>
                      <a:lnTo>
                        <a:pt x="34" y="306"/>
                      </a:lnTo>
                      <a:lnTo>
                        <a:pt x="39" y="308"/>
                      </a:lnTo>
                      <a:lnTo>
                        <a:pt x="45" y="311"/>
                      </a:lnTo>
                      <a:lnTo>
                        <a:pt x="50" y="312"/>
                      </a:lnTo>
                      <a:lnTo>
                        <a:pt x="56" y="312"/>
                      </a:lnTo>
                      <a:lnTo>
                        <a:pt x="61" y="312"/>
                      </a:lnTo>
                      <a:lnTo>
                        <a:pt x="68" y="312"/>
                      </a:lnTo>
                      <a:lnTo>
                        <a:pt x="74" y="311"/>
                      </a:lnTo>
                      <a:lnTo>
                        <a:pt x="79" y="310"/>
                      </a:lnTo>
                      <a:lnTo>
                        <a:pt x="85" y="307"/>
                      </a:lnTo>
                      <a:lnTo>
                        <a:pt x="90" y="305"/>
                      </a:lnTo>
                      <a:lnTo>
                        <a:pt x="405" y="117"/>
                      </a:lnTo>
                      <a:lnTo>
                        <a:pt x="410" y="113"/>
                      </a:lnTo>
                      <a:lnTo>
                        <a:pt x="414" y="109"/>
                      </a:lnTo>
                      <a:lnTo>
                        <a:pt x="419" y="106"/>
                      </a:lnTo>
                      <a:lnTo>
                        <a:pt x="423" y="100"/>
                      </a:lnTo>
                      <a:lnTo>
                        <a:pt x="425" y="96"/>
                      </a:lnTo>
                      <a:lnTo>
                        <a:pt x="429" y="90"/>
                      </a:lnTo>
                      <a:lnTo>
                        <a:pt x="430" y="85"/>
                      </a:lnTo>
                      <a:lnTo>
                        <a:pt x="433" y="80"/>
                      </a:lnTo>
                      <a:lnTo>
                        <a:pt x="434" y="73"/>
                      </a:lnTo>
                      <a:lnTo>
                        <a:pt x="434" y="68"/>
                      </a:lnTo>
                      <a:lnTo>
                        <a:pt x="434" y="61"/>
                      </a:lnTo>
                      <a:lnTo>
                        <a:pt x="434" y="55"/>
                      </a:lnTo>
                      <a:lnTo>
                        <a:pt x="433" y="50"/>
                      </a:lnTo>
                      <a:lnTo>
                        <a:pt x="432" y="43"/>
                      </a:lnTo>
                      <a:lnTo>
                        <a:pt x="429" y="38"/>
                      </a:lnTo>
                      <a:lnTo>
                        <a:pt x="426" y="3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ru-RU" sz="1187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8" name="Freeform 472"/>
                <p:cNvSpPr>
                  <a:spLocks/>
                </p:cNvSpPr>
                <p:nvPr/>
              </p:nvSpPr>
              <p:spPr bwMode="auto">
                <a:xfrm rot="-3565789">
                  <a:off x="2317" y="2336"/>
                  <a:ext cx="282" cy="205"/>
                </a:xfrm>
                <a:custGeom>
                  <a:avLst/>
                  <a:gdLst>
                    <a:gd name="T0" fmla="*/ 1 w 434"/>
                    <a:gd name="T1" fmla="*/ 1 h 312"/>
                    <a:gd name="T2" fmla="*/ 1 w 434"/>
                    <a:gd name="T3" fmla="*/ 1 h 312"/>
                    <a:gd name="T4" fmla="*/ 1 w 434"/>
                    <a:gd name="T5" fmla="*/ 1 h 312"/>
                    <a:gd name="T6" fmla="*/ 1 w 434"/>
                    <a:gd name="T7" fmla="*/ 1 h 312"/>
                    <a:gd name="T8" fmla="*/ 1 w 434"/>
                    <a:gd name="T9" fmla="*/ 0 h 312"/>
                    <a:gd name="T10" fmla="*/ 1 w 434"/>
                    <a:gd name="T11" fmla="*/ 0 h 312"/>
                    <a:gd name="T12" fmla="*/ 1 w 434"/>
                    <a:gd name="T13" fmla="*/ 1 h 312"/>
                    <a:gd name="T14" fmla="*/ 1 w 434"/>
                    <a:gd name="T15" fmla="*/ 1 h 312"/>
                    <a:gd name="T16" fmla="*/ 1 w 434"/>
                    <a:gd name="T17" fmla="*/ 1 h 312"/>
                    <a:gd name="T18" fmla="*/ 1 w 434"/>
                    <a:gd name="T19" fmla="*/ 1 h 312"/>
                    <a:gd name="T20" fmla="*/ 1 w 434"/>
                    <a:gd name="T21" fmla="*/ 1 h 312"/>
                    <a:gd name="T22" fmla="*/ 1 w 434"/>
                    <a:gd name="T23" fmla="*/ 1 h 312"/>
                    <a:gd name="T24" fmla="*/ 1 w 434"/>
                    <a:gd name="T25" fmla="*/ 1 h 312"/>
                    <a:gd name="T26" fmla="*/ 1 w 434"/>
                    <a:gd name="T27" fmla="*/ 1 h 312"/>
                    <a:gd name="T28" fmla="*/ 0 w 434"/>
                    <a:gd name="T29" fmla="*/ 1 h 312"/>
                    <a:gd name="T30" fmla="*/ 1 w 434"/>
                    <a:gd name="T31" fmla="*/ 1 h 312"/>
                    <a:gd name="T32" fmla="*/ 1 w 434"/>
                    <a:gd name="T33" fmla="*/ 1 h 312"/>
                    <a:gd name="T34" fmla="*/ 1 w 434"/>
                    <a:gd name="T35" fmla="*/ 1 h 312"/>
                    <a:gd name="T36" fmla="*/ 1 w 434"/>
                    <a:gd name="T37" fmla="*/ 1 h 312"/>
                    <a:gd name="T38" fmla="*/ 1 w 434"/>
                    <a:gd name="T39" fmla="*/ 1 h 312"/>
                    <a:gd name="T40" fmla="*/ 1 w 434"/>
                    <a:gd name="T41" fmla="*/ 1 h 312"/>
                    <a:gd name="T42" fmla="*/ 1 w 434"/>
                    <a:gd name="T43" fmla="*/ 1 h 312"/>
                    <a:gd name="T44" fmla="*/ 1 w 434"/>
                    <a:gd name="T45" fmla="*/ 1 h 312"/>
                    <a:gd name="T46" fmla="*/ 1 w 434"/>
                    <a:gd name="T47" fmla="*/ 1 h 312"/>
                    <a:gd name="T48" fmla="*/ 1 w 434"/>
                    <a:gd name="T49" fmla="*/ 1 h 312"/>
                    <a:gd name="T50" fmla="*/ 1 w 434"/>
                    <a:gd name="T51" fmla="*/ 1 h 312"/>
                    <a:gd name="T52" fmla="*/ 1 w 434"/>
                    <a:gd name="T53" fmla="*/ 1 h 312"/>
                    <a:gd name="T54" fmla="*/ 1 w 434"/>
                    <a:gd name="T55" fmla="*/ 1 h 312"/>
                    <a:gd name="T56" fmla="*/ 1 w 434"/>
                    <a:gd name="T57" fmla="*/ 1 h 312"/>
                    <a:gd name="T58" fmla="*/ 1 w 434"/>
                    <a:gd name="T59" fmla="*/ 1 h 312"/>
                    <a:gd name="T60" fmla="*/ 1 w 434"/>
                    <a:gd name="T61" fmla="*/ 1 h 312"/>
                    <a:gd name="T62" fmla="*/ 1 w 434"/>
                    <a:gd name="T63" fmla="*/ 1 h 312"/>
                    <a:gd name="T64" fmla="*/ 1 w 434"/>
                    <a:gd name="T65" fmla="*/ 1 h 312"/>
                    <a:gd name="T66" fmla="*/ 1 w 434"/>
                    <a:gd name="T67" fmla="*/ 1 h 312"/>
                    <a:gd name="T68" fmla="*/ 1 w 434"/>
                    <a:gd name="T69" fmla="*/ 1 h 31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34"/>
                    <a:gd name="T106" fmla="*/ 0 h 312"/>
                    <a:gd name="T107" fmla="*/ 434 w 434"/>
                    <a:gd name="T108" fmla="*/ 312 h 31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34" h="312">
                      <a:moveTo>
                        <a:pt x="426" y="31"/>
                      </a:moveTo>
                      <a:lnTo>
                        <a:pt x="423" y="26"/>
                      </a:lnTo>
                      <a:lnTo>
                        <a:pt x="419" y="21"/>
                      </a:lnTo>
                      <a:lnTo>
                        <a:pt x="415" y="16"/>
                      </a:lnTo>
                      <a:lnTo>
                        <a:pt x="410" y="12"/>
                      </a:lnTo>
                      <a:lnTo>
                        <a:pt x="406" y="9"/>
                      </a:lnTo>
                      <a:lnTo>
                        <a:pt x="400" y="6"/>
                      </a:lnTo>
                      <a:lnTo>
                        <a:pt x="395" y="4"/>
                      </a:lnTo>
                      <a:lnTo>
                        <a:pt x="390" y="1"/>
                      </a:lnTo>
                      <a:lnTo>
                        <a:pt x="384" y="0"/>
                      </a:lnTo>
                      <a:lnTo>
                        <a:pt x="379" y="0"/>
                      </a:lnTo>
                      <a:lnTo>
                        <a:pt x="372" y="0"/>
                      </a:lnTo>
                      <a:lnTo>
                        <a:pt x="367" y="0"/>
                      </a:lnTo>
                      <a:lnTo>
                        <a:pt x="361" y="1"/>
                      </a:lnTo>
                      <a:lnTo>
                        <a:pt x="355" y="3"/>
                      </a:lnTo>
                      <a:lnTo>
                        <a:pt x="350" y="5"/>
                      </a:lnTo>
                      <a:lnTo>
                        <a:pt x="345" y="8"/>
                      </a:lnTo>
                      <a:lnTo>
                        <a:pt x="30" y="195"/>
                      </a:lnTo>
                      <a:lnTo>
                        <a:pt x="25" y="199"/>
                      </a:lnTo>
                      <a:lnTo>
                        <a:pt x="20" y="203"/>
                      </a:lnTo>
                      <a:lnTo>
                        <a:pt x="16" y="207"/>
                      </a:lnTo>
                      <a:lnTo>
                        <a:pt x="12" y="212"/>
                      </a:lnTo>
                      <a:lnTo>
                        <a:pt x="8" y="217"/>
                      </a:lnTo>
                      <a:lnTo>
                        <a:pt x="6" y="222"/>
                      </a:lnTo>
                      <a:lnTo>
                        <a:pt x="3" y="227"/>
                      </a:lnTo>
                      <a:lnTo>
                        <a:pt x="2" y="233"/>
                      </a:lnTo>
                      <a:lnTo>
                        <a:pt x="1" y="239"/>
                      </a:lnTo>
                      <a:lnTo>
                        <a:pt x="0" y="244"/>
                      </a:lnTo>
                      <a:lnTo>
                        <a:pt x="0" y="251"/>
                      </a:lnTo>
                      <a:lnTo>
                        <a:pt x="0" y="257"/>
                      </a:lnTo>
                      <a:lnTo>
                        <a:pt x="1" y="263"/>
                      </a:lnTo>
                      <a:lnTo>
                        <a:pt x="3" y="269"/>
                      </a:lnTo>
                      <a:lnTo>
                        <a:pt x="5" y="274"/>
                      </a:lnTo>
                      <a:lnTo>
                        <a:pt x="8" y="281"/>
                      </a:lnTo>
                      <a:lnTo>
                        <a:pt x="11" y="286"/>
                      </a:lnTo>
                      <a:lnTo>
                        <a:pt x="15" y="291"/>
                      </a:lnTo>
                      <a:lnTo>
                        <a:pt x="20" y="295"/>
                      </a:lnTo>
                      <a:lnTo>
                        <a:pt x="23" y="299"/>
                      </a:lnTo>
                      <a:lnTo>
                        <a:pt x="29" y="303"/>
                      </a:lnTo>
                      <a:lnTo>
                        <a:pt x="34" y="305"/>
                      </a:lnTo>
                      <a:lnTo>
                        <a:pt x="39" y="308"/>
                      </a:lnTo>
                      <a:lnTo>
                        <a:pt x="45" y="309"/>
                      </a:lnTo>
                      <a:lnTo>
                        <a:pt x="50" y="311"/>
                      </a:lnTo>
                      <a:lnTo>
                        <a:pt x="56" y="312"/>
                      </a:lnTo>
                      <a:lnTo>
                        <a:pt x="61" y="312"/>
                      </a:lnTo>
                      <a:lnTo>
                        <a:pt x="68" y="311"/>
                      </a:lnTo>
                      <a:lnTo>
                        <a:pt x="74" y="311"/>
                      </a:lnTo>
                      <a:lnTo>
                        <a:pt x="79" y="308"/>
                      </a:lnTo>
                      <a:lnTo>
                        <a:pt x="85" y="307"/>
                      </a:lnTo>
                      <a:lnTo>
                        <a:pt x="90" y="303"/>
                      </a:lnTo>
                      <a:lnTo>
                        <a:pt x="405" y="116"/>
                      </a:lnTo>
                      <a:lnTo>
                        <a:pt x="410" y="113"/>
                      </a:lnTo>
                      <a:lnTo>
                        <a:pt x="414" y="109"/>
                      </a:lnTo>
                      <a:lnTo>
                        <a:pt x="419" y="104"/>
                      </a:lnTo>
                      <a:lnTo>
                        <a:pt x="423" y="100"/>
                      </a:lnTo>
                      <a:lnTo>
                        <a:pt x="425" y="95"/>
                      </a:lnTo>
                      <a:lnTo>
                        <a:pt x="429" y="90"/>
                      </a:lnTo>
                      <a:lnTo>
                        <a:pt x="430" y="84"/>
                      </a:lnTo>
                      <a:lnTo>
                        <a:pt x="433" y="78"/>
                      </a:lnTo>
                      <a:lnTo>
                        <a:pt x="434" y="73"/>
                      </a:lnTo>
                      <a:lnTo>
                        <a:pt x="434" y="66"/>
                      </a:lnTo>
                      <a:lnTo>
                        <a:pt x="434" y="60"/>
                      </a:lnTo>
                      <a:lnTo>
                        <a:pt x="434" y="55"/>
                      </a:lnTo>
                      <a:lnTo>
                        <a:pt x="433" y="48"/>
                      </a:lnTo>
                      <a:lnTo>
                        <a:pt x="431" y="43"/>
                      </a:lnTo>
                      <a:lnTo>
                        <a:pt x="429" y="36"/>
                      </a:lnTo>
                      <a:lnTo>
                        <a:pt x="426" y="3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ru-RU" sz="1187" kern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767" name="Group 89"/>
          <p:cNvGrpSpPr>
            <a:grpSpLocks/>
          </p:cNvGrpSpPr>
          <p:nvPr/>
        </p:nvGrpSpPr>
        <p:grpSpPr bwMode="auto">
          <a:xfrm rot="16200000">
            <a:off x="4088972" y="5558744"/>
            <a:ext cx="1530766" cy="288676"/>
            <a:chOff x="1483" y="1829"/>
            <a:chExt cx="1020" cy="231"/>
          </a:xfrm>
        </p:grpSpPr>
        <p:sp>
          <p:nvSpPr>
            <p:cNvPr id="926" name="Freeform 90"/>
            <p:cNvSpPr>
              <a:spLocks/>
            </p:cNvSpPr>
            <p:nvPr/>
          </p:nvSpPr>
          <p:spPr bwMode="auto">
            <a:xfrm>
              <a:off x="1483" y="1829"/>
              <a:ext cx="1020" cy="140"/>
            </a:xfrm>
            <a:custGeom>
              <a:avLst/>
              <a:gdLst>
                <a:gd name="T0" fmla="*/ 0 w 112"/>
                <a:gd name="T1" fmla="*/ 0 h 1455"/>
                <a:gd name="T2" fmla="*/ 2147483646 w 112"/>
                <a:gd name="T3" fmla="*/ 0 h 1455"/>
                <a:gd name="T4" fmla="*/ 2147483646 w 112"/>
                <a:gd name="T5" fmla="*/ 0 h 1455"/>
                <a:gd name="T6" fmla="*/ 0 w 112"/>
                <a:gd name="T7" fmla="*/ 0 h 1455"/>
                <a:gd name="T8" fmla="*/ 0 w 112"/>
                <a:gd name="T9" fmla="*/ 0 h 1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455"/>
                <a:gd name="T17" fmla="*/ 112 w 112"/>
                <a:gd name="T18" fmla="*/ 1455 h 1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455">
                  <a:moveTo>
                    <a:pt x="0" y="1455"/>
                  </a:moveTo>
                  <a:lnTo>
                    <a:pt x="112" y="1455"/>
                  </a:lnTo>
                  <a:lnTo>
                    <a:pt x="112" y="112"/>
                  </a:lnTo>
                  <a:lnTo>
                    <a:pt x="0" y="0"/>
                  </a:lnTo>
                  <a:lnTo>
                    <a:pt x="0" y="145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927" name="Line 91"/>
            <p:cNvSpPr>
              <a:spLocks noChangeShapeType="1"/>
            </p:cNvSpPr>
            <p:nvPr/>
          </p:nvSpPr>
          <p:spPr bwMode="auto">
            <a:xfrm flipH="1">
              <a:off x="1519" y="2060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928" name="Line 92"/>
            <p:cNvSpPr>
              <a:spLocks noChangeShapeType="1"/>
            </p:cNvSpPr>
            <p:nvPr/>
          </p:nvSpPr>
          <p:spPr bwMode="auto">
            <a:xfrm>
              <a:off x="1519" y="1933"/>
              <a:ext cx="0" cy="1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929" name="Line 93"/>
            <p:cNvSpPr>
              <a:spLocks noChangeShapeType="1"/>
            </p:cNvSpPr>
            <p:nvPr/>
          </p:nvSpPr>
          <p:spPr bwMode="auto">
            <a:xfrm flipV="1">
              <a:off x="2425" y="1943"/>
              <a:ext cx="0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930" name="Line 94"/>
            <p:cNvSpPr>
              <a:spLocks noChangeShapeType="1"/>
            </p:cNvSpPr>
            <p:nvPr/>
          </p:nvSpPr>
          <p:spPr bwMode="auto">
            <a:xfrm flipH="1">
              <a:off x="1519" y="1933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68" name="Group 89"/>
          <p:cNvGrpSpPr>
            <a:grpSpLocks/>
          </p:cNvGrpSpPr>
          <p:nvPr/>
        </p:nvGrpSpPr>
        <p:grpSpPr bwMode="auto">
          <a:xfrm>
            <a:off x="4813239" y="6257356"/>
            <a:ext cx="725651" cy="211109"/>
            <a:chOff x="1095" y="1933"/>
            <a:chExt cx="1330" cy="235"/>
          </a:xfrm>
        </p:grpSpPr>
        <p:sp>
          <p:nvSpPr>
            <p:cNvPr id="921" name="Freeform 90"/>
            <p:cNvSpPr>
              <a:spLocks/>
            </p:cNvSpPr>
            <p:nvPr/>
          </p:nvSpPr>
          <p:spPr bwMode="auto">
            <a:xfrm>
              <a:off x="1226" y="1988"/>
              <a:ext cx="1157" cy="180"/>
            </a:xfrm>
            <a:custGeom>
              <a:avLst/>
              <a:gdLst>
                <a:gd name="T0" fmla="*/ 0 w 112"/>
                <a:gd name="T1" fmla="*/ 0 h 1455"/>
                <a:gd name="T2" fmla="*/ 2147483646 w 112"/>
                <a:gd name="T3" fmla="*/ 0 h 1455"/>
                <a:gd name="T4" fmla="*/ 2147483646 w 112"/>
                <a:gd name="T5" fmla="*/ 0 h 1455"/>
                <a:gd name="T6" fmla="*/ 0 w 112"/>
                <a:gd name="T7" fmla="*/ 0 h 1455"/>
                <a:gd name="T8" fmla="*/ 0 w 112"/>
                <a:gd name="T9" fmla="*/ 0 h 1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455"/>
                <a:gd name="T17" fmla="*/ 112 w 112"/>
                <a:gd name="T18" fmla="*/ 1455 h 1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455">
                  <a:moveTo>
                    <a:pt x="0" y="1455"/>
                  </a:moveTo>
                  <a:lnTo>
                    <a:pt x="112" y="1455"/>
                  </a:lnTo>
                  <a:lnTo>
                    <a:pt x="112" y="112"/>
                  </a:lnTo>
                  <a:lnTo>
                    <a:pt x="0" y="0"/>
                  </a:lnTo>
                  <a:lnTo>
                    <a:pt x="0" y="145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922" name="Line 91"/>
            <p:cNvSpPr>
              <a:spLocks noChangeShapeType="1"/>
            </p:cNvSpPr>
            <p:nvPr/>
          </p:nvSpPr>
          <p:spPr bwMode="auto">
            <a:xfrm flipH="1" flipV="1">
              <a:off x="1095" y="2097"/>
              <a:ext cx="1330" cy="3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923" name="Line 92"/>
            <p:cNvSpPr>
              <a:spLocks noChangeShapeType="1"/>
            </p:cNvSpPr>
            <p:nvPr/>
          </p:nvSpPr>
          <p:spPr bwMode="auto">
            <a:xfrm>
              <a:off x="1519" y="1933"/>
              <a:ext cx="0" cy="1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924" name="Line 93"/>
            <p:cNvSpPr>
              <a:spLocks noChangeShapeType="1"/>
            </p:cNvSpPr>
            <p:nvPr/>
          </p:nvSpPr>
          <p:spPr bwMode="auto">
            <a:xfrm flipV="1">
              <a:off x="2425" y="1943"/>
              <a:ext cx="0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925" name="Line 94"/>
            <p:cNvSpPr>
              <a:spLocks noChangeShapeType="1"/>
            </p:cNvSpPr>
            <p:nvPr/>
          </p:nvSpPr>
          <p:spPr bwMode="auto">
            <a:xfrm flipH="1">
              <a:off x="1519" y="1933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69" name="Group 89"/>
          <p:cNvGrpSpPr>
            <a:grpSpLocks/>
          </p:cNvGrpSpPr>
          <p:nvPr/>
        </p:nvGrpSpPr>
        <p:grpSpPr bwMode="auto">
          <a:xfrm>
            <a:off x="4828714" y="4937700"/>
            <a:ext cx="1564403" cy="165660"/>
            <a:chOff x="1519" y="1893"/>
            <a:chExt cx="4130" cy="187"/>
          </a:xfrm>
        </p:grpSpPr>
        <p:sp>
          <p:nvSpPr>
            <p:cNvPr id="918" name="Freeform 90"/>
            <p:cNvSpPr>
              <a:spLocks/>
            </p:cNvSpPr>
            <p:nvPr/>
          </p:nvSpPr>
          <p:spPr bwMode="auto">
            <a:xfrm>
              <a:off x="3372" y="1893"/>
              <a:ext cx="2277" cy="187"/>
            </a:xfrm>
            <a:custGeom>
              <a:avLst/>
              <a:gdLst>
                <a:gd name="T0" fmla="*/ 0 w 112"/>
                <a:gd name="T1" fmla="*/ 0 h 1455"/>
                <a:gd name="T2" fmla="*/ 2147483646 w 112"/>
                <a:gd name="T3" fmla="*/ 0 h 1455"/>
                <a:gd name="T4" fmla="*/ 2147483646 w 112"/>
                <a:gd name="T5" fmla="*/ 0 h 1455"/>
                <a:gd name="T6" fmla="*/ 0 w 112"/>
                <a:gd name="T7" fmla="*/ 0 h 1455"/>
                <a:gd name="T8" fmla="*/ 0 w 112"/>
                <a:gd name="T9" fmla="*/ 0 h 1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455"/>
                <a:gd name="T17" fmla="*/ 112 w 112"/>
                <a:gd name="T18" fmla="*/ 1455 h 1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455">
                  <a:moveTo>
                    <a:pt x="0" y="1455"/>
                  </a:moveTo>
                  <a:lnTo>
                    <a:pt x="112" y="1455"/>
                  </a:lnTo>
                  <a:lnTo>
                    <a:pt x="112" y="112"/>
                  </a:lnTo>
                  <a:lnTo>
                    <a:pt x="0" y="0"/>
                  </a:lnTo>
                  <a:lnTo>
                    <a:pt x="0" y="145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919" name="Line 92"/>
            <p:cNvSpPr>
              <a:spLocks noChangeShapeType="1"/>
            </p:cNvSpPr>
            <p:nvPr/>
          </p:nvSpPr>
          <p:spPr bwMode="auto">
            <a:xfrm>
              <a:off x="1519" y="1933"/>
              <a:ext cx="0" cy="1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920" name="Line 93"/>
            <p:cNvSpPr>
              <a:spLocks noChangeShapeType="1"/>
            </p:cNvSpPr>
            <p:nvPr/>
          </p:nvSpPr>
          <p:spPr bwMode="auto">
            <a:xfrm flipV="1">
              <a:off x="2425" y="1933"/>
              <a:ext cx="11" cy="1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72" name="Группа 771"/>
          <p:cNvGrpSpPr/>
          <p:nvPr/>
        </p:nvGrpSpPr>
        <p:grpSpPr>
          <a:xfrm>
            <a:off x="8087075" y="3480705"/>
            <a:ext cx="188002" cy="913311"/>
            <a:chOff x="8870173" y="3520171"/>
            <a:chExt cx="162273" cy="989420"/>
          </a:xfrm>
        </p:grpSpPr>
        <p:grpSp>
          <p:nvGrpSpPr>
            <p:cNvPr id="892" name="Группа 891"/>
            <p:cNvGrpSpPr/>
            <p:nvPr/>
          </p:nvGrpSpPr>
          <p:grpSpPr>
            <a:xfrm>
              <a:off x="8870173" y="4083924"/>
              <a:ext cx="162273" cy="425667"/>
              <a:chOff x="6655507" y="4106595"/>
              <a:chExt cx="369624" cy="883143"/>
            </a:xfrm>
          </p:grpSpPr>
          <p:grpSp>
            <p:nvGrpSpPr>
              <p:cNvPr id="897" name="Group 484"/>
              <p:cNvGrpSpPr>
                <a:grpSpLocks/>
              </p:cNvGrpSpPr>
              <p:nvPr/>
            </p:nvGrpSpPr>
            <p:grpSpPr bwMode="auto">
              <a:xfrm rot="10800000">
                <a:off x="6655507" y="4330667"/>
                <a:ext cx="369624" cy="388873"/>
                <a:chOff x="1519" y="1572"/>
                <a:chExt cx="501" cy="383"/>
              </a:xfrm>
            </p:grpSpPr>
            <p:sp>
              <p:nvSpPr>
                <p:cNvPr id="904" name="Rectangle 485"/>
                <p:cNvSpPr>
                  <a:spLocks noChangeArrowheads="1"/>
                </p:cNvSpPr>
                <p:nvPr/>
              </p:nvSpPr>
              <p:spPr bwMode="auto">
                <a:xfrm>
                  <a:off x="1683" y="1583"/>
                  <a:ext cx="337" cy="36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14319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14319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14319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14319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>
                    <a:defRPr/>
                  </a:pPr>
                  <a:endParaRPr lang="ru-RU" altLang="ru-RU" sz="1846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5" name="Rectangle 487"/>
                <p:cNvSpPr>
                  <a:spLocks noChangeArrowheads="1"/>
                </p:cNvSpPr>
                <p:nvPr/>
              </p:nvSpPr>
              <p:spPr bwMode="auto">
                <a:xfrm>
                  <a:off x="1519" y="1572"/>
                  <a:ext cx="133" cy="38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14319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14319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14319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14319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>
                    <a:defRPr/>
                  </a:pPr>
                  <a:endParaRPr lang="ru-RU" altLang="ru-RU" sz="1846" kern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98" name="Group 495"/>
              <p:cNvGrpSpPr>
                <a:grpSpLocks/>
              </p:cNvGrpSpPr>
              <p:nvPr/>
            </p:nvGrpSpPr>
            <p:grpSpPr bwMode="auto">
              <a:xfrm rot="16200000">
                <a:off x="6721892" y="4068659"/>
                <a:ext cx="177752" cy="253623"/>
                <a:chOff x="1330" y="911"/>
                <a:chExt cx="40" cy="56"/>
              </a:xfrm>
            </p:grpSpPr>
            <p:sp>
              <p:nvSpPr>
                <p:cNvPr id="902" name="Rectangle 496"/>
                <p:cNvSpPr>
                  <a:spLocks noChangeArrowheads="1"/>
                </p:cNvSpPr>
                <p:nvPr/>
              </p:nvSpPr>
              <p:spPr bwMode="auto">
                <a:xfrm rot="10800000">
                  <a:off x="1330" y="911"/>
                  <a:ext cx="40" cy="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14319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14319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14319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14319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>
                    <a:defRPr/>
                  </a:pPr>
                  <a:endParaRPr lang="ru-RU" altLang="ru-RU" sz="1846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" name="Freeform 499"/>
                <p:cNvSpPr>
                  <a:spLocks noEditPoints="1"/>
                </p:cNvSpPr>
                <p:nvPr/>
              </p:nvSpPr>
              <p:spPr bwMode="auto">
                <a:xfrm rot="10800000">
                  <a:off x="1357" y="943"/>
                  <a:ext cx="8" cy="22"/>
                </a:xfrm>
                <a:custGeom>
                  <a:avLst/>
                  <a:gdLst>
                    <a:gd name="T0" fmla="*/ 0 w 69"/>
                    <a:gd name="T1" fmla="*/ 0 h 95"/>
                    <a:gd name="T2" fmla="*/ 0 w 69"/>
                    <a:gd name="T3" fmla="*/ 0 h 95"/>
                    <a:gd name="T4" fmla="*/ 0 w 69"/>
                    <a:gd name="T5" fmla="*/ 0 h 95"/>
                    <a:gd name="T6" fmla="*/ 0 w 69"/>
                    <a:gd name="T7" fmla="*/ 0 h 95"/>
                    <a:gd name="T8" fmla="*/ 0 w 69"/>
                    <a:gd name="T9" fmla="*/ 0 h 95"/>
                    <a:gd name="T10" fmla="*/ 0 w 69"/>
                    <a:gd name="T11" fmla="*/ 0 h 95"/>
                    <a:gd name="T12" fmla="*/ 0 w 69"/>
                    <a:gd name="T13" fmla="*/ 0 h 95"/>
                    <a:gd name="T14" fmla="*/ 0 w 69"/>
                    <a:gd name="T15" fmla="*/ 0 h 95"/>
                    <a:gd name="T16" fmla="*/ 0 w 69"/>
                    <a:gd name="T17" fmla="*/ 0 h 95"/>
                    <a:gd name="T18" fmla="*/ 0 w 69"/>
                    <a:gd name="T19" fmla="*/ 0 h 95"/>
                    <a:gd name="T20" fmla="*/ 0 w 69"/>
                    <a:gd name="T21" fmla="*/ 0 h 95"/>
                    <a:gd name="T22" fmla="*/ 0 w 69"/>
                    <a:gd name="T23" fmla="*/ 0 h 95"/>
                    <a:gd name="T24" fmla="*/ 0 w 69"/>
                    <a:gd name="T25" fmla="*/ 0 h 95"/>
                    <a:gd name="T26" fmla="*/ 0 w 69"/>
                    <a:gd name="T27" fmla="*/ 0 h 95"/>
                    <a:gd name="T28" fmla="*/ 0 w 69"/>
                    <a:gd name="T29" fmla="*/ 0 h 95"/>
                    <a:gd name="T30" fmla="*/ 0 w 69"/>
                    <a:gd name="T31" fmla="*/ 0 h 95"/>
                    <a:gd name="T32" fmla="*/ 0 w 69"/>
                    <a:gd name="T33" fmla="*/ 0 h 95"/>
                    <a:gd name="T34" fmla="*/ 0 w 69"/>
                    <a:gd name="T35" fmla="*/ 0 h 95"/>
                    <a:gd name="T36" fmla="*/ 0 w 69"/>
                    <a:gd name="T37" fmla="*/ 0 h 95"/>
                    <a:gd name="T38" fmla="*/ 0 w 69"/>
                    <a:gd name="T39" fmla="*/ 0 h 95"/>
                    <a:gd name="T40" fmla="*/ 0 w 69"/>
                    <a:gd name="T41" fmla="*/ 0 h 95"/>
                    <a:gd name="T42" fmla="*/ 0 w 69"/>
                    <a:gd name="T43" fmla="*/ 0 h 95"/>
                    <a:gd name="T44" fmla="*/ 0 w 69"/>
                    <a:gd name="T45" fmla="*/ 0 h 95"/>
                    <a:gd name="T46" fmla="*/ 0 w 69"/>
                    <a:gd name="T47" fmla="*/ 0 h 95"/>
                    <a:gd name="T48" fmla="*/ 0 w 69"/>
                    <a:gd name="T49" fmla="*/ 0 h 95"/>
                    <a:gd name="T50" fmla="*/ 0 w 69"/>
                    <a:gd name="T51" fmla="*/ 0 h 95"/>
                    <a:gd name="T52" fmla="*/ 0 w 69"/>
                    <a:gd name="T53" fmla="*/ 0 h 95"/>
                    <a:gd name="T54" fmla="*/ 0 w 69"/>
                    <a:gd name="T55" fmla="*/ 0 h 95"/>
                    <a:gd name="T56" fmla="*/ 0 w 69"/>
                    <a:gd name="T57" fmla="*/ 0 h 95"/>
                    <a:gd name="T58" fmla="*/ 0 w 69"/>
                    <a:gd name="T59" fmla="*/ 0 h 95"/>
                    <a:gd name="T60" fmla="*/ 0 w 69"/>
                    <a:gd name="T61" fmla="*/ 0 h 95"/>
                    <a:gd name="T62" fmla="*/ 0 w 69"/>
                    <a:gd name="T63" fmla="*/ 0 h 95"/>
                    <a:gd name="T64" fmla="*/ 0 w 69"/>
                    <a:gd name="T65" fmla="*/ 0 h 95"/>
                    <a:gd name="T66" fmla="*/ 0 w 69"/>
                    <a:gd name="T67" fmla="*/ 0 h 95"/>
                    <a:gd name="T68" fmla="*/ 0 w 69"/>
                    <a:gd name="T69" fmla="*/ 0 h 95"/>
                    <a:gd name="T70" fmla="*/ 0 w 69"/>
                    <a:gd name="T71" fmla="*/ 0 h 95"/>
                    <a:gd name="T72" fmla="*/ 0 w 69"/>
                    <a:gd name="T73" fmla="*/ 0 h 95"/>
                    <a:gd name="T74" fmla="*/ 0 w 69"/>
                    <a:gd name="T75" fmla="*/ 0 h 95"/>
                    <a:gd name="T76" fmla="*/ 0 w 69"/>
                    <a:gd name="T77" fmla="*/ 0 h 95"/>
                    <a:gd name="T78" fmla="*/ 0 w 69"/>
                    <a:gd name="T79" fmla="*/ 0 h 9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95"/>
                    <a:gd name="T122" fmla="*/ 69 w 69"/>
                    <a:gd name="T123" fmla="*/ 95 h 9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95">
                      <a:moveTo>
                        <a:pt x="69" y="95"/>
                      </a:moveTo>
                      <a:lnTo>
                        <a:pt x="69" y="58"/>
                      </a:lnTo>
                      <a:lnTo>
                        <a:pt x="57" y="58"/>
                      </a:lnTo>
                      <a:lnTo>
                        <a:pt x="57" y="95"/>
                      </a:lnTo>
                      <a:lnTo>
                        <a:pt x="69" y="95"/>
                      </a:lnTo>
                      <a:close/>
                      <a:moveTo>
                        <a:pt x="50" y="95"/>
                      </a:moveTo>
                      <a:lnTo>
                        <a:pt x="50" y="58"/>
                      </a:lnTo>
                      <a:lnTo>
                        <a:pt x="38" y="58"/>
                      </a:lnTo>
                      <a:lnTo>
                        <a:pt x="38" y="95"/>
                      </a:lnTo>
                      <a:lnTo>
                        <a:pt x="50" y="95"/>
                      </a:lnTo>
                      <a:close/>
                      <a:moveTo>
                        <a:pt x="31" y="95"/>
                      </a:moveTo>
                      <a:lnTo>
                        <a:pt x="31" y="58"/>
                      </a:lnTo>
                      <a:lnTo>
                        <a:pt x="19" y="58"/>
                      </a:lnTo>
                      <a:lnTo>
                        <a:pt x="19" y="95"/>
                      </a:lnTo>
                      <a:lnTo>
                        <a:pt x="31" y="95"/>
                      </a:lnTo>
                      <a:close/>
                      <a:moveTo>
                        <a:pt x="12" y="95"/>
                      </a:moveTo>
                      <a:lnTo>
                        <a:pt x="12" y="58"/>
                      </a:lnTo>
                      <a:lnTo>
                        <a:pt x="0" y="58"/>
                      </a:lnTo>
                      <a:lnTo>
                        <a:pt x="0" y="95"/>
                      </a:lnTo>
                      <a:lnTo>
                        <a:pt x="12" y="95"/>
                      </a:lnTo>
                      <a:close/>
                      <a:moveTo>
                        <a:pt x="69" y="36"/>
                      </a:moveTo>
                      <a:lnTo>
                        <a:pt x="69" y="0"/>
                      </a:lnTo>
                      <a:lnTo>
                        <a:pt x="57" y="0"/>
                      </a:lnTo>
                      <a:lnTo>
                        <a:pt x="57" y="36"/>
                      </a:lnTo>
                      <a:lnTo>
                        <a:pt x="69" y="36"/>
                      </a:lnTo>
                      <a:close/>
                      <a:moveTo>
                        <a:pt x="50" y="36"/>
                      </a:moveTo>
                      <a:lnTo>
                        <a:pt x="50" y="0"/>
                      </a:lnTo>
                      <a:lnTo>
                        <a:pt x="38" y="0"/>
                      </a:lnTo>
                      <a:lnTo>
                        <a:pt x="38" y="36"/>
                      </a:lnTo>
                      <a:lnTo>
                        <a:pt x="50" y="36"/>
                      </a:lnTo>
                      <a:close/>
                      <a:moveTo>
                        <a:pt x="31" y="36"/>
                      </a:moveTo>
                      <a:lnTo>
                        <a:pt x="31" y="0"/>
                      </a:lnTo>
                      <a:lnTo>
                        <a:pt x="19" y="0"/>
                      </a:lnTo>
                      <a:lnTo>
                        <a:pt x="19" y="36"/>
                      </a:lnTo>
                      <a:lnTo>
                        <a:pt x="31" y="36"/>
                      </a:lnTo>
                      <a:close/>
                      <a:moveTo>
                        <a:pt x="12" y="36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ru-RU" sz="1187" kern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99" name="Group 495"/>
              <p:cNvGrpSpPr>
                <a:grpSpLocks/>
              </p:cNvGrpSpPr>
              <p:nvPr/>
            </p:nvGrpSpPr>
            <p:grpSpPr bwMode="auto">
              <a:xfrm rot="16200000">
                <a:off x="6676699" y="4753115"/>
                <a:ext cx="224386" cy="248859"/>
                <a:chOff x="1330" y="911"/>
                <a:chExt cx="40" cy="56"/>
              </a:xfrm>
            </p:grpSpPr>
            <p:sp>
              <p:nvSpPr>
                <p:cNvPr id="900" name="Rectangle 496"/>
                <p:cNvSpPr>
                  <a:spLocks noChangeArrowheads="1"/>
                </p:cNvSpPr>
                <p:nvPr/>
              </p:nvSpPr>
              <p:spPr bwMode="auto">
                <a:xfrm rot="10800000">
                  <a:off x="1330" y="911"/>
                  <a:ext cx="40" cy="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14319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14319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14319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14319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>
                    <a:defRPr/>
                  </a:pPr>
                  <a:endParaRPr lang="ru-RU" altLang="ru-RU" sz="1846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1" name="Freeform 499"/>
                <p:cNvSpPr>
                  <a:spLocks noEditPoints="1"/>
                </p:cNvSpPr>
                <p:nvPr/>
              </p:nvSpPr>
              <p:spPr bwMode="auto">
                <a:xfrm rot="10800000">
                  <a:off x="1357" y="943"/>
                  <a:ext cx="8" cy="22"/>
                </a:xfrm>
                <a:custGeom>
                  <a:avLst/>
                  <a:gdLst>
                    <a:gd name="T0" fmla="*/ 0 w 69"/>
                    <a:gd name="T1" fmla="*/ 0 h 95"/>
                    <a:gd name="T2" fmla="*/ 0 w 69"/>
                    <a:gd name="T3" fmla="*/ 0 h 95"/>
                    <a:gd name="T4" fmla="*/ 0 w 69"/>
                    <a:gd name="T5" fmla="*/ 0 h 95"/>
                    <a:gd name="T6" fmla="*/ 0 w 69"/>
                    <a:gd name="T7" fmla="*/ 0 h 95"/>
                    <a:gd name="T8" fmla="*/ 0 w 69"/>
                    <a:gd name="T9" fmla="*/ 0 h 95"/>
                    <a:gd name="T10" fmla="*/ 0 w 69"/>
                    <a:gd name="T11" fmla="*/ 0 h 95"/>
                    <a:gd name="T12" fmla="*/ 0 w 69"/>
                    <a:gd name="T13" fmla="*/ 0 h 95"/>
                    <a:gd name="T14" fmla="*/ 0 w 69"/>
                    <a:gd name="T15" fmla="*/ 0 h 95"/>
                    <a:gd name="T16" fmla="*/ 0 w 69"/>
                    <a:gd name="T17" fmla="*/ 0 h 95"/>
                    <a:gd name="T18" fmla="*/ 0 w 69"/>
                    <a:gd name="T19" fmla="*/ 0 h 95"/>
                    <a:gd name="T20" fmla="*/ 0 w 69"/>
                    <a:gd name="T21" fmla="*/ 0 h 95"/>
                    <a:gd name="T22" fmla="*/ 0 w 69"/>
                    <a:gd name="T23" fmla="*/ 0 h 95"/>
                    <a:gd name="T24" fmla="*/ 0 w 69"/>
                    <a:gd name="T25" fmla="*/ 0 h 95"/>
                    <a:gd name="T26" fmla="*/ 0 w 69"/>
                    <a:gd name="T27" fmla="*/ 0 h 95"/>
                    <a:gd name="T28" fmla="*/ 0 w 69"/>
                    <a:gd name="T29" fmla="*/ 0 h 95"/>
                    <a:gd name="T30" fmla="*/ 0 w 69"/>
                    <a:gd name="T31" fmla="*/ 0 h 95"/>
                    <a:gd name="T32" fmla="*/ 0 w 69"/>
                    <a:gd name="T33" fmla="*/ 0 h 95"/>
                    <a:gd name="T34" fmla="*/ 0 w 69"/>
                    <a:gd name="T35" fmla="*/ 0 h 95"/>
                    <a:gd name="T36" fmla="*/ 0 w 69"/>
                    <a:gd name="T37" fmla="*/ 0 h 95"/>
                    <a:gd name="T38" fmla="*/ 0 w 69"/>
                    <a:gd name="T39" fmla="*/ 0 h 95"/>
                    <a:gd name="T40" fmla="*/ 0 w 69"/>
                    <a:gd name="T41" fmla="*/ 0 h 95"/>
                    <a:gd name="T42" fmla="*/ 0 w 69"/>
                    <a:gd name="T43" fmla="*/ 0 h 95"/>
                    <a:gd name="T44" fmla="*/ 0 w 69"/>
                    <a:gd name="T45" fmla="*/ 0 h 95"/>
                    <a:gd name="T46" fmla="*/ 0 w 69"/>
                    <a:gd name="T47" fmla="*/ 0 h 95"/>
                    <a:gd name="T48" fmla="*/ 0 w 69"/>
                    <a:gd name="T49" fmla="*/ 0 h 95"/>
                    <a:gd name="T50" fmla="*/ 0 w 69"/>
                    <a:gd name="T51" fmla="*/ 0 h 95"/>
                    <a:gd name="T52" fmla="*/ 0 w 69"/>
                    <a:gd name="T53" fmla="*/ 0 h 95"/>
                    <a:gd name="T54" fmla="*/ 0 w 69"/>
                    <a:gd name="T55" fmla="*/ 0 h 95"/>
                    <a:gd name="T56" fmla="*/ 0 w 69"/>
                    <a:gd name="T57" fmla="*/ 0 h 95"/>
                    <a:gd name="T58" fmla="*/ 0 w 69"/>
                    <a:gd name="T59" fmla="*/ 0 h 95"/>
                    <a:gd name="T60" fmla="*/ 0 w 69"/>
                    <a:gd name="T61" fmla="*/ 0 h 95"/>
                    <a:gd name="T62" fmla="*/ 0 w 69"/>
                    <a:gd name="T63" fmla="*/ 0 h 95"/>
                    <a:gd name="T64" fmla="*/ 0 w 69"/>
                    <a:gd name="T65" fmla="*/ 0 h 95"/>
                    <a:gd name="T66" fmla="*/ 0 w 69"/>
                    <a:gd name="T67" fmla="*/ 0 h 95"/>
                    <a:gd name="T68" fmla="*/ 0 w 69"/>
                    <a:gd name="T69" fmla="*/ 0 h 95"/>
                    <a:gd name="T70" fmla="*/ 0 w 69"/>
                    <a:gd name="T71" fmla="*/ 0 h 95"/>
                    <a:gd name="T72" fmla="*/ 0 w 69"/>
                    <a:gd name="T73" fmla="*/ 0 h 95"/>
                    <a:gd name="T74" fmla="*/ 0 w 69"/>
                    <a:gd name="T75" fmla="*/ 0 h 95"/>
                    <a:gd name="T76" fmla="*/ 0 w 69"/>
                    <a:gd name="T77" fmla="*/ 0 h 95"/>
                    <a:gd name="T78" fmla="*/ 0 w 69"/>
                    <a:gd name="T79" fmla="*/ 0 h 9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95"/>
                    <a:gd name="T122" fmla="*/ 69 w 69"/>
                    <a:gd name="T123" fmla="*/ 95 h 9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95">
                      <a:moveTo>
                        <a:pt x="69" y="95"/>
                      </a:moveTo>
                      <a:lnTo>
                        <a:pt x="69" y="58"/>
                      </a:lnTo>
                      <a:lnTo>
                        <a:pt x="57" y="58"/>
                      </a:lnTo>
                      <a:lnTo>
                        <a:pt x="57" y="95"/>
                      </a:lnTo>
                      <a:lnTo>
                        <a:pt x="69" y="95"/>
                      </a:lnTo>
                      <a:close/>
                      <a:moveTo>
                        <a:pt x="50" y="95"/>
                      </a:moveTo>
                      <a:lnTo>
                        <a:pt x="50" y="58"/>
                      </a:lnTo>
                      <a:lnTo>
                        <a:pt x="38" y="58"/>
                      </a:lnTo>
                      <a:lnTo>
                        <a:pt x="38" y="95"/>
                      </a:lnTo>
                      <a:lnTo>
                        <a:pt x="50" y="95"/>
                      </a:lnTo>
                      <a:close/>
                      <a:moveTo>
                        <a:pt x="31" y="95"/>
                      </a:moveTo>
                      <a:lnTo>
                        <a:pt x="31" y="58"/>
                      </a:lnTo>
                      <a:lnTo>
                        <a:pt x="19" y="58"/>
                      </a:lnTo>
                      <a:lnTo>
                        <a:pt x="19" y="95"/>
                      </a:lnTo>
                      <a:lnTo>
                        <a:pt x="31" y="95"/>
                      </a:lnTo>
                      <a:close/>
                      <a:moveTo>
                        <a:pt x="12" y="95"/>
                      </a:moveTo>
                      <a:lnTo>
                        <a:pt x="12" y="58"/>
                      </a:lnTo>
                      <a:lnTo>
                        <a:pt x="0" y="58"/>
                      </a:lnTo>
                      <a:lnTo>
                        <a:pt x="0" y="95"/>
                      </a:lnTo>
                      <a:lnTo>
                        <a:pt x="12" y="95"/>
                      </a:lnTo>
                      <a:close/>
                      <a:moveTo>
                        <a:pt x="69" y="36"/>
                      </a:moveTo>
                      <a:lnTo>
                        <a:pt x="69" y="0"/>
                      </a:lnTo>
                      <a:lnTo>
                        <a:pt x="57" y="0"/>
                      </a:lnTo>
                      <a:lnTo>
                        <a:pt x="57" y="36"/>
                      </a:lnTo>
                      <a:lnTo>
                        <a:pt x="69" y="36"/>
                      </a:lnTo>
                      <a:close/>
                      <a:moveTo>
                        <a:pt x="50" y="36"/>
                      </a:moveTo>
                      <a:lnTo>
                        <a:pt x="50" y="0"/>
                      </a:lnTo>
                      <a:lnTo>
                        <a:pt x="38" y="0"/>
                      </a:lnTo>
                      <a:lnTo>
                        <a:pt x="38" y="36"/>
                      </a:lnTo>
                      <a:lnTo>
                        <a:pt x="50" y="36"/>
                      </a:lnTo>
                      <a:close/>
                      <a:moveTo>
                        <a:pt x="31" y="36"/>
                      </a:moveTo>
                      <a:lnTo>
                        <a:pt x="31" y="0"/>
                      </a:lnTo>
                      <a:lnTo>
                        <a:pt x="19" y="0"/>
                      </a:lnTo>
                      <a:lnTo>
                        <a:pt x="19" y="36"/>
                      </a:lnTo>
                      <a:lnTo>
                        <a:pt x="31" y="36"/>
                      </a:lnTo>
                      <a:close/>
                      <a:moveTo>
                        <a:pt x="12" y="36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ru-RU" sz="1187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893" name="Группа 892"/>
            <p:cNvGrpSpPr/>
            <p:nvPr/>
          </p:nvGrpSpPr>
          <p:grpSpPr>
            <a:xfrm>
              <a:off x="8926344" y="3520171"/>
              <a:ext cx="95909" cy="342022"/>
              <a:chOff x="6806666" y="4128711"/>
              <a:chExt cx="218461" cy="709598"/>
            </a:xfrm>
          </p:grpSpPr>
          <p:sp>
            <p:nvSpPr>
              <p:cNvPr id="894" name="Rectangle 487"/>
              <p:cNvSpPr>
                <a:spLocks noChangeArrowheads="1"/>
              </p:cNvSpPr>
              <p:nvPr/>
            </p:nvSpPr>
            <p:spPr bwMode="auto">
              <a:xfrm rot="10800000">
                <a:off x="6927004" y="4330666"/>
                <a:ext cx="98123" cy="3888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5" name="Freeform 499"/>
              <p:cNvSpPr>
                <a:spLocks noEditPoints="1"/>
              </p:cNvSpPr>
              <p:nvPr/>
            </p:nvSpPr>
            <p:spPr bwMode="auto">
              <a:xfrm rot="5400000">
                <a:off x="6860945" y="4096667"/>
                <a:ext cx="35550" cy="99638"/>
              </a:xfrm>
              <a:custGeom>
                <a:avLst/>
                <a:gdLst>
                  <a:gd name="T0" fmla="*/ 0 w 69"/>
                  <a:gd name="T1" fmla="*/ 0 h 95"/>
                  <a:gd name="T2" fmla="*/ 0 w 69"/>
                  <a:gd name="T3" fmla="*/ 0 h 95"/>
                  <a:gd name="T4" fmla="*/ 0 w 69"/>
                  <a:gd name="T5" fmla="*/ 0 h 95"/>
                  <a:gd name="T6" fmla="*/ 0 w 69"/>
                  <a:gd name="T7" fmla="*/ 0 h 95"/>
                  <a:gd name="T8" fmla="*/ 0 w 69"/>
                  <a:gd name="T9" fmla="*/ 0 h 95"/>
                  <a:gd name="T10" fmla="*/ 0 w 69"/>
                  <a:gd name="T11" fmla="*/ 0 h 95"/>
                  <a:gd name="T12" fmla="*/ 0 w 69"/>
                  <a:gd name="T13" fmla="*/ 0 h 95"/>
                  <a:gd name="T14" fmla="*/ 0 w 69"/>
                  <a:gd name="T15" fmla="*/ 0 h 95"/>
                  <a:gd name="T16" fmla="*/ 0 w 69"/>
                  <a:gd name="T17" fmla="*/ 0 h 95"/>
                  <a:gd name="T18" fmla="*/ 0 w 69"/>
                  <a:gd name="T19" fmla="*/ 0 h 95"/>
                  <a:gd name="T20" fmla="*/ 0 w 69"/>
                  <a:gd name="T21" fmla="*/ 0 h 95"/>
                  <a:gd name="T22" fmla="*/ 0 w 69"/>
                  <a:gd name="T23" fmla="*/ 0 h 95"/>
                  <a:gd name="T24" fmla="*/ 0 w 69"/>
                  <a:gd name="T25" fmla="*/ 0 h 95"/>
                  <a:gd name="T26" fmla="*/ 0 w 69"/>
                  <a:gd name="T27" fmla="*/ 0 h 95"/>
                  <a:gd name="T28" fmla="*/ 0 w 69"/>
                  <a:gd name="T29" fmla="*/ 0 h 95"/>
                  <a:gd name="T30" fmla="*/ 0 w 69"/>
                  <a:gd name="T31" fmla="*/ 0 h 95"/>
                  <a:gd name="T32" fmla="*/ 0 w 69"/>
                  <a:gd name="T33" fmla="*/ 0 h 95"/>
                  <a:gd name="T34" fmla="*/ 0 w 69"/>
                  <a:gd name="T35" fmla="*/ 0 h 95"/>
                  <a:gd name="T36" fmla="*/ 0 w 69"/>
                  <a:gd name="T37" fmla="*/ 0 h 95"/>
                  <a:gd name="T38" fmla="*/ 0 w 69"/>
                  <a:gd name="T39" fmla="*/ 0 h 95"/>
                  <a:gd name="T40" fmla="*/ 0 w 69"/>
                  <a:gd name="T41" fmla="*/ 0 h 95"/>
                  <a:gd name="T42" fmla="*/ 0 w 69"/>
                  <a:gd name="T43" fmla="*/ 0 h 95"/>
                  <a:gd name="T44" fmla="*/ 0 w 69"/>
                  <a:gd name="T45" fmla="*/ 0 h 95"/>
                  <a:gd name="T46" fmla="*/ 0 w 69"/>
                  <a:gd name="T47" fmla="*/ 0 h 95"/>
                  <a:gd name="T48" fmla="*/ 0 w 69"/>
                  <a:gd name="T49" fmla="*/ 0 h 95"/>
                  <a:gd name="T50" fmla="*/ 0 w 69"/>
                  <a:gd name="T51" fmla="*/ 0 h 95"/>
                  <a:gd name="T52" fmla="*/ 0 w 69"/>
                  <a:gd name="T53" fmla="*/ 0 h 95"/>
                  <a:gd name="T54" fmla="*/ 0 w 69"/>
                  <a:gd name="T55" fmla="*/ 0 h 95"/>
                  <a:gd name="T56" fmla="*/ 0 w 69"/>
                  <a:gd name="T57" fmla="*/ 0 h 95"/>
                  <a:gd name="T58" fmla="*/ 0 w 69"/>
                  <a:gd name="T59" fmla="*/ 0 h 95"/>
                  <a:gd name="T60" fmla="*/ 0 w 69"/>
                  <a:gd name="T61" fmla="*/ 0 h 95"/>
                  <a:gd name="T62" fmla="*/ 0 w 69"/>
                  <a:gd name="T63" fmla="*/ 0 h 95"/>
                  <a:gd name="T64" fmla="*/ 0 w 69"/>
                  <a:gd name="T65" fmla="*/ 0 h 95"/>
                  <a:gd name="T66" fmla="*/ 0 w 69"/>
                  <a:gd name="T67" fmla="*/ 0 h 95"/>
                  <a:gd name="T68" fmla="*/ 0 w 69"/>
                  <a:gd name="T69" fmla="*/ 0 h 95"/>
                  <a:gd name="T70" fmla="*/ 0 w 69"/>
                  <a:gd name="T71" fmla="*/ 0 h 95"/>
                  <a:gd name="T72" fmla="*/ 0 w 69"/>
                  <a:gd name="T73" fmla="*/ 0 h 95"/>
                  <a:gd name="T74" fmla="*/ 0 w 69"/>
                  <a:gd name="T75" fmla="*/ 0 h 95"/>
                  <a:gd name="T76" fmla="*/ 0 w 69"/>
                  <a:gd name="T77" fmla="*/ 0 h 95"/>
                  <a:gd name="T78" fmla="*/ 0 w 69"/>
                  <a:gd name="T79" fmla="*/ 0 h 9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95"/>
                  <a:gd name="T122" fmla="*/ 69 w 69"/>
                  <a:gd name="T123" fmla="*/ 95 h 9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95">
                    <a:moveTo>
                      <a:pt x="69" y="95"/>
                    </a:moveTo>
                    <a:lnTo>
                      <a:pt x="69" y="58"/>
                    </a:lnTo>
                    <a:lnTo>
                      <a:pt x="57" y="58"/>
                    </a:lnTo>
                    <a:lnTo>
                      <a:pt x="57" y="95"/>
                    </a:lnTo>
                    <a:lnTo>
                      <a:pt x="69" y="95"/>
                    </a:lnTo>
                    <a:close/>
                    <a:moveTo>
                      <a:pt x="50" y="95"/>
                    </a:moveTo>
                    <a:lnTo>
                      <a:pt x="50" y="58"/>
                    </a:lnTo>
                    <a:lnTo>
                      <a:pt x="38" y="58"/>
                    </a:lnTo>
                    <a:lnTo>
                      <a:pt x="38" y="95"/>
                    </a:lnTo>
                    <a:lnTo>
                      <a:pt x="50" y="95"/>
                    </a:lnTo>
                    <a:close/>
                    <a:moveTo>
                      <a:pt x="31" y="95"/>
                    </a:moveTo>
                    <a:lnTo>
                      <a:pt x="31" y="58"/>
                    </a:lnTo>
                    <a:lnTo>
                      <a:pt x="19" y="58"/>
                    </a:lnTo>
                    <a:lnTo>
                      <a:pt x="19" y="95"/>
                    </a:lnTo>
                    <a:lnTo>
                      <a:pt x="31" y="95"/>
                    </a:lnTo>
                    <a:close/>
                    <a:moveTo>
                      <a:pt x="12" y="95"/>
                    </a:moveTo>
                    <a:lnTo>
                      <a:pt x="12" y="58"/>
                    </a:lnTo>
                    <a:lnTo>
                      <a:pt x="0" y="58"/>
                    </a:lnTo>
                    <a:lnTo>
                      <a:pt x="0" y="95"/>
                    </a:lnTo>
                    <a:lnTo>
                      <a:pt x="12" y="95"/>
                    </a:lnTo>
                    <a:close/>
                    <a:moveTo>
                      <a:pt x="69" y="36"/>
                    </a:moveTo>
                    <a:lnTo>
                      <a:pt x="69" y="0"/>
                    </a:lnTo>
                    <a:lnTo>
                      <a:pt x="57" y="0"/>
                    </a:lnTo>
                    <a:lnTo>
                      <a:pt x="57" y="36"/>
                    </a:lnTo>
                    <a:lnTo>
                      <a:pt x="69" y="36"/>
                    </a:lnTo>
                    <a:close/>
                    <a:moveTo>
                      <a:pt x="50" y="36"/>
                    </a:moveTo>
                    <a:lnTo>
                      <a:pt x="50" y="0"/>
                    </a:lnTo>
                    <a:lnTo>
                      <a:pt x="38" y="0"/>
                    </a:lnTo>
                    <a:lnTo>
                      <a:pt x="38" y="36"/>
                    </a:lnTo>
                    <a:lnTo>
                      <a:pt x="50" y="36"/>
                    </a:lnTo>
                    <a:close/>
                    <a:moveTo>
                      <a:pt x="31" y="36"/>
                    </a:moveTo>
                    <a:lnTo>
                      <a:pt x="31" y="0"/>
                    </a:lnTo>
                    <a:lnTo>
                      <a:pt x="19" y="0"/>
                    </a:lnTo>
                    <a:lnTo>
                      <a:pt x="19" y="36"/>
                    </a:lnTo>
                    <a:lnTo>
                      <a:pt x="31" y="36"/>
                    </a:lnTo>
                    <a:close/>
                    <a:moveTo>
                      <a:pt x="12" y="3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6" name="Freeform 499"/>
              <p:cNvSpPr>
                <a:spLocks noEditPoints="1"/>
              </p:cNvSpPr>
              <p:nvPr/>
            </p:nvSpPr>
            <p:spPr bwMode="auto">
              <a:xfrm rot="5400000">
                <a:off x="6833111" y="4766988"/>
                <a:ext cx="44876" cy="97766"/>
              </a:xfrm>
              <a:custGeom>
                <a:avLst/>
                <a:gdLst>
                  <a:gd name="T0" fmla="*/ 0 w 69"/>
                  <a:gd name="T1" fmla="*/ 0 h 95"/>
                  <a:gd name="T2" fmla="*/ 0 w 69"/>
                  <a:gd name="T3" fmla="*/ 0 h 95"/>
                  <a:gd name="T4" fmla="*/ 0 w 69"/>
                  <a:gd name="T5" fmla="*/ 0 h 95"/>
                  <a:gd name="T6" fmla="*/ 0 w 69"/>
                  <a:gd name="T7" fmla="*/ 0 h 95"/>
                  <a:gd name="T8" fmla="*/ 0 w 69"/>
                  <a:gd name="T9" fmla="*/ 0 h 95"/>
                  <a:gd name="T10" fmla="*/ 0 w 69"/>
                  <a:gd name="T11" fmla="*/ 0 h 95"/>
                  <a:gd name="T12" fmla="*/ 0 w 69"/>
                  <a:gd name="T13" fmla="*/ 0 h 95"/>
                  <a:gd name="T14" fmla="*/ 0 w 69"/>
                  <a:gd name="T15" fmla="*/ 0 h 95"/>
                  <a:gd name="T16" fmla="*/ 0 w 69"/>
                  <a:gd name="T17" fmla="*/ 0 h 95"/>
                  <a:gd name="T18" fmla="*/ 0 w 69"/>
                  <a:gd name="T19" fmla="*/ 0 h 95"/>
                  <a:gd name="T20" fmla="*/ 0 w 69"/>
                  <a:gd name="T21" fmla="*/ 0 h 95"/>
                  <a:gd name="T22" fmla="*/ 0 w 69"/>
                  <a:gd name="T23" fmla="*/ 0 h 95"/>
                  <a:gd name="T24" fmla="*/ 0 w 69"/>
                  <a:gd name="T25" fmla="*/ 0 h 95"/>
                  <a:gd name="T26" fmla="*/ 0 w 69"/>
                  <a:gd name="T27" fmla="*/ 0 h 95"/>
                  <a:gd name="T28" fmla="*/ 0 w 69"/>
                  <a:gd name="T29" fmla="*/ 0 h 95"/>
                  <a:gd name="T30" fmla="*/ 0 w 69"/>
                  <a:gd name="T31" fmla="*/ 0 h 95"/>
                  <a:gd name="T32" fmla="*/ 0 w 69"/>
                  <a:gd name="T33" fmla="*/ 0 h 95"/>
                  <a:gd name="T34" fmla="*/ 0 w 69"/>
                  <a:gd name="T35" fmla="*/ 0 h 95"/>
                  <a:gd name="T36" fmla="*/ 0 w 69"/>
                  <a:gd name="T37" fmla="*/ 0 h 95"/>
                  <a:gd name="T38" fmla="*/ 0 w 69"/>
                  <a:gd name="T39" fmla="*/ 0 h 95"/>
                  <a:gd name="T40" fmla="*/ 0 w 69"/>
                  <a:gd name="T41" fmla="*/ 0 h 95"/>
                  <a:gd name="T42" fmla="*/ 0 w 69"/>
                  <a:gd name="T43" fmla="*/ 0 h 95"/>
                  <a:gd name="T44" fmla="*/ 0 w 69"/>
                  <a:gd name="T45" fmla="*/ 0 h 95"/>
                  <a:gd name="T46" fmla="*/ 0 w 69"/>
                  <a:gd name="T47" fmla="*/ 0 h 95"/>
                  <a:gd name="T48" fmla="*/ 0 w 69"/>
                  <a:gd name="T49" fmla="*/ 0 h 95"/>
                  <a:gd name="T50" fmla="*/ 0 w 69"/>
                  <a:gd name="T51" fmla="*/ 0 h 95"/>
                  <a:gd name="T52" fmla="*/ 0 w 69"/>
                  <a:gd name="T53" fmla="*/ 0 h 95"/>
                  <a:gd name="T54" fmla="*/ 0 w 69"/>
                  <a:gd name="T55" fmla="*/ 0 h 95"/>
                  <a:gd name="T56" fmla="*/ 0 w 69"/>
                  <a:gd name="T57" fmla="*/ 0 h 95"/>
                  <a:gd name="T58" fmla="*/ 0 w 69"/>
                  <a:gd name="T59" fmla="*/ 0 h 95"/>
                  <a:gd name="T60" fmla="*/ 0 w 69"/>
                  <a:gd name="T61" fmla="*/ 0 h 95"/>
                  <a:gd name="T62" fmla="*/ 0 w 69"/>
                  <a:gd name="T63" fmla="*/ 0 h 95"/>
                  <a:gd name="T64" fmla="*/ 0 w 69"/>
                  <a:gd name="T65" fmla="*/ 0 h 95"/>
                  <a:gd name="T66" fmla="*/ 0 w 69"/>
                  <a:gd name="T67" fmla="*/ 0 h 95"/>
                  <a:gd name="T68" fmla="*/ 0 w 69"/>
                  <a:gd name="T69" fmla="*/ 0 h 95"/>
                  <a:gd name="T70" fmla="*/ 0 w 69"/>
                  <a:gd name="T71" fmla="*/ 0 h 95"/>
                  <a:gd name="T72" fmla="*/ 0 w 69"/>
                  <a:gd name="T73" fmla="*/ 0 h 95"/>
                  <a:gd name="T74" fmla="*/ 0 w 69"/>
                  <a:gd name="T75" fmla="*/ 0 h 95"/>
                  <a:gd name="T76" fmla="*/ 0 w 69"/>
                  <a:gd name="T77" fmla="*/ 0 h 95"/>
                  <a:gd name="T78" fmla="*/ 0 w 69"/>
                  <a:gd name="T79" fmla="*/ 0 h 9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95"/>
                  <a:gd name="T122" fmla="*/ 69 w 69"/>
                  <a:gd name="T123" fmla="*/ 95 h 9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95">
                    <a:moveTo>
                      <a:pt x="69" y="95"/>
                    </a:moveTo>
                    <a:lnTo>
                      <a:pt x="69" y="58"/>
                    </a:lnTo>
                    <a:lnTo>
                      <a:pt x="57" y="58"/>
                    </a:lnTo>
                    <a:lnTo>
                      <a:pt x="57" y="95"/>
                    </a:lnTo>
                    <a:lnTo>
                      <a:pt x="69" y="95"/>
                    </a:lnTo>
                    <a:close/>
                    <a:moveTo>
                      <a:pt x="50" y="95"/>
                    </a:moveTo>
                    <a:lnTo>
                      <a:pt x="50" y="58"/>
                    </a:lnTo>
                    <a:lnTo>
                      <a:pt x="38" y="58"/>
                    </a:lnTo>
                    <a:lnTo>
                      <a:pt x="38" y="95"/>
                    </a:lnTo>
                    <a:lnTo>
                      <a:pt x="50" y="95"/>
                    </a:lnTo>
                    <a:close/>
                    <a:moveTo>
                      <a:pt x="31" y="95"/>
                    </a:moveTo>
                    <a:lnTo>
                      <a:pt x="31" y="58"/>
                    </a:lnTo>
                    <a:lnTo>
                      <a:pt x="19" y="58"/>
                    </a:lnTo>
                    <a:lnTo>
                      <a:pt x="19" y="95"/>
                    </a:lnTo>
                    <a:lnTo>
                      <a:pt x="31" y="95"/>
                    </a:lnTo>
                    <a:close/>
                    <a:moveTo>
                      <a:pt x="12" y="95"/>
                    </a:moveTo>
                    <a:lnTo>
                      <a:pt x="12" y="58"/>
                    </a:lnTo>
                    <a:lnTo>
                      <a:pt x="0" y="58"/>
                    </a:lnTo>
                    <a:lnTo>
                      <a:pt x="0" y="95"/>
                    </a:lnTo>
                    <a:lnTo>
                      <a:pt x="12" y="95"/>
                    </a:lnTo>
                    <a:close/>
                    <a:moveTo>
                      <a:pt x="69" y="36"/>
                    </a:moveTo>
                    <a:lnTo>
                      <a:pt x="69" y="0"/>
                    </a:lnTo>
                    <a:lnTo>
                      <a:pt x="57" y="0"/>
                    </a:lnTo>
                    <a:lnTo>
                      <a:pt x="57" y="36"/>
                    </a:lnTo>
                    <a:lnTo>
                      <a:pt x="69" y="36"/>
                    </a:lnTo>
                    <a:close/>
                    <a:moveTo>
                      <a:pt x="50" y="36"/>
                    </a:moveTo>
                    <a:lnTo>
                      <a:pt x="50" y="0"/>
                    </a:lnTo>
                    <a:lnTo>
                      <a:pt x="38" y="0"/>
                    </a:lnTo>
                    <a:lnTo>
                      <a:pt x="38" y="36"/>
                    </a:lnTo>
                    <a:lnTo>
                      <a:pt x="50" y="36"/>
                    </a:lnTo>
                    <a:close/>
                    <a:moveTo>
                      <a:pt x="31" y="36"/>
                    </a:moveTo>
                    <a:lnTo>
                      <a:pt x="31" y="0"/>
                    </a:lnTo>
                    <a:lnTo>
                      <a:pt x="19" y="0"/>
                    </a:lnTo>
                    <a:lnTo>
                      <a:pt x="19" y="36"/>
                    </a:lnTo>
                    <a:lnTo>
                      <a:pt x="31" y="36"/>
                    </a:lnTo>
                    <a:close/>
                    <a:moveTo>
                      <a:pt x="12" y="3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73" name="Группа 772"/>
          <p:cNvGrpSpPr/>
          <p:nvPr/>
        </p:nvGrpSpPr>
        <p:grpSpPr>
          <a:xfrm>
            <a:off x="7470124" y="3445778"/>
            <a:ext cx="160879" cy="1060857"/>
            <a:chOff x="8337655" y="3482334"/>
            <a:chExt cx="138862" cy="1149261"/>
          </a:xfrm>
        </p:grpSpPr>
        <p:sp>
          <p:nvSpPr>
            <p:cNvPr id="890" name="Rectangle 116"/>
            <p:cNvSpPr>
              <a:spLocks noChangeArrowheads="1"/>
            </p:cNvSpPr>
            <p:nvPr/>
          </p:nvSpPr>
          <p:spPr bwMode="auto">
            <a:xfrm>
              <a:off x="8337655" y="4077625"/>
              <a:ext cx="138862" cy="553970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89653"/>
              <a:endParaRPr lang="ru-RU" altLang="ru-RU" sz="554">
                <a:solidFill>
                  <a:prstClr val="black"/>
                </a:solidFill>
              </a:endParaRPr>
            </a:p>
          </p:txBody>
        </p:sp>
        <p:sp>
          <p:nvSpPr>
            <p:cNvPr id="891" name="Rectangle 116"/>
            <p:cNvSpPr>
              <a:spLocks noChangeArrowheads="1"/>
            </p:cNvSpPr>
            <p:nvPr/>
          </p:nvSpPr>
          <p:spPr bwMode="auto">
            <a:xfrm>
              <a:off x="8337655" y="3482334"/>
              <a:ext cx="136891" cy="607500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89653"/>
              <a:endParaRPr lang="ru-RU" altLang="ru-RU" sz="554">
                <a:solidFill>
                  <a:prstClr val="black"/>
                </a:solidFill>
              </a:endParaRPr>
            </a:p>
          </p:txBody>
        </p:sp>
      </p:grpSp>
      <p:grpSp>
        <p:nvGrpSpPr>
          <p:cNvPr id="774" name="Group 441"/>
          <p:cNvGrpSpPr>
            <a:grpSpLocks/>
          </p:cNvGrpSpPr>
          <p:nvPr/>
        </p:nvGrpSpPr>
        <p:grpSpPr bwMode="auto">
          <a:xfrm rot="5400000">
            <a:off x="8689647" y="3934726"/>
            <a:ext cx="845677" cy="211818"/>
            <a:chOff x="3191" y="761"/>
            <a:chExt cx="813" cy="84"/>
          </a:xfrm>
        </p:grpSpPr>
        <p:sp>
          <p:nvSpPr>
            <p:cNvPr id="888" name="Rectangle 443"/>
            <p:cNvSpPr>
              <a:spLocks noChangeArrowheads="1"/>
            </p:cNvSpPr>
            <p:nvPr/>
          </p:nvSpPr>
          <p:spPr bwMode="auto">
            <a:xfrm>
              <a:off x="3198" y="761"/>
              <a:ext cx="806" cy="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endParaRPr lang="ru-RU" altLang="ru-RU" sz="1846" kern="0">
                <a:solidFill>
                  <a:prstClr val="black"/>
                </a:solidFill>
              </a:endParaRPr>
            </a:p>
          </p:txBody>
        </p:sp>
        <p:sp>
          <p:nvSpPr>
            <p:cNvPr id="889" name="Freeform 444"/>
            <p:cNvSpPr>
              <a:spLocks noEditPoints="1"/>
            </p:cNvSpPr>
            <p:nvPr/>
          </p:nvSpPr>
          <p:spPr bwMode="auto">
            <a:xfrm>
              <a:off x="3191" y="761"/>
              <a:ext cx="806" cy="84"/>
            </a:xfrm>
            <a:custGeom>
              <a:avLst/>
              <a:gdLst>
                <a:gd name="T0" fmla="*/ 0 w 2015"/>
                <a:gd name="T1" fmla="*/ 0 h 156"/>
                <a:gd name="T2" fmla="*/ 0 w 2015"/>
                <a:gd name="T3" fmla="*/ 0 h 156"/>
                <a:gd name="T4" fmla="*/ 0 w 2015"/>
                <a:gd name="T5" fmla="*/ 0 h 156"/>
                <a:gd name="T6" fmla="*/ 0 w 2015"/>
                <a:gd name="T7" fmla="*/ 0 h 156"/>
                <a:gd name="T8" fmla="*/ 0 w 2015"/>
                <a:gd name="T9" fmla="*/ 0 h 156"/>
                <a:gd name="T10" fmla="*/ 0 w 2015"/>
                <a:gd name="T11" fmla="*/ 0 h 156"/>
                <a:gd name="T12" fmla="*/ 0 w 2015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5"/>
                <a:gd name="T22" fmla="*/ 0 h 156"/>
                <a:gd name="T23" fmla="*/ 2015 w 201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5" h="156">
                  <a:moveTo>
                    <a:pt x="2015" y="47"/>
                  </a:moveTo>
                  <a:lnTo>
                    <a:pt x="0" y="47"/>
                  </a:lnTo>
                  <a:moveTo>
                    <a:pt x="2015" y="0"/>
                  </a:moveTo>
                  <a:lnTo>
                    <a:pt x="2015" y="156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2015" y="0"/>
                  </a:lnTo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75" name="Group 89"/>
          <p:cNvGrpSpPr>
            <a:grpSpLocks/>
          </p:cNvGrpSpPr>
          <p:nvPr/>
        </p:nvGrpSpPr>
        <p:grpSpPr bwMode="auto">
          <a:xfrm rot="16200000">
            <a:off x="4841226" y="3751823"/>
            <a:ext cx="1714661" cy="175279"/>
            <a:chOff x="1519" y="1933"/>
            <a:chExt cx="906" cy="127"/>
          </a:xfrm>
        </p:grpSpPr>
        <p:sp>
          <p:nvSpPr>
            <p:cNvPr id="883" name="Freeform 90"/>
            <p:cNvSpPr>
              <a:spLocks/>
            </p:cNvSpPr>
            <p:nvPr/>
          </p:nvSpPr>
          <p:spPr bwMode="auto">
            <a:xfrm>
              <a:off x="1519" y="1933"/>
              <a:ext cx="906" cy="127"/>
            </a:xfrm>
            <a:custGeom>
              <a:avLst/>
              <a:gdLst>
                <a:gd name="T0" fmla="*/ 0 w 112"/>
                <a:gd name="T1" fmla="*/ 0 h 1455"/>
                <a:gd name="T2" fmla="*/ 2147483646 w 112"/>
                <a:gd name="T3" fmla="*/ 0 h 1455"/>
                <a:gd name="T4" fmla="*/ 2147483646 w 112"/>
                <a:gd name="T5" fmla="*/ 0 h 1455"/>
                <a:gd name="T6" fmla="*/ 0 w 112"/>
                <a:gd name="T7" fmla="*/ 0 h 1455"/>
                <a:gd name="T8" fmla="*/ 0 w 112"/>
                <a:gd name="T9" fmla="*/ 0 h 1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455"/>
                <a:gd name="T17" fmla="*/ 112 w 112"/>
                <a:gd name="T18" fmla="*/ 1455 h 1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455">
                  <a:moveTo>
                    <a:pt x="0" y="1455"/>
                  </a:moveTo>
                  <a:lnTo>
                    <a:pt x="112" y="1455"/>
                  </a:lnTo>
                  <a:lnTo>
                    <a:pt x="112" y="112"/>
                  </a:lnTo>
                  <a:lnTo>
                    <a:pt x="0" y="0"/>
                  </a:lnTo>
                  <a:lnTo>
                    <a:pt x="0" y="145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884" name="Line 91"/>
            <p:cNvSpPr>
              <a:spLocks noChangeShapeType="1"/>
            </p:cNvSpPr>
            <p:nvPr/>
          </p:nvSpPr>
          <p:spPr bwMode="auto">
            <a:xfrm flipH="1">
              <a:off x="1519" y="2060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885" name="Line 92"/>
            <p:cNvSpPr>
              <a:spLocks noChangeShapeType="1"/>
            </p:cNvSpPr>
            <p:nvPr/>
          </p:nvSpPr>
          <p:spPr bwMode="auto">
            <a:xfrm>
              <a:off x="1519" y="1933"/>
              <a:ext cx="0" cy="1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886" name="Line 93"/>
            <p:cNvSpPr>
              <a:spLocks noChangeShapeType="1"/>
            </p:cNvSpPr>
            <p:nvPr/>
          </p:nvSpPr>
          <p:spPr bwMode="auto">
            <a:xfrm flipV="1">
              <a:off x="2425" y="1943"/>
              <a:ext cx="0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887" name="Line 94"/>
            <p:cNvSpPr>
              <a:spLocks noChangeShapeType="1"/>
            </p:cNvSpPr>
            <p:nvPr/>
          </p:nvSpPr>
          <p:spPr bwMode="auto">
            <a:xfrm flipH="1">
              <a:off x="1519" y="1933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76" name="Group 89"/>
          <p:cNvGrpSpPr>
            <a:grpSpLocks/>
          </p:cNvGrpSpPr>
          <p:nvPr/>
        </p:nvGrpSpPr>
        <p:grpSpPr bwMode="auto">
          <a:xfrm>
            <a:off x="5610916" y="2893877"/>
            <a:ext cx="732209" cy="221425"/>
            <a:chOff x="1519" y="1933"/>
            <a:chExt cx="906" cy="127"/>
          </a:xfrm>
        </p:grpSpPr>
        <p:sp>
          <p:nvSpPr>
            <p:cNvPr id="878" name="Freeform 90"/>
            <p:cNvSpPr>
              <a:spLocks/>
            </p:cNvSpPr>
            <p:nvPr/>
          </p:nvSpPr>
          <p:spPr bwMode="auto">
            <a:xfrm>
              <a:off x="1519" y="1933"/>
              <a:ext cx="906" cy="127"/>
            </a:xfrm>
            <a:custGeom>
              <a:avLst/>
              <a:gdLst>
                <a:gd name="T0" fmla="*/ 0 w 112"/>
                <a:gd name="T1" fmla="*/ 0 h 1455"/>
                <a:gd name="T2" fmla="*/ 2147483646 w 112"/>
                <a:gd name="T3" fmla="*/ 0 h 1455"/>
                <a:gd name="T4" fmla="*/ 2147483646 w 112"/>
                <a:gd name="T5" fmla="*/ 0 h 1455"/>
                <a:gd name="T6" fmla="*/ 0 w 112"/>
                <a:gd name="T7" fmla="*/ 0 h 1455"/>
                <a:gd name="T8" fmla="*/ 0 w 112"/>
                <a:gd name="T9" fmla="*/ 0 h 1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455"/>
                <a:gd name="T17" fmla="*/ 112 w 112"/>
                <a:gd name="T18" fmla="*/ 1455 h 1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455">
                  <a:moveTo>
                    <a:pt x="0" y="1455"/>
                  </a:moveTo>
                  <a:lnTo>
                    <a:pt x="112" y="1455"/>
                  </a:lnTo>
                  <a:lnTo>
                    <a:pt x="112" y="112"/>
                  </a:lnTo>
                  <a:lnTo>
                    <a:pt x="0" y="0"/>
                  </a:lnTo>
                  <a:lnTo>
                    <a:pt x="0" y="1455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879" name="Line 91"/>
            <p:cNvSpPr>
              <a:spLocks noChangeShapeType="1"/>
            </p:cNvSpPr>
            <p:nvPr/>
          </p:nvSpPr>
          <p:spPr bwMode="auto">
            <a:xfrm flipH="1">
              <a:off x="1519" y="2060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880" name="Line 92"/>
            <p:cNvSpPr>
              <a:spLocks noChangeShapeType="1"/>
            </p:cNvSpPr>
            <p:nvPr/>
          </p:nvSpPr>
          <p:spPr bwMode="auto">
            <a:xfrm>
              <a:off x="1519" y="1933"/>
              <a:ext cx="0" cy="12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881" name="Line 93"/>
            <p:cNvSpPr>
              <a:spLocks noChangeShapeType="1"/>
            </p:cNvSpPr>
            <p:nvPr/>
          </p:nvSpPr>
          <p:spPr bwMode="auto">
            <a:xfrm flipV="1">
              <a:off x="2425" y="1943"/>
              <a:ext cx="0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882" name="Line 94"/>
            <p:cNvSpPr>
              <a:spLocks noChangeShapeType="1"/>
            </p:cNvSpPr>
            <p:nvPr/>
          </p:nvSpPr>
          <p:spPr bwMode="auto">
            <a:xfrm flipH="1">
              <a:off x="1519" y="1933"/>
              <a:ext cx="90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sp>
        <p:nvSpPr>
          <p:cNvPr id="777" name="Rectangle 116"/>
          <p:cNvSpPr>
            <a:spLocks noChangeArrowheads="1"/>
          </p:cNvSpPr>
          <p:nvPr/>
        </p:nvSpPr>
        <p:spPr bwMode="auto">
          <a:xfrm rot="16200000">
            <a:off x="4988480" y="6102340"/>
            <a:ext cx="134012" cy="324371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31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31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31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31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89653"/>
            <a:endParaRPr lang="ru-RU" altLang="ru-RU" sz="554">
              <a:solidFill>
                <a:prstClr val="black"/>
              </a:solidFill>
            </a:endParaRPr>
          </a:p>
        </p:txBody>
      </p:sp>
      <p:grpSp>
        <p:nvGrpSpPr>
          <p:cNvPr id="779" name="Group 441"/>
          <p:cNvGrpSpPr>
            <a:grpSpLocks/>
          </p:cNvGrpSpPr>
          <p:nvPr/>
        </p:nvGrpSpPr>
        <p:grpSpPr bwMode="auto">
          <a:xfrm rot="5400000">
            <a:off x="4536690" y="5272790"/>
            <a:ext cx="1016148" cy="302928"/>
            <a:chOff x="1990" y="918"/>
            <a:chExt cx="1702" cy="166"/>
          </a:xfrm>
        </p:grpSpPr>
        <p:sp>
          <p:nvSpPr>
            <p:cNvPr id="876" name="Rectangle 443"/>
            <p:cNvSpPr>
              <a:spLocks noChangeArrowheads="1"/>
            </p:cNvSpPr>
            <p:nvPr/>
          </p:nvSpPr>
          <p:spPr bwMode="auto">
            <a:xfrm>
              <a:off x="1990" y="918"/>
              <a:ext cx="806" cy="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endParaRPr lang="ru-RU" altLang="ru-RU" sz="1846" kern="0">
                <a:solidFill>
                  <a:prstClr val="black"/>
                </a:solidFill>
              </a:endParaRPr>
            </a:p>
          </p:txBody>
        </p:sp>
        <p:sp>
          <p:nvSpPr>
            <p:cNvPr id="877" name="Freeform 444"/>
            <p:cNvSpPr>
              <a:spLocks noEditPoints="1"/>
            </p:cNvSpPr>
            <p:nvPr/>
          </p:nvSpPr>
          <p:spPr bwMode="auto">
            <a:xfrm>
              <a:off x="2886" y="1022"/>
              <a:ext cx="806" cy="62"/>
            </a:xfrm>
            <a:custGeom>
              <a:avLst/>
              <a:gdLst>
                <a:gd name="T0" fmla="*/ 0 w 2015"/>
                <a:gd name="T1" fmla="*/ 0 h 156"/>
                <a:gd name="T2" fmla="*/ 0 w 2015"/>
                <a:gd name="T3" fmla="*/ 0 h 156"/>
                <a:gd name="T4" fmla="*/ 0 w 2015"/>
                <a:gd name="T5" fmla="*/ 0 h 156"/>
                <a:gd name="T6" fmla="*/ 0 w 2015"/>
                <a:gd name="T7" fmla="*/ 0 h 156"/>
                <a:gd name="T8" fmla="*/ 0 w 2015"/>
                <a:gd name="T9" fmla="*/ 0 h 156"/>
                <a:gd name="T10" fmla="*/ 0 w 2015"/>
                <a:gd name="T11" fmla="*/ 0 h 156"/>
                <a:gd name="T12" fmla="*/ 0 w 2015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5"/>
                <a:gd name="T22" fmla="*/ 0 h 156"/>
                <a:gd name="T23" fmla="*/ 2015 w 201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5" h="156">
                  <a:moveTo>
                    <a:pt x="2015" y="47"/>
                  </a:moveTo>
                  <a:lnTo>
                    <a:pt x="0" y="47"/>
                  </a:lnTo>
                  <a:moveTo>
                    <a:pt x="2015" y="0"/>
                  </a:moveTo>
                  <a:lnTo>
                    <a:pt x="2015" y="156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2015" y="0"/>
                  </a:lnTo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834" name="Group 466"/>
          <p:cNvGrpSpPr>
            <a:grpSpLocks/>
          </p:cNvGrpSpPr>
          <p:nvPr/>
        </p:nvGrpSpPr>
        <p:grpSpPr bwMode="auto">
          <a:xfrm rot="16200000">
            <a:off x="7429759" y="6020973"/>
            <a:ext cx="229753" cy="147124"/>
            <a:chOff x="2355" y="2060"/>
            <a:chExt cx="773" cy="713"/>
          </a:xfrm>
        </p:grpSpPr>
        <p:sp>
          <p:nvSpPr>
            <p:cNvPr id="870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871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grpSp>
          <p:nvGrpSpPr>
            <p:cNvPr id="872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873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4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5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35" name="Group 466"/>
          <p:cNvGrpSpPr>
            <a:grpSpLocks/>
          </p:cNvGrpSpPr>
          <p:nvPr/>
        </p:nvGrpSpPr>
        <p:grpSpPr bwMode="auto">
          <a:xfrm rot="16200000">
            <a:off x="7169204" y="5427671"/>
            <a:ext cx="229753" cy="147124"/>
            <a:chOff x="2355" y="2060"/>
            <a:chExt cx="773" cy="713"/>
          </a:xfrm>
        </p:grpSpPr>
        <p:sp>
          <p:nvSpPr>
            <p:cNvPr id="864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865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grpSp>
          <p:nvGrpSpPr>
            <p:cNvPr id="866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867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8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9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37" name="Group 466"/>
          <p:cNvGrpSpPr>
            <a:grpSpLocks/>
          </p:cNvGrpSpPr>
          <p:nvPr/>
        </p:nvGrpSpPr>
        <p:grpSpPr bwMode="auto">
          <a:xfrm rot="16200000">
            <a:off x="7684158" y="6021221"/>
            <a:ext cx="229753" cy="147124"/>
            <a:chOff x="2355" y="2060"/>
            <a:chExt cx="773" cy="713"/>
          </a:xfrm>
        </p:grpSpPr>
        <p:sp>
          <p:nvSpPr>
            <p:cNvPr id="852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853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grpSp>
          <p:nvGrpSpPr>
            <p:cNvPr id="854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855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6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7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38" name="Group 466"/>
          <p:cNvGrpSpPr>
            <a:grpSpLocks/>
          </p:cNvGrpSpPr>
          <p:nvPr/>
        </p:nvGrpSpPr>
        <p:grpSpPr bwMode="auto">
          <a:xfrm rot="16200000">
            <a:off x="7179545" y="6020135"/>
            <a:ext cx="226825" cy="147424"/>
            <a:chOff x="2355" y="2060"/>
            <a:chExt cx="773" cy="713"/>
          </a:xfrm>
        </p:grpSpPr>
        <p:sp>
          <p:nvSpPr>
            <p:cNvPr id="846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847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grpSp>
          <p:nvGrpSpPr>
            <p:cNvPr id="848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849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0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1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39" name="Group 466"/>
          <p:cNvGrpSpPr>
            <a:grpSpLocks/>
          </p:cNvGrpSpPr>
          <p:nvPr/>
        </p:nvGrpSpPr>
        <p:grpSpPr bwMode="auto">
          <a:xfrm rot="16630862">
            <a:off x="7187991" y="5152695"/>
            <a:ext cx="229753" cy="147124"/>
            <a:chOff x="2355" y="2060"/>
            <a:chExt cx="773" cy="713"/>
          </a:xfrm>
        </p:grpSpPr>
        <p:sp>
          <p:nvSpPr>
            <p:cNvPr id="840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841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grpSp>
          <p:nvGrpSpPr>
            <p:cNvPr id="842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843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4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5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81" name="Группа 780"/>
          <p:cNvGrpSpPr/>
          <p:nvPr/>
        </p:nvGrpSpPr>
        <p:grpSpPr>
          <a:xfrm rot="10800000">
            <a:off x="6205961" y="3280243"/>
            <a:ext cx="138438" cy="314527"/>
            <a:chOff x="6632635" y="4128880"/>
            <a:chExt cx="295861" cy="860858"/>
          </a:xfrm>
        </p:grpSpPr>
        <p:sp>
          <p:nvSpPr>
            <p:cNvPr id="828" name="Freeform 489"/>
            <p:cNvSpPr>
              <a:spLocks noEditPoints="1"/>
            </p:cNvSpPr>
            <p:nvPr/>
          </p:nvSpPr>
          <p:spPr bwMode="auto">
            <a:xfrm rot="10800000">
              <a:off x="6632635" y="4363156"/>
              <a:ext cx="256744" cy="323891"/>
            </a:xfrm>
            <a:custGeom>
              <a:avLst/>
              <a:gdLst>
                <a:gd name="T0" fmla="*/ 1 w 695"/>
                <a:gd name="T1" fmla="*/ 1 h 637"/>
                <a:gd name="T2" fmla="*/ 1 w 695"/>
                <a:gd name="T3" fmla="*/ 1 h 637"/>
                <a:gd name="T4" fmla="*/ 1 w 695"/>
                <a:gd name="T5" fmla="*/ 1 h 637"/>
                <a:gd name="T6" fmla="*/ 1 w 695"/>
                <a:gd name="T7" fmla="*/ 1 h 637"/>
                <a:gd name="T8" fmla="*/ 1 w 695"/>
                <a:gd name="T9" fmla="*/ 1 h 637"/>
                <a:gd name="T10" fmla="*/ 1 w 695"/>
                <a:gd name="T11" fmla="*/ 1 h 637"/>
                <a:gd name="T12" fmla="*/ 1 w 695"/>
                <a:gd name="T13" fmla="*/ 1 h 637"/>
                <a:gd name="T14" fmla="*/ 1 w 695"/>
                <a:gd name="T15" fmla="*/ 1 h 637"/>
                <a:gd name="T16" fmla="*/ 1 w 695"/>
                <a:gd name="T17" fmla="*/ 1 h 637"/>
                <a:gd name="T18" fmla="*/ 1 w 695"/>
                <a:gd name="T19" fmla="*/ 1 h 637"/>
                <a:gd name="T20" fmla="*/ 1 w 695"/>
                <a:gd name="T21" fmla="*/ 0 h 637"/>
                <a:gd name="T22" fmla="*/ 1 w 695"/>
                <a:gd name="T23" fmla="*/ 1 h 637"/>
                <a:gd name="T24" fmla="*/ 1 w 695"/>
                <a:gd name="T25" fmla="*/ 1 h 637"/>
                <a:gd name="T26" fmla="*/ 1 w 695"/>
                <a:gd name="T27" fmla="*/ 1 h 637"/>
                <a:gd name="T28" fmla="*/ 1 w 695"/>
                <a:gd name="T29" fmla="*/ 1 h 637"/>
                <a:gd name="T30" fmla="*/ 1 w 695"/>
                <a:gd name="T31" fmla="*/ 1 h 637"/>
                <a:gd name="T32" fmla="*/ 1 w 695"/>
                <a:gd name="T33" fmla="*/ 1 h 637"/>
                <a:gd name="T34" fmla="*/ 1 w 695"/>
                <a:gd name="T35" fmla="*/ 1 h 637"/>
                <a:gd name="T36" fmla="*/ 1 w 695"/>
                <a:gd name="T37" fmla="*/ 1 h 637"/>
                <a:gd name="T38" fmla="*/ 1 w 695"/>
                <a:gd name="T39" fmla="*/ 1 h 637"/>
                <a:gd name="T40" fmla="*/ 1 w 695"/>
                <a:gd name="T41" fmla="*/ 1 h 637"/>
                <a:gd name="T42" fmla="*/ 1 w 695"/>
                <a:gd name="T43" fmla="*/ 1 h 637"/>
                <a:gd name="T44" fmla="*/ 1 w 695"/>
                <a:gd name="T45" fmla="*/ 0 h 637"/>
                <a:gd name="T46" fmla="*/ 1 w 695"/>
                <a:gd name="T47" fmla="*/ 0 h 637"/>
                <a:gd name="T48" fmla="*/ 1 w 695"/>
                <a:gd name="T49" fmla="*/ 1 h 637"/>
                <a:gd name="T50" fmla="*/ 1 w 695"/>
                <a:gd name="T51" fmla="*/ 1 h 637"/>
                <a:gd name="T52" fmla="*/ 1 w 695"/>
                <a:gd name="T53" fmla="*/ 1 h 637"/>
                <a:gd name="T54" fmla="*/ 1 w 695"/>
                <a:gd name="T55" fmla="*/ 1 h 637"/>
                <a:gd name="T56" fmla="*/ 1 w 695"/>
                <a:gd name="T57" fmla="*/ 1 h 637"/>
                <a:gd name="T58" fmla="*/ 1 w 695"/>
                <a:gd name="T59" fmla="*/ 1 h 637"/>
                <a:gd name="T60" fmla="*/ 1 w 695"/>
                <a:gd name="T61" fmla="*/ 1 h 637"/>
                <a:gd name="T62" fmla="*/ 1 w 695"/>
                <a:gd name="T63" fmla="*/ 1 h 637"/>
                <a:gd name="T64" fmla="*/ 1 w 695"/>
                <a:gd name="T65" fmla="*/ 1 h 637"/>
                <a:gd name="T66" fmla="*/ 1 w 695"/>
                <a:gd name="T67" fmla="*/ 1 h 637"/>
                <a:gd name="T68" fmla="*/ 1 w 695"/>
                <a:gd name="T69" fmla="*/ 1 h 637"/>
                <a:gd name="T70" fmla="*/ 1 w 695"/>
                <a:gd name="T71" fmla="*/ 1 h 637"/>
                <a:gd name="T72" fmla="*/ 0 w 695"/>
                <a:gd name="T73" fmla="*/ 1 h 637"/>
                <a:gd name="T74" fmla="*/ 1 w 695"/>
                <a:gd name="T75" fmla="*/ 1 h 637"/>
                <a:gd name="T76" fmla="*/ 1 w 695"/>
                <a:gd name="T77" fmla="*/ 1 h 637"/>
                <a:gd name="T78" fmla="*/ 1 w 695"/>
                <a:gd name="T79" fmla="*/ 1 h 637"/>
                <a:gd name="T80" fmla="*/ 1 w 695"/>
                <a:gd name="T81" fmla="*/ 0 h 6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95"/>
                <a:gd name="T124" fmla="*/ 0 h 637"/>
                <a:gd name="T125" fmla="*/ 695 w 695"/>
                <a:gd name="T126" fmla="*/ 637 h 6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95" h="637">
                  <a:moveTo>
                    <a:pt x="159" y="0"/>
                  </a:moveTo>
                  <a:lnTo>
                    <a:pt x="351" y="70"/>
                  </a:lnTo>
                  <a:lnTo>
                    <a:pt x="351" y="568"/>
                  </a:lnTo>
                  <a:lnTo>
                    <a:pt x="159" y="637"/>
                  </a:lnTo>
                  <a:lnTo>
                    <a:pt x="156" y="598"/>
                  </a:lnTo>
                  <a:lnTo>
                    <a:pt x="154" y="557"/>
                  </a:lnTo>
                  <a:lnTo>
                    <a:pt x="151" y="517"/>
                  </a:lnTo>
                  <a:lnTo>
                    <a:pt x="150" y="478"/>
                  </a:lnTo>
                  <a:lnTo>
                    <a:pt x="149" y="438"/>
                  </a:lnTo>
                  <a:lnTo>
                    <a:pt x="147" y="397"/>
                  </a:lnTo>
                  <a:lnTo>
                    <a:pt x="147" y="358"/>
                  </a:lnTo>
                  <a:lnTo>
                    <a:pt x="147" y="318"/>
                  </a:lnTo>
                  <a:lnTo>
                    <a:pt x="147" y="278"/>
                  </a:lnTo>
                  <a:lnTo>
                    <a:pt x="147" y="239"/>
                  </a:lnTo>
                  <a:lnTo>
                    <a:pt x="149" y="198"/>
                  </a:lnTo>
                  <a:lnTo>
                    <a:pt x="150" y="158"/>
                  </a:lnTo>
                  <a:lnTo>
                    <a:pt x="151" y="119"/>
                  </a:lnTo>
                  <a:lnTo>
                    <a:pt x="154" y="79"/>
                  </a:lnTo>
                  <a:lnTo>
                    <a:pt x="156" y="39"/>
                  </a:lnTo>
                  <a:lnTo>
                    <a:pt x="159" y="0"/>
                  </a:lnTo>
                  <a:close/>
                  <a:moveTo>
                    <a:pt x="351" y="70"/>
                  </a:moveTo>
                  <a:lnTo>
                    <a:pt x="678" y="70"/>
                  </a:lnTo>
                  <a:lnTo>
                    <a:pt x="681" y="101"/>
                  </a:lnTo>
                  <a:lnTo>
                    <a:pt x="685" y="131"/>
                  </a:lnTo>
                  <a:lnTo>
                    <a:pt x="689" y="162"/>
                  </a:lnTo>
                  <a:lnTo>
                    <a:pt x="691" y="193"/>
                  </a:lnTo>
                  <a:lnTo>
                    <a:pt x="693" y="224"/>
                  </a:lnTo>
                  <a:lnTo>
                    <a:pt x="694" y="256"/>
                  </a:lnTo>
                  <a:lnTo>
                    <a:pt x="695" y="287"/>
                  </a:lnTo>
                  <a:lnTo>
                    <a:pt x="695" y="318"/>
                  </a:lnTo>
                  <a:lnTo>
                    <a:pt x="695" y="349"/>
                  </a:lnTo>
                  <a:lnTo>
                    <a:pt x="694" y="380"/>
                  </a:lnTo>
                  <a:lnTo>
                    <a:pt x="693" y="412"/>
                  </a:lnTo>
                  <a:lnTo>
                    <a:pt x="691" y="443"/>
                  </a:lnTo>
                  <a:lnTo>
                    <a:pt x="689" y="474"/>
                  </a:lnTo>
                  <a:lnTo>
                    <a:pt x="685" y="505"/>
                  </a:lnTo>
                  <a:lnTo>
                    <a:pt x="681" y="536"/>
                  </a:lnTo>
                  <a:lnTo>
                    <a:pt x="678" y="568"/>
                  </a:lnTo>
                  <a:lnTo>
                    <a:pt x="351" y="568"/>
                  </a:lnTo>
                  <a:lnTo>
                    <a:pt x="351" y="70"/>
                  </a:lnTo>
                  <a:close/>
                  <a:moveTo>
                    <a:pt x="19" y="0"/>
                  </a:moveTo>
                  <a:lnTo>
                    <a:pt x="159" y="0"/>
                  </a:lnTo>
                  <a:lnTo>
                    <a:pt x="156" y="39"/>
                  </a:lnTo>
                  <a:lnTo>
                    <a:pt x="154" y="79"/>
                  </a:lnTo>
                  <a:lnTo>
                    <a:pt x="151" y="119"/>
                  </a:lnTo>
                  <a:lnTo>
                    <a:pt x="150" y="158"/>
                  </a:lnTo>
                  <a:lnTo>
                    <a:pt x="149" y="198"/>
                  </a:lnTo>
                  <a:lnTo>
                    <a:pt x="147" y="239"/>
                  </a:lnTo>
                  <a:lnTo>
                    <a:pt x="147" y="278"/>
                  </a:lnTo>
                  <a:lnTo>
                    <a:pt x="147" y="318"/>
                  </a:lnTo>
                  <a:lnTo>
                    <a:pt x="147" y="358"/>
                  </a:lnTo>
                  <a:lnTo>
                    <a:pt x="147" y="397"/>
                  </a:lnTo>
                  <a:lnTo>
                    <a:pt x="149" y="438"/>
                  </a:lnTo>
                  <a:lnTo>
                    <a:pt x="150" y="478"/>
                  </a:lnTo>
                  <a:lnTo>
                    <a:pt x="151" y="517"/>
                  </a:lnTo>
                  <a:lnTo>
                    <a:pt x="154" y="557"/>
                  </a:lnTo>
                  <a:lnTo>
                    <a:pt x="156" y="598"/>
                  </a:lnTo>
                  <a:lnTo>
                    <a:pt x="159" y="637"/>
                  </a:lnTo>
                  <a:lnTo>
                    <a:pt x="19" y="637"/>
                  </a:lnTo>
                  <a:lnTo>
                    <a:pt x="14" y="598"/>
                  </a:lnTo>
                  <a:lnTo>
                    <a:pt x="10" y="557"/>
                  </a:lnTo>
                  <a:lnTo>
                    <a:pt x="8" y="517"/>
                  </a:lnTo>
                  <a:lnTo>
                    <a:pt x="5" y="478"/>
                  </a:lnTo>
                  <a:lnTo>
                    <a:pt x="3" y="438"/>
                  </a:lnTo>
                  <a:lnTo>
                    <a:pt x="1" y="397"/>
                  </a:lnTo>
                  <a:lnTo>
                    <a:pt x="0" y="358"/>
                  </a:lnTo>
                  <a:lnTo>
                    <a:pt x="0" y="318"/>
                  </a:lnTo>
                  <a:lnTo>
                    <a:pt x="0" y="278"/>
                  </a:lnTo>
                  <a:lnTo>
                    <a:pt x="1" y="239"/>
                  </a:lnTo>
                  <a:lnTo>
                    <a:pt x="3" y="198"/>
                  </a:lnTo>
                  <a:lnTo>
                    <a:pt x="5" y="158"/>
                  </a:lnTo>
                  <a:lnTo>
                    <a:pt x="8" y="119"/>
                  </a:lnTo>
                  <a:lnTo>
                    <a:pt x="10" y="79"/>
                  </a:lnTo>
                  <a:lnTo>
                    <a:pt x="14" y="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815" name="Freeform 499"/>
            <p:cNvSpPr>
              <a:spLocks noEditPoints="1"/>
            </p:cNvSpPr>
            <p:nvPr/>
          </p:nvSpPr>
          <p:spPr bwMode="auto">
            <a:xfrm rot="5400000">
              <a:off x="6860901" y="4096837"/>
              <a:ext cx="35551" cy="99638"/>
            </a:xfrm>
            <a:custGeom>
              <a:avLst/>
              <a:gdLst>
                <a:gd name="T0" fmla="*/ 0 w 69"/>
                <a:gd name="T1" fmla="*/ 0 h 95"/>
                <a:gd name="T2" fmla="*/ 0 w 69"/>
                <a:gd name="T3" fmla="*/ 0 h 95"/>
                <a:gd name="T4" fmla="*/ 0 w 69"/>
                <a:gd name="T5" fmla="*/ 0 h 95"/>
                <a:gd name="T6" fmla="*/ 0 w 69"/>
                <a:gd name="T7" fmla="*/ 0 h 95"/>
                <a:gd name="T8" fmla="*/ 0 w 69"/>
                <a:gd name="T9" fmla="*/ 0 h 95"/>
                <a:gd name="T10" fmla="*/ 0 w 69"/>
                <a:gd name="T11" fmla="*/ 0 h 95"/>
                <a:gd name="T12" fmla="*/ 0 w 69"/>
                <a:gd name="T13" fmla="*/ 0 h 95"/>
                <a:gd name="T14" fmla="*/ 0 w 69"/>
                <a:gd name="T15" fmla="*/ 0 h 95"/>
                <a:gd name="T16" fmla="*/ 0 w 69"/>
                <a:gd name="T17" fmla="*/ 0 h 95"/>
                <a:gd name="T18" fmla="*/ 0 w 69"/>
                <a:gd name="T19" fmla="*/ 0 h 95"/>
                <a:gd name="T20" fmla="*/ 0 w 69"/>
                <a:gd name="T21" fmla="*/ 0 h 95"/>
                <a:gd name="T22" fmla="*/ 0 w 69"/>
                <a:gd name="T23" fmla="*/ 0 h 95"/>
                <a:gd name="T24" fmla="*/ 0 w 69"/>
                <a:gd name="T25" fmla="*/ 0 h 95"/>
                <a:gd name="T26" fmla="*/ 0 w 69"/>
                <a:gd name="T27" fmla="*/ 0 h 95"/>
                <a:gd name="T28" fmla="*/ 0 w 69"/>
                <a:gd name="T29" fmla="*/ 0 h 95"/>
                <a:gd name="T30" fmla="*/ 0 w 69"/>
                <a:gd name="T31" fmla="*/ 0 h 95"/>
                <a:gd name="T32" fmla="*/ 0 w 69"/>
                <a:gd name="T33" fmla="*/ 0 h 95"/>
                <a:gd name="T34" fmla="*/ 0 w 69"/>
                <a:gd name="T35" fmla="*/ 0 h 95"/>
                <a:gd name="T36" fmla="*/ 0 w 69"/>
                <a:gd name="T37" fmla="*/ 0 h 95"/>
                <a:gd name="T38" fmla="*/ 0 w 69"/>
                <a:gd name="T39" fmla="*/ 0 h 95"/>
                <a:gd name="T40" fmla="*/ 0 w 69"/>
                <a:gd name="T41" fmla="*/ 0 h 95"/>
                <a:gd name="T42" fmla="*/ 0 w 69"/>
                <a:gd name="T43" fmla="*/ 0 h 95"/>
                <a:gd name="T44" fmla="*/ 0 w 69"/>
                <a:gd name="T45" fmla="*/ 0 h 95"/>
                <a:gd name="T46" fmla="*/ 0 w 69"/>
                <a:gd name="T47" fmla="*/ 0 h 95"/>
                <a:gd name="T48" fmla="*/ 0 w 69"/>
                <a:gd name="T49" fmla="*/ 0 h 95"/>
                <a:gd name="T50" fmla="*/ 0 w 69"/>
                <a:gd name="T51" fmla="*/ 0 h 95"/>
                <a:gd name="T52" fmla="*/ 0 w 69"/>
                <a:gd name="T53" fmla="*/ 0 h 95"/>
                <a:gd name="T54" fmla="*/ 0 w 69"/>
                <a:gd name="T55" fmla="*/ 0 h 95"/>
                <a:gd name="T56" fmla="*/ 0 w 69"/>
                <a:gd name="T57" fmla="*/ 0 h 95"/>
                <a:gd name="T58" fmla="*/ 0 w 69"/>
                <a:gd name="T59" fmla="*/ 0 h 95"/>
                <a:gd name="T60" fmla="*/ 0 w 69"/>
                <a:gd name="T61" fmla="*/ 0 h 95"/>
                <a:gd name="T62" fmla="*/ 0 w 69"/>
                <a:gd name="T63" fmla="*/ 0 h 95"/>
                <a:gd name="T64" fmla="*/ 0 w 69"/>
                <a:gd name="T65" fmla="*/ 0 h 95"/>
                <a:gd name="T66" fmla="*/ 0 w 69"/>
                <a:gd name="T67" fmla="*/ 0 h 95"/>
                <a:gd name="T68" fmla="*/ 0 w 69"/>
                <a:gd name="T69" fmla="*/ 0 h 95"/>
                <a:gd name="T70" fmla="*/ 0 w 69"/>
                <a:gd name="T71" fmla="*/ 0 h 95"/>
                <a:gd name="T72" fmla="*/ 0 w 69"/>
                <a:gd name="T73" fmla="*/ 0 h 95"/>
                <a:gd name="T74" fmla="*/ 0 w 69"/>
                <a:gd name="T75" fmla="*/ 0 h 95"/>
                <a:gd name="T76" fmla="*/ 0 w 69"/>
                <a:gd name="T77" fmla="*/ 0 h 95"/>
                <a:gd name="T78" fmla="*/ 0 w 69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"/>
                <a:gd name="T121" fmla="*/ 0 h 95"/>
                <a:gd name="T122" fmla="*/ 69 w 69"/>
                <a:gd name="T123" fmla="*/ 95 h 9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" h="95">
                  <a:moveTo>
                    <a:pt x="69" y="95"/>
                  </a:moveTo>
                  <a:lnTo>
                    <a:pt x="69" y="58"/>
                  </a:lnTo>
                  <a:lnTo>
                    <a:pt x="57" y="58"/>
                  </a:lnTo>
                  <a:lnTo>
                    <a:pt x="57" y="95"/>
                  </a:lnTo>
                  <a:lnTo>
                    <a:pt x="69" y="95"/>
                  </a:lnTo>
                  <a:close/>
                  <a:moveTo>
                    <a:pt x="50" y="95"/>
                  </a:moveTo>
                  <a:lnTo>
                    <a:pt x="50" y="58"/>
                  </a:lnTo>
                  <a:lnTo>
                    <a:pt x="38" y="58"/>
                  </a:lnTo>
                  <a:lnTo>
                    <a:pt x="38" y="95"/>
                  </a:lnTo>
                  <a:lnTo>
                    <a:pt x="50" y="95"/>
                  </a:lnTo>
                  <a:close/>
                  <a:moveTo>
                    <a:pt x="31" y="95"/>
                  </a:moveTo>
                  <a:lnTo>
                    <a:pt x="31" y="58"/>
                  </a:lnTo>
                  <a:lnTo>
                    <a:pt x="19" y="58"/>
                  </a:lnTo>
                  <a:lnTo>
                    <a:pt x="19" y="95"/>
                  </a:lnTo>
                  <a:lnTo>
                    <a:pt x="31" y="95"/>
                  </a:lnTo>
                  <a:close/>
                  <a:moveTo>
                    <a:pt x="12" y="95"/>
                  </a:moveTo>
                  <a:lnTo>
                    <a:pt x="12" y="58"/>
                  </a:lnTo>
                  <a:lnTo>
                    <a:pt x="0" y="58"/>
                  </a:lnTo>
                  <a:lnTo>
                    <a:pt x="0" y="95"/>
                  </a:lnTo>
                  <a:lnTo>
                    <a:pt x="12" y="95"/>
                  </a:lnTo>
                  <a:close/>
                  <a:moveTo>
                    <a:pt x="69" y="36"/>
                  </a:moveTo>
                  <a:lnTo>
                    <a:pt x="69" y="0"/>
                  </a:lnTo>
                  <a:lnTo>
                    <a:pt x="57" y="0"/>
                  </a:lnTo>
                  <a:lnTo>
                    <a:pt x="57" y="36"/>
                  </a:lnTo>
                  <a:lnTo>
                    <a:pt x="69" y="36"/>
                  </a:lnTo>
                  <a:close/>
                  <a:moveTo>
                    <a:pt x="50" y="36"/>
                  </a:moveTo>
                  <a:lnTo>
                    <a:pt x="50" y="0"/>
                  </a:lnTo>
                  <a:lnTo>
                    <a:pt x="38" y="0"/>
                  </a:lnTo>
                  <a:lnTo>
                    <a:pt x="38" y="36"/>
                  </a:lnTo>
                  <a:lnTo>
                    <a:pt x="50" y="36"/>
                  </a:lnTo>
                  <a:close/>
                  <a:moveTo>
                    <a:pt x="31" y="36"/>
                  </a:moveTo>
                  <a:lnTo>
                    <a:pt x="31" y="0"/>
                  </a:lnTo>
                  <a:lnTo>
                    <a:pt x="19" y="0"/>
                  </a:lnTo>
                  <a:lnTo>
                    <a:pt x="19" y="36"/>
                  </a:lnTo>
                  <a:lnTo>
                    <a:pt x="31" y="36"/>
                  </a:lnTo>
                  <a:close/>
                  <a:moveTo>
                    <a:pt x="12" y="3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grpSp>
          <p:nvGrpSpPr>
            <p:cNvPr id="790" name="Group 495"/>
            <p:cNvGrpSpPr>
              <a:grpSpLocks/>
            </p:cNvGrpSpPr>
            <p:nvPr/>
          </p:nvGrpSpPr>
          <p:grpSpPr bwMode="auto">
            <a:xfrm rot="16200000">
              <a:off x="6676699" y="4753115"/>
              <a:ext cx="224386" cy="248859"/>
              <a:chOff x="1330" y="911"/>
              <a:chExt cx="40" cy="56"/>
            </a:xfrm>
          </p:grpSpPr>
          <p:sp>
            <p:nvSpPr>
              <p:cNvPr id="791" name="Rectangle 496"/>
              <p:cNvSpPr>
                <a:spLocks noChangeArrowheads="1"/>
              </p:cNvSpPr>
              <p:nvPr/>
            </p:nvSpPr>
            <p:spPr bwMode="auto">
              <a:xfrm rot="10800000">
                <a:off x="1330" y="911"/>
                <a:ext cx="40" cy="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4" name="Freeform 499"/>
              <p:cNvSpPr>
                <a:spLocks noEditPoints="1"/>
              </p:cNvSpPr>
              <p:nvPr/>
            </p:nvSpPr>
            <p:spPr bwMode="auto">
              <a:xfrm rot="10800000">
                <a:off x="1357" y="943"/>
                <a:ext cx="8" cy="22"/>
              </a:xfrm>
              <a:custGeom>
                <a:avLst/>
                <a:gdLst>
                  <a:gd name="T0" fmla="*/ 0 w 69"/>
                  <a:gd name="T1" fmla="*/ 0 h 95"/>
                  <a:gd name="T2" fmla="*/ 0 w 69"/>
                  <a:gd name="T3" fmla="*/ 0 h 95"/>
                  <a:gd name="T4" fmla="*/ 0 w 69"/>
                  <a:gd name="T5" fmla="*/ 0 h 95"/>
                  <a:gd name="T6" fmla="*/ 0 w 69"/>
                  <a:gd name="T7" fmla="*/ 0 h 95"/>
                  <a:gd name="T8" fmla="*/ 0 w 69"/>
                  <a:gd name="T9" fmla="*/ 0 h 95"/>
                  <a:gd name="T10" fmla="*/ 0 w 69"/>
                  <a:gd name="T11" fmla="*/ 0 h 95"/>
                  <a:gd name="T12" fmla="*/ 0 w 69"/>
                  <a:gd name="T13" fmla="*/ 0 h 95"/>
                  <a:gd name="T14" fmla="*/ 0 w 69"/>
                  <a:gd name="T15" fmla="*/ 0 h 95"/>
                  <a:gd name="T16" fmla="*/ 0 w 69"/>
                  <a:gd name="T17" fmla="*/ 0 h 95"/>
                  <a:gd name="T18" fmla="*/ 0 w 69"/>
                  <a:gd name="T19" fmla="*/ 0 h 95"/>
                  <a:gd name="T20" fmla="*/ 0 w 69"/>
                  <a:gd name="T21" fmla="*/ 0 h 95"/>
                  <a:gd name="T22" fmla="*/ 0 w 69"/>
                  <a:gd name="T23" fmla="*/ 0 h 95"/>
                  <a:gd name="T24" fmla="*/ 0 w 69"/>
                  <a:gd name="T25" fmla="*/ 0 h 95"/>
                  <a:gd name="T26" fmla="*/ 0 w 69"/>
                  <a:gd name="T27" fmla="*/ 0 h 95"/>
                  <a:gd name="T28" fmla="*/ 0 w 69"/>
                  <a:gd name="T29" fmla="*/ 0 h 95"/>
                  <a:gd name="T30" fmla="*/ 0 w 69"/>
                  <a:gd name="T31" fmla="*/ 0 h 95"/>
                  <a:gd name="T32" fmla="*/ 0 w 69"/>
                  <a:gd name="T33" fmla="*/ 0 h 95"/>
                  <a:gd name="T34" fmla="*/ 0 w 69"/>
                  <a:gd name="T35" fmla="*/ 0 h 95"/>
                  <a:gd name="T36" fmla="*/ 0 w 69"/>
                  <a:gd name="T37" fmla="*/ 0 h 95"/>
                  <a:gd name="T38" fmla="*/ 0 w 69"/>
                  <a:gd name="T39" fmla="*/ 0 h 95"/>
                  <a:gd name="T40" fmla="*/ 0 w 69"/>
                  <a:gd name="T41" fmla="*/ 0 h 95"/>
                  <a:gd name="T42" fmla="*/ 0 w 69"/>
                  <a:gd name="T43" fmla="*/ 0 h 95"/>
                  <a:gd name="T44" fmla="*/ 0 w 69"/>
                  <a:gd name="T45" fmla="*/ 0 h 95"/>
                  <a:gd name="T46" fmla="*/ 0 w 69"/>
                  <a:gd name="T47" fmla="*/ 0 h 95"/>
                  <a:gd name="T48" fmla="*/ 0 w 69"/>
                  <a:gd name="T49" fmla="*/ 0 h 95"/>
                  <a:gd name="T50" fmla="*/ 0 w 69"/>
                  <a:gd name="T51" fmla="*/ 0 h 95"/>
                  <a:gd name="T52" fmla="*/ 0 w 69"/>
                  <a:gd name="T53" fmla="*/ 0 h 95"/>
                  <a:gd name="T54" fmla="*/ 0 w 69"/>
                  <a:gd name="T55" fmla="*/ 0 h 95"/>
                  <a:gd name="T56" fmla="*/ 0 w 69"/>
                  <a:gd name="T57" fmla="*/ 0 h 95"/>
                  <a:gd name="T58" fmla="*/ 0 w 69"/>
                  <a:gd name="T59" fmla="*/ 0 h 95"/>
                  <a:gd name="T60" fmla="*/ 0 w 69"/>
                  <a:gd name="T61" fmla="*/ 0 h 95"/>
                  <a:gd name="T62" fmla="*/ 0 w 69"/>
                  <a:gd name="T63" fmla="*/ 0 h 95"/>
                  <a:gd name="T64" fmla="*/ 0 w 69"/>
                  <a:gd name="T65" fmla="*/ 0 h 95"/>
                  <a:gd name="T66" fmla="*/ 0 w 69"/>
                  <a:gd name="T67" fmla="*/ 0 h 95"/>
                  <a:gd name="T68" fmla="*/ 0 w 69"/>
                  <a:gd name="T69" fmla="*/ 0 h 95"/>
                  <a:gd name="T70" fmla="*/ 0 w 69"/>
                  <a:gd name="T71" fmla="*/ 0 h 95"/>
                  <a:gd name="T72" fmla="*/ 0 w 69"/>
                  <a:gd name="T73" fmla="*/ 0 h 95"/>
                  <a:gd name="T74" fmla="*/ 0 w 69"/>
                  <a:gd name="T75" fmla="*/ 0 h 95"/>
                  <a:gd name="T76" fmla="*/ 0 w 69"/>
                  <a:gd name="T77" fmla="*/ 0 h 95"/>
                  <a:gd name="T78" fmla="*/ 0 w 69"/>
                  <a:gd name="T79" fmla="*/ 0 h 9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95"/>
                  <a:gd name="T122" fmla="*/ 69 w 69"/>
                  <a:gd name="T123" fmla="*/ 95 h 9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95">
                    <a:moveTo>
                      <a:pt x="69" y="95"/>
                    </a:moveTo>
                    <a:lnTo>
                      <a:pt x="69" y="58"/>
                    </a:lnTo>
                    <a:lnTo>
                      <a:pt x="57" y="58"/>
                    </a:lnTo>
                    <a:lnTo>
                      <a:pt x="57" y="95"/>
                    </a:lnTo>
                    <a:lnTo>
                      <a:pt x="69" y="95"/>
                    </a:lnTo>
                    <a:close/>
                    <a:moveTo>
                      <a:pt x="50" y="95"/>
                    </a:moveTo>
                    <a:lnTo>
                      <a:pt x="50" y="58"/>
                    </a:lnTo>
                    <a:lnTo>
                      <a:pt x="38" y="58"/>
                    </a:lnTo>
                    <a:lnTo>
                      <a:pt x="38" y="95"/>
                    </a:lnTo>
                    <a:lnTo>
                      <a:pt x="50" y="95"/>
                    </a:lnTo>
                    <a:close/>
                    <a:moveTo>
                      <a:pt x="31" y="95"/>
                    </a:moveTo>
                    <a:lnTo>
                      <a:pt x="31" y="58"/>
                    </a:lnTo>
                    <a:lnTo>
                      <a:pt x="19" y="58"/>
                    </a:lnTo>
                    <a:lnTo>
                      <a:pt x="19" y="95"/>
                    </a:lnTo>
                    <a:lnTo>
                      <a:pt x="31" y="95"/>
                    </a:lnTo>
                    <a:close/>
                    <a:moveTo>
                      <a:pt x="12" y="95"/>
                    </a:moveTo>
                    <a:lnTo>
                      <a:pt x="12" y="58"/>
                    </a:lnTo>
                    <a:lnTo>
                      <a:pt x="0" y="58"/>
                    </a:lnTo>
                    <a:lnTo>
                      <a:pt x="0" y="95"/>
                    </a:lnTo>
                    <a:lnTo>
                      <a:pt x="12" y="95"/>
                    </a:lnTo>
                    <a:close/>
                    <a:moveTo>
                      <a:pt x="69" y="36"/>
                    </a:moveTo>
                    <a:lnTo>
                      <a:pt x="69" y="0"/>
                    </a:lnTo>
                    <a:lnTo>
                      <a:pt x="57" y="0"/>
                    </a:lnTo>
                    <a:lnTo>
                      <a:pt x="57" y="36"/>
                    </a:lnTo>
                    <a:lnTo>
                      <a:pt x="69" y="36"/>
                    </a:lnTo>
                    <a:close/>
                    <a:moveTo>
                      <a:pt x="50" y="36"/>
                    </a:moveTo>
                    <a:lnTo>
                      <a:pt x="50" y="0"/>
                    </a:lnTo>
                    <a:lnTo>
                      <a:pt x="38" y="0"/>
                    </a:lnTo>
                    <a:lnTo>
                      <a:pt x="38" y="36"/>
                    </a:lnTo>
                    <a:lnTo>
                      <a:pt x="50" y="36"/>
                    </a:lnTo>
                    <a:close/>
                    <a:moveTo>
                      <a:pt x="31" y="36"/>
                    </a:moveTo>
                    <a:lnTo>
                      <a:pt x="31" y="0"/>
                    </a:lnTo>
                    <a:lnTo>
                      <a:pt x="19" y="0"/>
                    </a:lnTo>
                    <a:lnTo>
                      <a:pt x="19" y="36"/>
                    </a:lnTo>
                    <a:lnTo>
                      <a:pt x="31" y="36"/>
                    </a:lnTo>
                    <a:close/>
                    <a:moveTo>
                      <a:pt x="12" y="3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6" name="Freeform 501"/>
              <p:cNvSpPr>
                <a:spLocks/>
              </p:cNvSpPr>
              <p:nvPr/>
            </p:nvSpPr>
            <p:spPr bwMode="auto">
              <a:xfrm rot="10800000">
                <a:off x="1331" y="913"/>
                <a:ext cx="36" cy="23"/>
              </a:xfrm>
              <a:custGeom>
                <a:avLst/>
                <a:gdLst>
                  <a:gd name="T0" fmla="*/ 0 w 292"/>
                  <a:gd name="T1" fmla="*/ 0 h 101"/>
                  <a:gd name="T2" fmla="*/ 0 w 292"/>
                  <a:gd name="T3" fmla="*/ 0 h 101"/>
                  <a:gd name="T4" fmla="*/ 0 w 292"/>
                  <a:gd name="T5" fmla="*/ 0 h 101"/>
                  <a:gd name="T6" fmla="*/ 0 w 292"/>
                  <a:gd name="T7" fmla="*/ 0 h 101"/>
                  <a:gd name="T8" fmla="*/ 0 w 292"/>
                  <a:gd name="T9" fmla="*/ 0 h 101"/>
                  <a:gd name="T10" fmla="*/ 0 w 292"/>
                  <a:gd name="T11" fmla="*/ 0 h 101"/>
                  <a:gd name="T12" fmla="*/ 0 w 292"/>
                  <a:gd name="T13" fmla="*/ 0 h 101"/>
                  <a:gd name="T14" fmla="*/ 0 w 292"/>
                  <a:gd name="T15" fmla="*/ 0 h 101"/>
                  <a:gd name="T16" fmla="*/ 0 w 292"/>
                  <a:gd name="T17" fmla="*/ 0 h 101"/>
                  <a:gd name="T18" fmla="*/ 0 w 292"/>
                  <a:gd name="T19" fmla="*/ 0 h 101"/>
                  <a:gd name="T20" fmla="*/ 0 w 292"/>
                  <a:gd name="T21" fmla="*/ 0 h 101"/>
                  <a:gd name="T22" fmla="*/ 0 w 292"/>
                  <a:gd name="T23" fmla="*/ 0 h 101"/>
                  <a:gd name="T24" fmla="*/ 0 w 292"/>
                  <a:gd name="T25" fmla="*/ 0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2"/>
                  <a:gd name="T40" fmla="*/ 0 h 101"/>
                  <a:gd name="T41" fmla="*/ 292 w 292"/>
                  <a:gd name="T42" fmla="*/ 101 h 1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2" h="101">
                    <a:moveTo>
                      <a:pt x="223" y="0"/>
                    </a:moveTo>
                    <a:lnTo>
                      <a:pt x="209" y="14"/>
                    </a:lnTo>
                    <a:lnTo>
                      <a:pt x="84" y="1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70" y="101"/>
                    </a:lnTo>
                    <a:lnTo>
                      <a:pt x="84" y="87"/>
                    </a:lnTo>
                    <a:lnTo>
                      <a:pt x="209" y="87"/>
                    </a:lnTo>
                    <a:lnTo>
                      <a:pt x="223" y="101"/>
                    </a:lnTo>
                    <a:lnTo>
                      <a:pt x="292" y="101"/>
                    </a:lnTo>
                    <a:lnTo>
                      <a:pt x="292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83" name="Rectangle 116"/>
          <p:cNvSpPr>
            <a:spLocks noChangeArrowheads="1"/>
          </p:cNvSpPr>
          <p:nvPr/>
        </p:nvSpPr>
        <p:spPr bwMode="auto">
          <a:xfrm>
            <a:off x="9093836" y="3102443"/>
            <a:ext cx="146557" cy="351204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31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31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31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31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89653"/>
            <a:endParaRPr lang="ru-RU" altLang="ru-RU" sz="554">
              <a:solidFill>
                <a:prstClr val="black"/>
              </a:solidFill>
            </a:endParaRPr>
          </a:p>
        </p:txBody>
      </p:sp>
      <p:sp>
        <p:nvSpPr>
          <p:cNvPr id="784" name="Rectangle 116"/>
          <p:cNvSpPr>
            <a:spLocks noChangeArrowheads="1"/>
          </p:cNvSpPr>
          <p:nvPr/>
        </p:nvSpPr>
        <p:spPr bwMode="auto">
          <a:xfrm>
            <a:off x="5808742" y="4102882"/>
            <a:ext cx="165463" cy="374639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31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31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31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31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89653"/>
            <a:endParaRPr lang="ru-RU" altLang="ru-RU" sz="554">
              <a:solidFill>
                <a:prstClr val="black"/>
              </a:solidFill>
            </a:endParaRPr>
          </a:p>
        </p:txBody>
      </p:sp>
      <p:sp>
        <p:nvSpPr>
          <p:cNvPr id="785" name="Прямоугольная выноска 784"/>
          <p:cNvSpPr/>
          <p:nvPr/>
        </p:nvSpPr>
        <p:spPr bwMode="auto">
          <a:xfrm>
            <a:off x="5097372" y="5181201"/>
            <a:ext cx="609111" cy="262761"/>
          </a:xfrm>
          <a:prstGeom prst="wedgeRectCallout">
            <a:avLst>
              <a:gd name="adj1" fmla="val -77173"/>
              <a:gd name="adj2" fmla="val 47970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9653">
              <a:defRPr/>
            </a:pPr>
            <a:r>
              <a:rPr lang="ru-RU" sz="554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Средство отображения информации</a:t>
            </a:r>
          </a:p>
        </p:txBody>
      </p:sp>
      <p:grpSp>
        <p:nvGrpSpPr>
          <p:cNvPr id="737" name="Group 441"/>
          <p:cNvGrpSpPr>
            <a:grpSpLocks/>
          </p:cNvGrpSpPr>
          <p:nvPr/>
        </p:nvGrpSpPr>
        <p:grpSpPr bwMode="auto">
          <a:xfrm rot="5400000">
            <a:off x="5640950" y="4235007"/>
            <a:ext cx="443407" cy="95169"/>
            <a:chOff x="3224" y="936"/>
            <a:chExt cx="896" cy="63"/>
          </a:xfrm>
        </p:grpSpPr>
        <p:sp>
          <p:nvSpPr>
            <p:cNvPr id="738" name="Rectangle 443"/>
            <p:cNvSpPr>
              <a:spLocks noChangeArrowheads="1"/>
            </p:cNvSpPr>
            <p:nvPr/>
          </p:nvSpPr>
          <p:spPr bwMode="auto">
            <a:xfrm>
              <a:off x="3224" y="937"/>
              <a:ext cx="806" cy="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endParaRPr lang="ru-RU" altLang="ru-RU" sz="1846" kern="0">
                <a:solidFill>
                  <a:prstClr val="black"/>
                </a:solidFill>
              </a:endParaRPr>
            </a:p>
          </p:txBody>
        </p:sp>
        <p:sp>
          <p:nvSpPr>
            <p:cNvPr id="739" name="Freeform 444"/>
            <p:cNvSpPr>
              <a:spLocks noEditPoints="1"/>
            </p:cNvSpPr>
            <p:nvPr/>
          </p:nvSpPr>
          <p:spPr bwMode="auto">
            <a:xfrm>
              <a:off x="3314" y="936"/>
              <a:ext cx="806" cy="62"/>
            </a:xfrm>
            <a:custGeom>
              <a:avLst/>
              <a:gdLst>
                <a:gd name="T0" fmla="*/ 0 w 2015"/>
                <a:gd name="T1" fmla="*/ 0 h 156"/>
                <a:gd name="T2" fmla="*/ 0 w 2015"/>
                <a:gd name="T3" fmla="*/ 0 h 156"/>
                <a:gd name="T4" fmla="*/ 0 w 2015"/>
                <a:gd name="T5" fmla="*/ 0 h 156"/>
                <a:gd name="T6" fmla="*/ 0 w 2015"/>
                <a:gd name="T7" fmla="*/ 0 h 156"/>
                <a:gd name="T8" fmla="*/ 0 w 2015"/>
                <a:gd name="T9" fmla="*/ 0 h 156"/>
                <a:gd name="T10" fmla="*/ 0 w 2015"/>
                <a:gd name="T11" fmla="*/ 0 h 156"/>
                <a:gd name="T12" fmla="*/ 0 w 2015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5"/>
                <a:gd name="T22" fmla="*/ 0 h 156"/>
                <a:gd name="T23" fmla="*/ 2015 w 201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5" h="156">
                  <a:moveTo>
                    <a:pt x="2015" y="47"/>
                  </a:moveTo>
                  <a:lnTo>
                    <a:pt x="0" y="47"/>
                  </a:lnTo>
                  <a:moveTo>
                    <a:pt x="2015" y="0"/>
                  </a:moveTo>
                  <a:lnTo>
                    <a:pt x="2015" y="156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2015" y="0"/>
                  </a:lnTo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596" name="Группа 595"/>
          <p:cNvGrpSpPr/>
          <p:nvPr/>
        </p:nvGrpSpPr>
        <p:grpSpPr>
          <a:xfrm>
            <a:off x="8096390" y="3980396"/>
            <a:ext cx="190972" cy="533700"/>
            <a:chOff x="6632636" y="4064633"/>
            <a:chExt cx="435242" cy="1199552"/>
          </a:xfrm>
        </p:grpSpPr>
        <p:sp>
          <p:nvSpPr>
            <p:cNvPr id="684" name="Rectangle 113"/>
            <p:cNvSpPr>
              <a:spLocks noChangeArrowheads="1"/>
            </p:cNvSpPr>
            <p:nvPr/>
          </p:nvSpPr>
          <p:spPr bwMode="auto">
            <a:xfrm>
              <a:off x="6637577" y="4064633"/>
              <a:ext cx="394089" cy="119955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endParaRPr lang="ru-RU" altLang="ru-RU" sz="1846" kern="0">
                <a:solidFill>
                  <a:prstClr val="black"/>
                </a:solidFill>
              </a:endParaRPr>
            </a:p>
          </p:txBody>
        </p:sp>
        <p:grpSp>
          <p:nvGrpSpPr>
            <p:cNvPr id="685" name="Group 484"/>
            <p:cNvGrpSpPr>
              <a:grpSpLocks/>
            </p:cNvGrpSpPr>
            <p:nvPr/>
          </p:nvGrpSpPr>
          <p:grpSpPr bwMode="auto">
            <a:xfrm rot="10800000">
              <a:off x="6632636" y="4330667"/>
              <a:ext cx="392495" cy="388873"/>
              <a:chOff x="1519" y="1572"/>
              <a:chExt cx="532" cy="383"/>
            </a:xfrm>
          </p:grpSpPr>
          <p:sp>
            <p:nvSpPr>
              <p:cNvPr id="722" name="Rectangle 485"/>
              <p:cNvSpPr>
                <a:spLocks noChangeArrowheads="1"/>
              </p:cNvSpPr>
              <p:nvPr/>
            </p:nvSpPr>
            <p:spPr bwMode="auto">
              <a:xfrm>
                <a:off x="1683" y="1583"/>
                <a:ext cx="337" cy="3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Rectangle 486"/>
              <p:cNvSpPr>
                <a:spLocks noChangeArrowheads="1"/>
              </p:cNvSpPr>
              <p:nvPr/>
            </p:nvSpPr>
            <p:spPr bwMode="auto">
              <a:xfrm>
                <a:off x="1683" y="1583"/>
                <a:ext cx="337" cy="36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Rectangle 487"/>
              <p:cNvSpPr>
                <a:spLocks noChangeArrowheads="1"/>
              </p:cNvSpPr>
              <p:nvPr/>
            </p:nvSpPr>
            <p:spPr bwMode="auto">
              <a:xfrm>
                <a:off x="1519" y="1572"/>
                <a:ext cx="133" cy="38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Rectangle 488"/>
              <p:cNvSpPr>
                <a:spLocks noChangeArrowheads="1"/>
              </p:cNvSpPr>
              <p:nvPr/>
            </p:nvSpPr>
            <p:spPr bwMode="auto">
              <a:xfrm>
                <a:off x="1519" y="1572"/>
                <a:ext cx="133" cy="38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489"/>
              <p:cNvSpPr>
                <a:spLocks noEditPoints="1"/>
              </p:cNvSpPr>
              <p:nvPr/>
            </p:nvSpPr>
            <p:spPr bwMode="auto">
              <a:xfrm>
                <a:off x="1703" y="1604"/>
                <a:ext cx="348" cy="319"/>
              </a:xfrm>
              <a:custGeom>
                <a:avLst/>
                <a:gdLst>
                  <a:gd name="T0" fmla="*/ 1 w 695"/>
                  <a:gd name="T1" fmla="*/ 1 h 637"/>
                  <a:gd name="T2" fmla="*/ 1 w 695"/>
                  <a:gd name="T3" fmla="*/ 1 h 637"/>
                  <a:gd name="T4" fmla="*/ 1 w 695"/>
                  <a:gd name="T5" fmla="*/ 1 h 637"/>
                  <a:gd name="T6" fmla="*/ 1 w 695"/>
                  <a:gd name="T7" fmla="*/ 1 h 637"/>
                  <a:gd name="T8" fmla="*/ 1 w 695"/>
                  <a:gd name="T9" fmla="*/ 1 h 637"/>
                  <a:gd name="T10" fmla="*/ 1 w 695"/>
                  <a:gd name="T11" fmla="*/ 1 h 637"/>
                  <a:gd name="T12" fmla="*/ 1 w 695"/>
                  <a:gd name="T13" fmla="*/ 1 h 637"/>
                  <a:gd name="T14" fmla="*/ 1 w 695"/>
                  <a:gd name="T15" fmla="*/ 1 h 637"/>
                  <a:gd name="T16" fmla="*/ 1 w 695"/>
                  <a:gd name="T17" fmla="*/ 1 h 637"/>
                  <a:gd name="T18" fmla="*/ 1 w 695"/>
                  <a:gd name="T19" fmla="*/ 1 h 637"/>
                  <a:gd name="T20" fmla="*/ 1 w 695"/>
                  <a:gd name="T21" fmla="*/ 0 h 637"/>
                  <a:gd name="T22" fmla="*/ 1 w 695"/>
                  <a:gd name="T23" fmla="*/ 1 h 637"/>
                  <a:gd name="T24" fmla="*/ 1 w 695"/>
                  <a:gd name="T25" fmla="*/ 1 h 637"/>
                  <a:gd name="T26" fmla="*/ 1 w 695"/>
                  <a:gd name="T27" fmla="*/ 1 h 637"/>
                  <a:gd name="T28" fmla="*/ 1 w 695"/>
                  <a:gd name="T29" fmla="*/ 1 h 637"/>
                  <a:gd name="T30" fmla="*/ 1 w 695"/>
                  <a:gd name="T31" fmla="*/ 1 h 637"/>
                  <a:gd name="T32" fmla="*/ 1 w 695"/>
                  <a:gd name="T33" fmla="*/ 1 h 637"/>
                  <a:gd name="T34" fmla="*/ 1 w 695"/>
                  <a:gd name="T35" fmla="*/ 1 h 637"/>
                  <a:gd name="T36" fmla="*/ 1 w 695"/>
                  <a:gd name="T37" fmla="*/ 1 h 637"/>
                  <a:gd name="T38" fmla="*/ 1 w 695"/>
                  <a:gd name="T39" fmla="*/ 1 h 637"/>
                  <a:gd name="T40" fmla="*/ 1 w 695"/>
                  <a:gd name="T41" fmla="*/ 1 h 637"/>
                  <a:gd name="T42" fmla="*/ 1 w 695"/>
                  <a:gd name="T43" fmla="*/ 1 h 637"/>
                  <a:gd name="T44" fmla="*/ 1 w 695"/>
                  <a:gd name="T45" fmla="*/ 0 h 637"/>
                  <a:gd name="T46" fmla="*/ 1 w 695"/>
                  <a:gd name="T47" fmla="*/ 0 h 637"/>
                  <a:gd name="T48" fmla="*/ 1 w 695"/>
                  <a:gd name="T49" fmla="*/ 1 h 637"/>
                  <a:gd name="T50" fmla="*/ 1 w 695"/>
                  <a:gd name="T51" fmla="*/ 1 h 637"/>
                  <a:gd name="T52" fmla="*/ 1 w 695"/>
                  <a:gd name="T53" fmla="*/ 1 h 637"/>
                  <a:gd name="T54" fmla="*/ 1 w 695"/>
                  <a:gd name="T55" fmla="*/ 1 h 637"/>
                  <a:gd name="T56" fmla="*/ 1 w 695"/>
                  <a:gd name="T57" fmla="*/ 1 h 637"/>
                  <a:gd name="T58" fmla="*/ 1 w 695"/>
                  <a:gd name="T59" fmla="*/ 1 h 637"/>
                  <a:gd name="T60" fmla="*/ 1 w 695"/>
                  <a:gd name="T61" fmla="*/ 1 h 637"/>
                  <a:gd name="T62" fmla="*/ 1 w 695"/>
                  <a:gd name="T63" fmla="*/ 1 h 637"/>
                  <a:gd name="T64" fmla="*/ 1 w 695"/>
                  <a:gd name="T65" fmla="*/ 1 h 637"/>
                  <a:gd name="T66" fmla="*/ 1 w 695"/>
                  <a:gd name="T67" fmla="*/ 1 h 637"/>
                  <a:gd name="T68" fmla="*/ 1 w 695"/>
                  <a:gd name="T69" fmla="*/ 1 h 637"/>
                  <a:gd name="T70" fmla="*/ 1 w 695"/>
                  <a:gd name="T71" fmla="*/ 1 h 637"/>
                  <a:gd name="T72" fmla="*/ 0 w 695"/>
                  <a:gd name="T73" fmla="*/ 1 h 637"/>
                  <a:gd name="T74" fmla="*/ 1 w 695"/>
                  <a:gd name="T75" fmla="*/ 1 h 637"/>
                  <a:gd name="T76" fmla="*/ 1 w 695"/>
                  <a:gd name="T77" fmla="*/ 1 h 637"/>
                  <a:gd name="T78" fmla="*/ 1 w 695"/>
                  <a:gd name="T79" fmla="*/ 1 h 637"/>
                  <a:gd name="T80" fmla="*/ 1 w 695"/>
                  <a:gd name="T81" fmla="*/ 0 h 6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95"/>
                  <a:gd name="T124" fmla="*/ 0 h 637"/>
                  <a:gd name="T125" fmla="*/ 695 w 695"/>
                  <a:gd name="T126" fmla="*/ 637 h 6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95" h="637">
                    <a:moveTo>
                      <a:pt x="159" y="0"/>
                    </a:moveTo>
                    <a:lnTo>
                      <a:pt x="351" y="70"/>
                    </a:lnTo>
                    <a:lnTo>
                      <a:pt x="351" y="568"/>
                    </a:lnTo>
                    <a:lnTo>
                      <a:pt x="159" y="637"/>
                    </a:lnTo>
                    <a:lnTo>
                      <a:pt x="156" y="598"/>
                    </a:lnTo>
                    <a:lnTo>
                      <a:pt x="154" y="557"/>
                    </a:lnTo>
                    <a:lnTo>
                      <a:pt x="151" y="517"/>
                    </a:lnTo>
                    <a:lnTo>
                      <a:pt x="150" y="478"/>
                    </a:lnTo>
                    <a:lnTo>
                      <a:pt x="149" y="438"/>
                    </a:lnTo>
                    <a:lnTo>
                      <a:pt x="147" y="397"/>
                    </a:lnTo>
                    <a:lnTo>
                      <a:pt x="147" y="358"/>
                    </a:lnTo>
                    <a:lnTo>
                      <a:pt x="147" y="318"/>
                    </a:lnTo>
                    <a:lnTo>
                      <a:pt x="147" y="278"/>
                    </a:lnTo>
                    <a:lnTo>
                      <a:pt x="147" y="239"/>
                    </a:lnTo>
                    <a:lnTo>
                      <a:pt x="149" y="198"/>
                    </a:lnTo>
                    <a:lnTo>
                      <a:pt x="150" y="158"/>
                    </a:lnTo>
                    <a:lnTo>
                      <a:pt x="151" y="119"/>
                    </a:lnTo>
                    <a:lnTo>
                      <a:pt x="154" y="79"/>
                    </a:lnTo>
                    <a:lnTo>
                      <a:pt x="156" y="39"/>
                    </a:lnTo>
                    <a:lnTo>
                      <a:pt x="159" y="0"/>
                    </a:lnTo>
                    <a:close/>
                    <a:moveTo>
                      <a:pt x="351" y="70"/>
                    </a:moveTo>
                    <a:lnTo>
                      <a:pt x="678" y="70"/>
                    </a:lnTo>
                    <a:lnTo>
                      <a:pt x="681" y="101"/>
                    </a:lnTo>
                    <a:lnTo>
                      <a:pt x="685" y="131"/>
                    </a:lnTo>
                    <a:lnTo>
                      <a:pt x="689" y="162"/>
                    </a:lnTo>
                    <a:lnTo>
                      <a:pt x="691" y="193"/>
                    </a:lnTo>
                    <a:lnTo>
                      <a:pt x="693" y="224"/>
                    </a:lnTo>
                    <a:lnTo>
                      <a:pt x="694" y="256"/>
                    </a:lnTo>
                    <a:lnTo>
                      <a:pt x="695" y="287"/>
                    </a:lnTo>
                    <a:lnTo>
                      <a:pt x="695" y="318"/>
                    </a:lnTo>
                    <a:lnTo>
                      <a:pt x="695" y="349"/>
                    </a:lnTo>
                    <a:lnTo>
                      <a:pt x="694" y="380"/>
                    </a:lnTo>
                    <a:lnTo>
                      <a:pt x="693" y="412"/>
                    </a:lnTo>
                    <a:lnTo>
                      <a:pt x="691" y="443"/>
                    </a:lnTo>
                    <a:lnTo>
                      <a:pt x="689" y="474"/>
                    </a:lnTo>
                    <a:lnTo>
                      <a:pt x="685" y="505"/>
                    </a:lnTo>
                    <a:lnTo>
                      <a:pt x="681" y="536"/>
                    </a:lnTo>
                    <a:lnTo>
                      <a:pt x="678" y="568"/>
                    </a:lnTo>
                    <a:lnTo>
                      <a:pt x="351" y="568"/>
                    </a:lnTo>
                    <a:lnTo>
                      <a:pt x="351" y="70"/>
                    </a:lnTo>
                    <a:close/>
                    <a:moveTo>
                      <a:pt x="19" y="0"/>
                    </a:moveTo>
                    <a:lnTo>
                      <a:pt x="159" y="0"/>
                    </a:lnTo>
                    <a:lnTo>
                      <a:pt x="156" y="39"/>
                    </a:lnTo>
                    <a:lnTo>
                      <a:pt x="154" y="79"/>
                    </a:lnTo>
                    <a:lnTo>
                      <a:pt x="151" y="119"/>
                    </a:lnTo>
                    <a:lnTo>
                      <a:pt x="150" y="158"/>
                    </a:lnTo>
                    <a:lnTo>
                      <a:pt x="149" y="198"/>
                    </a:lnTo>
                    <a:lnTo>
                      <a:pt x="147" y="239"/>
                    </a:lnTo>
                    <a:lnTo>
                      <a:pt x="147" y="278"/>
                    </a:lnTo>
                    <a:lnTo>
                      <a:pt x="147" y="318"/>
                    </a:lnTo>
                    <a:lnTo>
                      <a:pt x="147" y="358"/>
                    </a:lnTo>
                    <a:lnTo>
                      <a:pt x="147" y="397"/>
                    </a:lnTo>
                    <a:lnTo>
                      <a:pt x="149" y="438"/>
                    </a:lnTo>
                    <a:lnTo>
                      <a:pt x="150" y="478"/>
                    </a:lnTo>
                    <a:lnTo>
                      <a:pt x="151" y="517"/>
                    </a:lnTo>
                    <a:lnTo>
                      <a:pt x="154" y="557"/>
                    </a:lnTo>
                    <a:lnTo>
                      <a:pt x="156" y="598"/>
                    </a:lnTo>
                    <a:lnTo>
                      <a:pt x="159" y="637"/>
                    </a:lnTo>
                    <a:lnTo>
                      <a:pt x="19" y="637"/>
                    </a:lnTo>
                    <a:lnTo>
                      <a:pt x="14" y="598"/>
                    </a:lnTo>
                    <a:lnTo>
                      <a:pt x="10" y="557"/>
                    </a:lnTo>
                    <a:lnTo>
                      <a:pt x="8" y="517"/>
                    </a:lnTo>
                    <a:lnTo>
                      <a:pt x="5" y="478"/>
                    </a:lnTo>
                    <a:lnTo>
                      <a:pt x="3" y="438"/>
                    </a:lnTo>
                    <a:lnTo>
                      <a:pt x="1" y="397"/>
                    </a:lnTo>
                    <a:lnTo>
                      <a:pt x="0" y="358"/>
                    </a:lnTo>
                    <a:lnTo>
                      <a:pt x="0" y="318"/>
                    </a:lnTo>
                    <a:lnTo>
                      <a:pt x="0" y="278"/>
                    </a:lnTo>
                    <a:lnTo>
                      <a:pt x="1" y="239"/>
                    </a:lnTo>
                    <a:lnTo>
                      <a:pt x="3" y="198"/>
                    </a:lnTo>
                    <a:lnTo>
                      <a:pt x="5" y="158"/>
                    </a:lnTo>
                    <a:lnTo>
                      <a:pt x="8" y="119"/>
                    </a:lnTo>
                    <a:lnTo>
                      <a:pt x="10" y="79"/>
                    </a:lnTo>
                    <a:lnTo>
                      <a:pt x="14" y="3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490"/>
              <p:cNvSpPr>
                <a:spLocks/>
              </p:cNvSpPr>
              <p:nvPr/>
            </p:nvSpPr>
            <p:spPr bwMode="auto">
              <a:xfrm>
                <a:off x="1777" y="1604"/>
                <a:ext cx="102" cy="319"/>
              </a:xfrm>
              <a:custGeom>
                <a:avLst/>
                <a:gdLst>
                  <a:gd name="T0" fmla="*/ 1 w 204"/>
                  <a:gd name="T1" fmla="*/ 0 h 637"/>
                  <a:gd name="T2" fmla="*/ 1 w 204"/>
                  <a:gd name="T3" fmla="*/ 1 h 637"/>
                  <a:gd name="T4" fmla="*/ 1 w 204"/>
                  <a:gd name="T5" fmla="*/ 1 h 637"/>
                  <a:gd name="T6" fmla="*/ 1 w 204"/>
                  <a:gd name="T7" fmla="*/ 1 h 637"/>
                  <a:gd name="T8" fmla="*/ 1 w 204"/>
                  <a:gd name="T9" fmla="*/ 1 h 637"/>
                  <a:gd name="T10" fmla="*/ 1 w 204"/>
                  <a:gd name="T11" fmla="*/ 1 h 637"/>
                  <a:gd name="T12" fmla="*/ 1 w 204"/>
                  <a:gd name="T13" fmla="*/ 1 h 637"/>
                  <a:gd name="T14" fmla="*/ 1 w 204"/>
                  <a:gd name="T15" fmla="*/ 1 h 637"/>
                  <a:gd name="T16" fmla="*/ 1 w 204"/>
                  <a:gd name="T17" fmla="*/ 1 h 637"/>
                  <a:gd name="T18" fmla="*/ 1 w 204"/>
                  <a:gd name="T19" fmla="*/ 1 h 637"/>
                  <a:gd name="T20" fmla="*/ 0 w 204"/>
                  <a:gd name="T21" fmla="*/ 1 h 637"/>
                  <a:gd name="T22" fmla="*/ 0 w 204"/>
                  <a:gd name="T23" fmla="*/ 1 h 637"/>
                  <a:gd name="T24" fmla="*/ 0 w 204"/>
                  <a:gd name="T25" fmla="*/ 1 h 637"/>
                  <a:gd name="T26" fmla="*/ 0 w 204"/>
                  <a:gd name="T27" fmla="*/ 1 h 637"/>
                  <a:gd name="T28" fmla="*/ 0 w 204"/>
                  <a:gd name="T29" fmla="*/ 1 h 637"/>
                  <a:gd name="T30" fmla="*/ 1 w 204"/>
                  <a:gd name="T31" fmla="*/ 1 h 637"/>
                  <a:gd name="T32" fmla="*/ 1 w 204"/>
                  <a:gd name="T33" fmla="*/ 1 h 637"/>
                  <a:gd name="T34" fmla="*/ 1 w 204"/>
                  <a:gd name="T35" fmla="*/ 1 h 637"/>
                  <a:gd name="T36" fmla="*/ 1 w 204"/>
                  <a:gd name="T37" fmla="*/ 1 h 637"/>
                  <a:gd name="T38" fmla="*/ 1 w 204"/>
                  <a:gd name="T39" fmla="*/ 1 h 637"/>
                  <a:gd name="T40" fmla="*/ 1 w 204"/>
                  <a:gd name="T41" fmla="*/ 0 h 637"/>
                  <a:gd name="T42" fmla="*/ 1 w 204"/>
                  <a:gd name="T43" fmla="*/ 0 h 63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4"/>
                  <a:gd name="T67" fmla="*/ 0 h 637"/>
                  <a:gd name="T68" fmla="*/ 204 w 204"/>
                  <a:gd name="T69" fmla="*/ 637 h 63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4" h="637">
                    <a:moveTo>
                      <a:pt x="12" y="0"/>
                    </a:moveTo>
                    <a:lnTo>
                      <a:pt x="204" y="70"/>
                    </a:lnTo>
                    <a:lnTo>
                      <a:pt x="204" y="568"/>
                    </a:lnTo>
                    <a:lnTo>
                      <a:pt x="12" y="637"/>
                    </a:lnTo>
                    <a:lnTo>
                      <a:pt x="9" y="598"/>
                    </a:lnTo>
                    <a:lnTo>
                      <a:pt x="7" y="557"/>
                    </a:lnTo>
                    <a:lnTo>
                      <a:pt x="4" y="517"/>
                    </a:lnTo>
                    <a:lnTo>
                      <a:pt x="3" y="478"/>
                    </a:lnTo>
                    <a:lnTo>
                      <a:pt x="2" y="438"/>
                    </a:lnTo>
                    <a:lnTo>
                      <a:pt x="0" y="397"/>
                    </a:lnTo>
                    <a:lnTo>
                      <a:pt x="0" y="358"/>
                    </a:lnTo>
                    <a:lnTo>
                      <a:pt x="0" y="318"/>
                    </a:lnTo>
                    <a:lnTo>
                      <a:pt x="0" y="278"/>
                    </a:lnTo>
                    <a:lnTo>
                      <a:pt x="0" y="239"/>
                    </a:lnTo>
                    <a:lnTo>
                      <a:pt x="2" y="198"/>
                    </a:lnTo>
                    <a:lnTo>
                      <a:pt x="3" y="158"/>
                    </a:lnTo>
                    <a:lnTo>
                      <a:pt x="4" y="119"/>
                    </a:lnTo>
                    <a:lnTo>
                      <a:pt x="7" y="79"/>
                    </a:lnTo>
                    <a:lnTo>
                      <a:pt x="9" y="39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491"/>
              <p:cNvSpPr>
                <a:spLocks/>
              </p:cNvSpPr>
              <p:nvPr/>
            </p:nvSpPr>
            <p:spPr bwMode="auto">
              <a:xfrm>
                <a:off x="1879" y="1639"/>
                <a:ext cx="172" cy="249"/>
              </a:xfrm>
              <a:custGeom>
                <a:avLst/>
                <a:gdLst>
                  <a:gd name="T0" fmla="*/ 0 w 344"/>
                  <a:gd name="T1" fmla="*/ 0 h 498"/>
                  <a:gd name="T2" fmla="*/ 1 w 344"/>
                  <a:gd name="T3" fmla="*/ 0 h 498"/>
                  <a:gd name="T4" fmla="*/ 1 w 344"/>
                  <a:gd name="T5" fmla="*/ 0 h 498"/>
                  <a:gd name="T6" fmla="*/ 1 w 344"/>
                  <a:gd name="T7" fmla="*/ 1 h 498"/>
                  <a:gd name="T8" fmla="*/ 1 w 344"/>
                  <a:gd name="T9" fmla="*/ 1 h 498"/>
                  <a:gd name="T10" fmla="*/ 1 w 344"/>
                  <a:gd name="T11" fmla="*/ 1 h 498"/>
                  <a:gd name="T12" fmla="*/ 1 w 344"/>
                  <a:gd name="T13" fmla="*/ 1 h 498"/>
                  <a:gd name="T14" fmla="*/ 1 w 344"/>
                  <a:gd name="T15" fmla="*/ 1 h 498"/>
                  <a:gd name="T16" fmla="*/ 1 w 344"/>
                  <a:gd name="T17" fmla="*/ 1 h 498"/>
                  <a:gd name="T18" fmla="*/ 1 w 344"/>
                  <a:gd name="T19" fmla="*/ 1 h 498"/>
                  <a:gd name="T20" fmla="*/ 1 w 344"/>
                  <a:gd name="T21" fmla="*/ 1 h 498"/>
                  <a:gd name="T22" fmla="*/ 1 w 344"/>
                  <a:gd name="T23" fmla="*/ 1 h 498"/>
                  <a:gd name="T24" fmla="*/ 1 w 344"/>
                  <a:gd name="T25" fmla="*/ 1 h 498"/>
                  <a:gd name="T26" fmla="*/ 1 w 344"/>
                  <a:gd name="T27" fmla="*/ 1 h 498"/>
                  <a:gd name="T28" fmla="*/ 1 w 344"/>
                  <a:gd name="T29" fmla="*/ 1 h 498"/>
                  <a:gd name="T30" fmla="*/ 1 w 344"/>
                  <a:gd name="T31" fmla="*/ 1 h 498"/>
                  <a:gd name="T32" fmla="*/ 1 w 344"/>
                  <a:gd name="T33" fmla="*/ 1 h 498"/>
                  <a:gd name="T34" fmla="*/ 1 w 344"/>
                  <a:gd name="T35" fmla="*/ 1 h 498"/>
                  <a:gd name="T36" fmla="*/ 1 w 344"/>
                  <a:gd name="T37" fmla="*/ 1 h 498"/>
                  <a:gd name="T38" fmla="*/ 1 w 344"/>
                  <a:gd name="T39" fmla="*/ 1 h 498"/>
                  <a:gd name="T40" fmla="*/ 0 w 344"/>
                  <a:gd name="T41" fmla="*/ 1 h 498"/>
                  <a:gd name="T42" fmla="*/ 0 w 344"/>
                  <a:gd name="T43" fmla="*/ 0 h 498"/>
                  <a:gd name="T44" fmla="*/ 0 w 344"/>
                  <a:gd name="T45" fmla="*/ 0 h 4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4"/>
                  <a:gd name="T70" fmla="*/ 0 h 498"/>
                  <a:gd name="T71" fmla="*/ 344 w 344"/>
                  <a:gd name="T72" fmla="*/ 498 h 49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4" h="498">
                    <a:moveTo>
                      <a:pt x="0" y="0"/>
                    </a:moveTo>
                    <a:lnTo>
                      <a:pt x="327" y="0"/>
                    </a:lnTo>
                    <a:lnTo>
                      <a:pt x="330" y="31"/>
                    </a:lnTo>
                    <a:lnTo>
                      <a:pt x="334" y="61"/>
                    </a:lnTo>
                    <a:lnTo>
                      <a:pt x="338" y="92"/>
                    </a:lnTo>
                    <a:lnTo>
                      <a:pt x="340" y="123"/>
                    </a:lnTo>
                    <a:lnTo>
                      <a:pt x="342" y="154"/>
                    </a:lnTo>
                    <a:lnTo>
                      <a:pt x="343" y="186"/>
                    </a:lnTo>
                    <a:lnTo>
                      <a:pt x="344" y="217"/>
                    </a:lnTo>
                    <a:lnTo>
                      <a:pt x="344" y="248"/>
                    </a:lnTo>
                    <a:lnTo>
                      <a:pt x="344" y="279"/>
                    </a:lnTo>
                    <a:lnTo>
                      <a:pt x="343" y="310"/>
                    </a:lnTo>
                    <a:lnTo>
                      <a:pt x="342" y="342"/>
                    </a:lnTo>
                    <a:lnTo>
                      <a:pt x="340" y="373"/>
                    </a:lnTo>
                    <a:lnTo>
                      <a:pt x="338" y="404"/>
                    </a:lnTo>
                    <a:lnTo>
                      <a:pt x="334" y="435"/>
                    </a:lnTo>
                    <a:lnTo>
                      <a:pt x="330" y="466"/>
                    </a:lnTo>
                    <a:lnTo>
                      <a:pt x="327" y="498"/>
                    </a:lnTo>
                    <a:lnTo>
                      <a:pt x="0" y="49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492"/>
              <p:cNvSpPr>
                <a:spLocks/>
              </p:cNvSpPr>
              <p:nvPr/>
            </p:nvSpPr>
            <p:spPr bwMode="auto">
              <a:xfrm>
                <a:off x="1703" y="1604"/>
                <a:ext cx="79" cy="319"/>
              </a:xfrm>
              <a:custGeom>
                <a:avLst/>
                <a:gdLst>
                  <a:gd name="T0" fmla="*/ 0 w 159"/>
                  <a:gd name="T1" fmla="*/ 0 h 637"/>
                  <a:gd name="T2" fmla="*/ 0 w 159"/>
                  <a:gd name="T3" fmla="*/ 0 h 637"/>
                  <a:gd name="T4" fmla="*/ 0 w 159"/>
                  <a:gd name="T5" fmla="*/ 0 h 637"/>
                  <a:gd name="T6" fmla="*/ 0 w 159"/>
                  <a:gd name="T7" fmla="*/ 1 h 637"/>
                  <a:gd name="T8" fmla="*/ 0 w 159"/>
                  <a:gd name="T9" fmla="*/ 1 h 637"/>
                  <a:gd name="T10" fmla="*/ 0 w 159"/>
                  <a:gd name="T11" fmla="*/ 1 h 637"/>
                  <a:gd name="T12" fmla="*/ 0 w 159"/>
                  <a:gd name="T13" fmla="*/ 1 h 637"/>
                  <a:gd name="T14" fmla="*/ 0 w 159"/>
                  <a:gd name="T15" fmla="*/ 1 h 637"/>
                  <a:gd name="T16" fmla="*/ 0 w 159"/>
                  <a:gd name="T17" fmla="*/ 1 h 637"/>
                  <a:gd name="T18" fmla="*/ 0 w 159"/>
                  <a:gd name="T19" fmla="*/ 1 h 637"/>
                  <a:gd name="T20" fmla="*/ 0 w 159"/>
                  <a:gd name="T21" fmla="*/ 1 h 637"/>
                  <a:gd name="T22" fmla="*/ 0 w 159"/>
                  <a:gd name="T23" fmla="*/ 1 h 637"/>
                  <a:gd name="T24" fmla="*/ 0 w 159"/>
                  <a:gd name="T25" fmla="*/ 1 h 637"/>
                  <a:gd name="T26" fmla="*/ 0 w 159"/>
                  <a:gd name="T27" fmla="*/ 1 h 637"/>
                  <a:gd name="T28" fmla="*/ 0 w 159"/>
                  <a:gd name="T29" fmla="*/ 1 h 637"/>
                  <a:gd name="T30" fmla="*/ 0 w 159"/>
                  <a:gd name="T31" fmla="*/ 1 h 637"/>
                  <a:gd name="T32" fmla="*/ 0 w 159"/>
                  <a:gd name="T33" fmla="*/ 1 h 637"/>
                  <a:gd name="T34" fmla="*/ 0 w 159"/>
                  <a:gd name="T35" fmla="*/ 1 h 637"/>
                  <a:gd name="T36" fmla="*/ 0 w 159"/>
                  <a:gd name="T37" fmla="*/ 1 h 637"/>
                  <a:gd name="T38" fmla="*/ 0 w 159"/>
                  <a:gd name="T39" fmla="*/ 1 h 637"/>
                  <a:gd name="T40" fmla="*/ 0 w 159"/>
                  <a:gd name="T41" fmla="*/ 1 h 637"/>
                  <a:gd name="T42" fmla="*/ 0 w 159"/>
                  <a:gd name="T43" fmla="*/ 1 h 637"/>
                  <a:gd name="T44" fmla="*/ 0 w 159"/>
                  <a:gd name="T45" fmla="*/ 1 h 637"/>
                  <a:gd name="T46" fmla="*/ 0 w 159"/>
                  <a:gd name="T47" fmla="*/ 1 h 637"/>
                  <a:gd name="T48" fmla="*/ 0 w 159"/>
                  <a:gd name="T49" fmla="*/ 1 h 637"/>
                  <a:gd name="T50" fmla="*/ 0 w 159"/>
                  <a:gd name="T51" fmla="*/ 1 h 637"/>
                  <a:gd name="T52" fmla="*/ 0 w 159"/>
                  <a:gd name="T53" fmla="*/ 1 h 637"/>
                  <a:gd name="T54" fmla="*/ 0 w 159"/>
                  <a:gd name="T55" fmla="*/ 1 h 637"/>
                  <a:gd name="T56" fmla="*/ 0 w 159"/>
                  <a:gd name="T57" fmla="*/ 1 h 637"/>
                  <a:gd name="T58" fmla="*/ 0 w 159"/>
                  <a:gd name="T59" fmla="*/ 1 h 637"/>
                  <a:gd name="T60" fmla="*/ 0 w 159"/>
                  <a:gd name="T61" fmla="*/ 1 h 637"/>
                  <a:gd name="T62" fmla="*/ 0 w 159"/>
                  <a:gd name="T63" fmla="*/ 1 h 637"/>
                  <a:gd name="T64" fmla="*/ 0 w 159"/>
                  <a:gd name="T65" fmla="*/ 1 h 637"/>
                  <a:gd name="T66" fmla="*/ 0 w 159"/>
                  <a:gd name="T67" fmla="*/ 1 h 637"/>
                  <a:gd name="T68" fmla="*/ 0 w 159"/>
                  <a:gd name="T69" fmla="*/ 1 h 637"/>
                  <a:gd name="T70" fmla="*/ 0 w 159"/>
                  <a:gd name="T71" fmla="*/ 1 h 637"/>
                  <a:gd name="T72" fmla="*/ 0 w 159"/>
                  <a:gd name="T73" fmla="*/ 0 h 637"/>
                  <a:gd name="T74" fmla="*/ 0 w 159"/>
                  <a:gd name="T75" fmla="*/ 0 h 6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9"/>
                  <a:gd name="T115" fmla="*/ 0 h 637"/>
                  <a:gd name="T116" fmla="*/ 159 w 159"/>
                  <a:gd name="T117" fmla="*/ 637 h 63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9" h="637">
                    <a:moveTo>
                      <a:pt x="19" y="0"/>
                    </a:moveTo>
                    <a:lnTo>
                      <a:pt x="159" y="0"/>
                    </a:lnTo>
                    <a:lnTo>
                      <a:pt x="156" y="39"/>
                    </a:lnTo>
                    <a:lnTo>
                      <a:pt x="154" y="79"/>
                    </a:lnTo>
                    <a:lnTo>
                      <a:pt x="151" y="119"/>
                    </a:lnTo>
                    <a:lnTo>
                      <a:pt x="150" y="158"/>
                    </a:lnTo>
                    <a:lnTo>
                      <a:pt x="149" y="198"/>
                    </a:lnTo>
                    <a:lnTo>
                      <a:pt x="147" y="239"/>
                    </a:lnTo>
                    <a:lnTo>
                      <a:pt x="147" y="278"/>
                    </a:lnTo>
                    <a:lnTo>
                      <a:pt x="147" y="318"/>
                    </a:lnTo>
                    <a:lnTo>
                      <a:pt x="147" y="358"/>
                    </a:lnTo>
                    <a:lnTo>
                      <a:pt x="147" y="397"/>
                    </a:lnTo>
                    <a:lnTo>
                      <a:pt x="149" y="438"/>
                    </a:lnTo>
                    <a:lnTo>
                      <a:pt x="150" y="478"/>
                    </a:lnTo>
                    <a:lnTo>
                      <a:pt x="151" y="517"/>
                    </a:lnTo>
                    <a:lnTo>
                      <a:pt x="154" y="557"/>
                    </a:lnTo>
                    <a:lnTo>
                      <a:pt x="156" y="598"/>
                    </a:lnTo>
                    <a:lnTo>
                      <a:pt x="159" y="637"/>
                    </a:lnTo>
                    <a:lnTo>
                      <a:pt x="19" y="637"/>
                    </a:lnTo>
                    <a:lnTo>
                      <a:pt x="14" y="598"/>
                    </a:lnTo>
                    <a:lnTo>
                      <a:pt x="10" y="557"/>
                    </a:lnTo>
                    <a:lnTo>
                      <a:pt x="8" y="517"/>
                    </a:lnTo>
                    <a:lnTo>
                      <a:pt x="5" y="478"/>
                    </a:lnTo>
                    <a:lnTo>
                      <a:pt x="3" y="438"/>
                    </a:lnTo>
                    <a:lnTo>
                      <a:pt x="1" y="397"/>
                    </a:lnTo>
                    <a:lnTo>
                      <a:pt x="0" y="358"/>
                    </a:lnTo>
                    <a:lnTo>
                      <a:pt x="0" y="318"/>
                    </a:lnTo>
                    <a:lnTo>
                      <a:pt x="0" y="278"/>
                    </a:lnTo>
                    <a:lnTo>
                      <a:pt x="1" y="239"/>
                    </a:lnTo>
                    <a:lnTo>
                      <a:pt x="3" y="198"/>
                    </a:lnTo>
                    <a:lnTo>
                      <a:pt x="5" y="158"/>
                    </a:lnTo>
                    <a:lnTo>
                      <a:pt x="8" y="119"/>
                    </a:lnTo>
                    <a:lnTo>
                      <a:pt x="10" y="79"/>
                    </a:lnTo>
                    <a:lnTo>
                      <a:pt x="14" y="39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493"/>
              <p:cNvSpPr>
                <a:spLocks noEditPoints="1"/>
              </p:cNvSpPr>
              <p:nvPr/>
            </p:nvSpPr>
            <p:spPr bwMode="auto">
              <a:xfrm>
                <a:off x="1539" y="1599"/>
                <a:ext cx="103" cy="345"/>
              </a:xfrm>
              <a:custGeom>
                <a:avLst/>
                <a:gdLst>
                  <a:gd name="T0" fmla="*/ 1 w 205"/>
                  <a:gd name="T1" fmla="*/ 1 h 690"/>
                  <a:gd name="T2" fmla="*/ 1 w 205"/>
                  <a:gd name="T3" fmla="*/ 1 h 690"/>
                  <a:gd name="T4" fmla="*/ 1 w 205"/>
                  <a:gd name="T5" fmla="*/ 1 h 690"/>
                  <a:gd name="T6" fmla="*/ 1 w 205"/>
                  <a:gd name="T7" fmla="*/ 1 h 690"/>
                  <a:gd name="T8" fmla="*/ 1 w 205"/>
                  <a:gd name="T9" fmla="*/ 1 h 690"/>
                  <a:gd name="T10" fmla="*/ 1 w 205"/>
                  <a:gd name="T11" fmla="*/ 1 h 690"/>
                  <a:gd name="T12" fmla="*/ 1 w 205"/>
                  <a:gd name="T13" fmla="*/ 1 h 690"/>
                  <a:gd name="T14" fmla="*/ 1 w 205"/>
                  <a:gd name="T15" fmla="*/ 1 h 690"/>
                  <a:gd name="T16" fmla="*/ 1 w 205"/>
                  <a:gd name="T17" fmla="*/ 1 h 690"/>
                  <a:gd name="T18" fmla="*/ 1 w 205"/>
                  <a:gd name="T19" fmla="*/ 1 h 690"/>
                  <a:gd name="T20" fmla="*/ 1 w 205"/>
                  <a:gd name="T21" fmla="*/ 1 h 690"/>
                  <a:gd name="T22" fmla="*/ 1 w 205"/>
                  <a:gd name="T23" fmla="*/ 1 h 690"/>
                  <a:gd name="T24" fmla="*/ 1 w 205"/>
                  <a:gd name="T25" fmla="*/ 1 h 690"/>
                  <a:gd name="T26" fmla="*/ 1 w 205"/>
                  <a:gd name="T27" fmla="*/ 1 h 690"/>
                  <a:gd name="T28" fmla="*/ 1 w 205"/>
                  <a:gd name="T29" fmla="*/ 1 h 690"/>
                  <a:gd name="T30" fmla="*/ 1 w 205"/>
                  <a:gd name="T31" fmla="*/ 1 h 690"/>
                  <a:gd name="T32" fmla="*/ 1 w 205"/>
                  <a:gd name="T33" fmla="*/ 1 h 690"/>
                  <a:gd name="T34" fmla="*/ 1 w 205"/>
                  <a:gd name="T35" fmla="*/ 1 h 690"/>
                  <a:gd name="T36" fmla="*/ 1 w 205"/>
                  <a:gd name="T37" fmla="*/ 1 h 690"/>
                  <a:gd name="T38" fmla="*/ 1 w 205"/>
                  <a:gd name="T39" fmla="*/ 1 h 690"/>
                  <a:gd name="T40" fmla="*/ 1 w 205"/>
                  <a:gd name="T41" fmla="*/ 1 h 690"/>
                  <a:gd name="T42" fmla="*/ 1 w 205"/>
                  <a:gd name="T43" fmla="*/ 1 h 690"/>
                  <a:gd name="T44" fmla="*/ 1 w 205"/>
                  <a:gd name="T45" fmla="*/ 1 h 690"/>
                  <a:gd name="T46" fmla="*/ 1 w 205"/>
                  <a:gd name="T47" fmla="*/ 1 h 690"/>
                  <a:gd name="T48" fmla="*/ 1 w 205"/>
                  <a:gd name="T49" fmla="*/ 1 h 690"/>
                  <a:gd name="T50" fmla="*/ 1 w 205"/>
                  <a:gd name="T51" fmla="*/ 1 h 690"/>
                  <a:gd name="T52" fmla="*/ 1 w 205"/>
                  <a:gd name="T53" fmla="*/ 1 h 690"/>
                  <a:gd name="T54" fmla="*/ 1 w 205"/>
                  <a:gd name="T55" fmla="*/ 1 h 690"/>
                  <a:gd name="T56" fmla="*/ 1 w 205"/>
                  <a:gd name="T57" fmla="*/ 1 h 690"/>
                  <a:gd name="T58" fmla="*/ 1 w 205"/>
                  <a:gd name="T59" fmla="*/ 1 h 690"/>
                  <a:gd name="T60" fmla="*/ 1 w 205"/>
                  <a:gd name="T61" fmla="*/ 1 h 690"/>
                  <a:gd name="T62" fmla="*/ 1 w 205"/>
                  <a:gd name="T63" fmla="*/ 1 h 690"/>
                  <a:gd name="T64" fmla="*/ 1 w 205"/>
                  <a:gd name="T65" fmla="*/ 1 h 690"/>
                  <a:gd name="T66" fmla="*/ 1 w 205"/>
                  <a:gd name="T67" fmla="*/ 1 h 690"/>
                  <a:gd name="T68" fmla="*/ 1 w 205"/>
                  <a:gd name="T69" fmla="*/ 1 h 690"/>
                  <a:gd name="T70" fmla="*/ 1 w 205"/>
                  <a:gd name="T71" fmla="*/ 1 h 690"/>
                  <a:gd name="T72" fmla="*/ 1 w 205"/>
                  <a:gd name="T73" fmla="*/ 1 h 690"/>
                  <a:gd name="T74" fmla="*/ 1 w 205"/>
                  <a:gd name="T75" fmla="*/ 1 h 690"/>
                  <a:gd name="T76" fmla="*/ 1 w 205"/>
                  <a:gd name="T77" fmla="*/ 1 h 690"/>
                  <a:gd name="T78" fmla="*/ 1 w 205"/>
                  <a:gd name="T79" fmla="*/ 1 h 690"/>
                  <a:gd name="T80" fmla="*/ 1 w 205"/>
                  <a:gd name="T81" fmla="*/ 1 h 690"/>
                  <a:gd name="T82" fmla="*/ 1 w 205"/>
                  <a:gd name="T83" fmla="*/ 1 h 690"/>
                  <a:gd name="T84" fmla="*/ 1 w 205"/>
                  <a:gd name="T85" fmla="*/ 1 h 690"/>
                  <a:gd name="T86" fmla="*/ 1 w 205"/>
                  <a:gd name="T87" fmla="*/ 1 h 690"/>
                  <a:gd name="T88" fmla="*/ 1 w 205"/>
                  <a:gd name="T89" fmla="*/ 1 h 690"/>
                  <a:gd name="T90" fmla="*/ 1 w 205"/>
                  <a:gd name="T91" fmla="*/ 1 h 690"/>
                  <a:gd name="T92" fmla="*/ 0 w 205"/>
                  <a:gd name="T93" fmla="*/ 1 h 690"/>
                  <a:gd name="T94" fmla="*/ 1 w 205"/>
                  <a:gd name="T95" fmla="*/ 1 h 690"/>
                  <a:gd name="T96" fmla="*/ 1 w 205"/>
                  <a:gd name="T97" fmla="*/ 1 h 690"/>
                  <a:gd name="T98" fmla="*/ 1 w 205"/>
                  <a:gd name="T99" fmla="*/ 1 h 690"/>
                  <a:gd name="T100" fmla="*/ 1 w 205"/>
                  <a:gd name="T101" fmla="*/ 1 h 690"/>
                  <a:gd name="T102" fmla="*/ 1 w 205"/>
                  <a:gd name="T103" fmla="*/ 1 h 690"/>
                  <a:gd name="T104" fmla="*/ 1 w 205"/>
                  <a:gd name="T105" fmla="*/ 1 h 690"/>
                  <a:gd name="T106" fmla="*/ 1 w 205"/>
                  <a:gd name="T107" fmla="*/ 1 h 690"/>
                  <a:gd name="T108" fmla="*/ 1 w 205"/>
                  <a:gd name="T109" fmla="*/ 1 h 690"/>
                  <a:gd name="T110" fmla="*/ 1 w 205"/>
                  <a:gd name="T111" fmla="*/ 1 h 69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5"/>
                  <a:gd name="T169" fmla="*/ 0 h 690"/>
                  <a:gd name="T170" fmla="*/ 205 w 205"/>
                  <a:gd name="T171" fmla="*/ 690 h 69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5" h="690">
                    <a:moveTo>
                      <a:pt x="179" y="644"/>
                    </a:moveTo>
                    <a:lnTo>
                      <a:pt x="179" y="616"/>
                    </a:lnTo>
                    <a:lnTo>
                      <a:pt x="205" y="616"/>
                    </a:lnTo>
                    <a:lnTo>
                      <a:pt x="205" y="644"/>
                    </a:lnTo>
                    <a:lnTo>
                      <a:pt x="179" y="644"/>
                    </a:lnTo>
                    <a:close/>
                    <a:moveTo>
                      <a:pt x="179" y="611"/>
                    </a:moveTo>
                    <a:lnTo>
                      <a:pt x="179" y="585"/>
                    </a:lnTo>
                    <a:lnTo>
                      <a:pt x="205" y="585"/>
                    </a:lnTo>
                    <a:lnTo>
                      <a:pt x="205" y="611"/>
                    </a:lnTo>
                    <a:lnTo>
                      <a:pt x="179" y="611"/>
                    </a:lnTo>
                    <a:close/>
                    <a:moveTo>
                      <a:pt x="179" y="579"/>
                    </a:moveTo>
                    <a:lnTo>
                      <a:pt x="179" y="553"/>
                    </a:lnTo>
                    <a:lnTo>
                      <a:pt x="205" y="553"/>
                    </a:lnTo>
                    <a:lnTo>
                      <a:pt x="205" y="579"/>
                    </a:lnTo>
                    <a:lnTo>
                      <a:pt x="179" y="579"/>
                    </a:lnTo>
                    <a:close/>
                    <a:moveTo>
                      <a:pt x="179" y="547"/>
                    </a:moveTo>
                    <a:lnTo>
                      <a:pt x="179" y="520"/>
                    </a:lnTo>
                    <a:lnTo>
                      <a:pt x="205" y="520"/>
                    </a:lnTo>
                    <a:lnTo>
                      <a:pt x="205" y="547"/>
                    </a:lnTo>
                    <a:lnTo>
                      <a:pt x="179" y="547"/>
                    </a:lnTo>
                    <a:close/>
                    <a:moveTo>
                      <a:pt x="179" y="342"/>
                    </a:moveTo>
                    <a:lnTo>
                      <a:pt x="179" y="316"/>
                    </a:lnTo>
                    <a:lnTo>
                      <a:pt x="205" y="316"/>
                    </a:lnTo>
                    <a:lnTo>
                      <a:pt x="205" y="342"/>
                    </a:lnTo>
                    <a:lnTo>
                      <a:pt x="179" y="342"/>
                    </a:lnTo>
                    <a:close/>
                    <a:moveTo>
                      <a:pt x="179" y="311"/>
                    </a:moveTo>
                    <a:lnTo>
                      <a:pt x="179" y="285"/>
                    </a:lnTo>
                    <a:lnTo>
                      <a:pt x="205" y="285"/>
                    </a:lnTo>
                    <a:lnTo>
                      <a:pt x="205" y="311"/>
                    </a:lnTo>
                    <a:lnTo>
                      <a:pt x="179" y="311"/>
                    </a:lnTo>
                    <a:close/>
                    <a:moveTo>
                      <a:pt x="179" y="278"/>
                    </a:moveTo>
                    <a:lnTo>
                      <a:pt x="179" y="252"/>
                    </a:lnTo>
                    <a:lnTo>
                      <a:pt x="205" y="252"/>
                    </a:lnTo>
                    <a:lnTo>
                      <a:pt x="205" y="278"/>
                    </a:lnTo>
                    <a:lnTo>
                      <a:pt x="179" y="278"/>
                    </a:lnTo>
                    <a:close/>
                    <a:moveTo>
                      <a:pt x="179" y="247"/>
                    </a:moveTo>
                    <a:lnTo>
                      <a:pt x="179" y="220"/>
                    </a:lnTo>
                    <a:lnTo>
                      <a:pt x="205" y="220"/>
                    </a:lnTo>
                    <a:lnTo>
                      <a:pt x="205" y="247"/>
                    </a:lnTo>
                    <a:lnTo>
                      <a:pt x="179" y="247"/>
                    </a:lnTo>
                    <a:close/>
                    <a:moveTo>
                      <a:pt x="128" y="690"/>
                    </a:moveTo>
                    <a:lnTo>
                      <a:pt x="128" y="649"/>
                    </a:lnTo>
                    <a:lnTo>
                      <a:pt x="153" y="649"/>
                    </a:lnTo>
                    <a:lnTo>
                      <a:pt x="153" y="690"/>
                    </a:lnTo>
                    <a:lnTo>
                      <a:pt x="128" y="690"/>
                    </a:lnTo>
                    <a:close/>
                    <a:moveTo>
                      <a:pt x="128" y="644"/>
                    </a:moveTo>
                    <a:lnTo>
                      <a:pt x="128" y="616"/>
                    </a:lnTo>
                    <a:lnTo>
                      <a:pt x="153" y="616"/>
                    </a:lnTo>
                    <a:lnTo>
                      <a:pt x="153" y="644"/>
                    </a:lnTo>
                    <a:lnTo>
                      <a:pt x="128" y="644"/>
                    </a:lnTo>
                    <a:close/>
                    <a:moveTo>
                      <a:pt x="128" y="611"/>
                    </a:moveTo>
                    <a:lnTo>
                      <a:pt x="128" y="585"/>
                    </a:lnTo>
                    <a:lnTo>
                      <a:pt x="153" y="585"/>
                    </a:lnTo>
                    <a:lnTo>
                      <a:pt x="153" y="611"/>
                    </a:lnTo>
                    <a:lnTo>
                      <a:pt x="128" y="611"/>
                    </a:lnTo>
                    <a:close/>
                    <a:moveTo>
                      <a:pt x="128" y="579"/>
                    </a:moveTo>
                    <a:lnTo>
                      <a:pt x="128" y="553"/>
                    </a:lnTo>
                    <a:lnTo>
                      <a:pt x="153" y="553"/>
                    </a:lnTo>
                    <a:lnTo>
                      <a:pt x="153" y="579"/>
                    </a:lnTo>
                    <a:lnTo>
                      <a:pt x="128" y="579"/>
                    </a:lnTo>
                    <a:close/>
                    <a:moveTo>
                      <a:pt x="128" y="547"/>
                    </a:moveTo>
                    <a:lnTo>
                      <a:pt x="128" y="520"/>
                    </a:lnTo>
                    <a:lnTo>
                      <a:pt x="153" y="520"/>
                    </a:lnTo>
                    <a:lnTo>
                      <a:pt x="153" y="547"/>
                    </a:lnTo>
                    <a:lnTo>
                      <a:pt x="128" y="547"/>
                    </a:lnTo>
                    <a:close/>
                    <a:moveTo>
                      <a:pt x="128" y="515"/>
                    </a:moveTo>
                    <a:lnTo>
                      <a:pt x="128" y="489"/>
                    </a:lnTo>
                    <a:lnTo>
                      <a:pt x="153" y="489"/>
                    </a:lnTo>
                    <a:lnTo>
                      <a:pt x="153" y="515"/>
                    </a:lnTo>
                    <a:lnTo>
                      <a:pt x="128" y="515"/>
                    </a:lnTo>
                    <a:close/>
                    <a:moveTo>
                      <a:pt x="128" y="484"/>
                    </a:moveTo>
                    <a:lnTo>
                      <a:pt x="128" y="456"/>
                    </a:lnTo>
                    <a:lnTo>
                      <a:pt x="153" y="456"/>
                    </a:lnTo>
                    <a:lnTo>
                      <a:pt x="153" y="484"/>
                    </a:lnTo>
                    <a:lnTo>
                      <a:pt x="128" y="484"/>
                    </a:lnTo>
                    <a:close/>
                    <a:moveTo>
                      <a:pt x="128" y="451"/>
                    </a:moveTo>
                    <a:lnTo>
                      <a:pt x="128" y="425"/>
                    </a:lnTo>
                    <a:lnTo>
                      <a:pt x="153" y="425"/>
                    </a:lnTo>
                    <a:lnTo>
                      <a:pt x="153" y="451"/>
                    </a:lnTo>
                    <a:lnTo>
                      <a:pt x="128" y="451"/>
                    </a:lnTo>
                    <a:close/>
                    <a:moveTo>
                      <a:pt x="128" y="420"/>
                    </a:moveTo>
                    <a:lnTo>
                      <a:pt x="128" y="393"/>
                    </a:lnTo>
                    <a:lnTo>
                      <a:pt x="153" y="393"/>
                    </a:lnTo>
                    <a:lnTo>
                      <a:pt x="153" y="420"/>
                    </a:lnTo>
                    <a:lnTo>
                      <a:pt x="128" y="420"/>
                    </a:lnTo>
                    <a:close/>
                    <a:moveTo>
                      <a:pt x="128" y="388"/>
                    </a:moveTo>
                    <a:lnTo>
                      <a:pt x="128" y="362"/>
                    </a:lnTo>
                    <a:lnTo>
                      <a:pt x="153" y="362"/>
                    </a:lnTo>
                    <a:lnTo>
                      <a:pt x="153" y="388"/>
                    </a:lnTo>
                    <a:lnTo>
                      <a:pt x="128" y="388"/>
                    </a:lnTo>
                    <a:close/>
                    <a:moveTo>
                      <a:pt x="128" y="356"/>
                    </a:moveTo>
                    <a:lnTo>
                      <a:pt x="128" y="329"/>
                    </a:lnTo>
                    <a:lnTo>
                      <a:pt x="153" y="329"/>
                    </a:lnTo>
                    <a:lnTo>
                      <a:pt x="153" y="356"/>
                    </a:lnTo>
                    <a:lnTo>
                      <a:pt x="128" y="356"/>
                    </a:lnTo>
                    <a:close/>
                    <a:moveTo>
                      <a:pt x="128" y="324"/>
                    </a:moveTo>
                    <a:lnTo>
                      <a:pt x="128" y="298"/>
                    </a:lnTo>
                    <a:lnTo>
                      <a:pt x="153" y="298"/>
                    </a:lnTo>
                    <a:lnTo>
                      <a:pt x="153" y="324"/>
                    </a:lnTo>
                    <a:lnTo>
                      <a:pt x="128" y="324"/>
                    </a:lnTo>
                    <a:close/>
                    <a:moveTo>
                      <a:pt x="128" y="293"/>
                    </a:moveTo>
                    <a:lnTo>
                      <a:pt x="128" y="265"/>
                    </a:lnTo>
                    <a:lnTo>
                      <a:pt x="153" y="265"/>
                    </a:lnTo>
                    <a:lnTo>
                      <a:pt x="153" y="293"/>
                    </a:lnTo>
                    <a:lnTo>
                      <a:pt x="128" y="293"/>
                    </a:lnTo>
                    <a:close/>
                    <a:moveTo>
                      <a:pt x="95" y="644"/>
                    </a:moveTo>
                    <a:lnTo>
                      <a:pt x="95" y="616"/>
                    </a:lnTo>
                    <a:lnTo>
                      <a:pt x="122" y="616"/>
                    </a:lnTo>
                    <a:lnTo>
                      <a:pt x="122" y="644"/>
                    </a:lnTo>
                    <a:lnTo>
                      <a:pt x="95" y="644"/>
                    </a:lnTo>
                    <a:close/>
                    <a:moveTo>
                      <a:pt x="95" y="611"/>
                    </a:moveTo>
                    <a:lnTo>
                      <a:pt x="95" y="585"/>
                    </a:lnTo>
                    <a:lnTo>
                      <a:pt x="122" y="585"/>
                    </a:lnTo>
                    <a:lnTo>
                      <a:pt x="122" y="611"/>
                    </a:lnTo>
                    <a:lnTo>
                      <a:pt x="95" y="611"/>
                    </a:lnTo>
                    <a:close/>
                    <a:moveTo>
                      <a:pt x="95" y="579"/>
                    </a:moveTo>
                    <a:lnTo>
                      <a:pt x="95" y="553"/>
                    </a:lnTo>
                    <a:lnTo>
                      <a:pt x="122" y="553"/>
                    </a:lnTo>
                    <a:lnTo>
                      <a:pt x="122" y="579"/>
                    </a:lnTo>
                    <a:lnTo>
                      <a:pt x="95" y="579"/>
                    </a:lnTo>
                    <a:close/>
                    <a:moveTo>
                      <a:pt x="95" y="547"/>
                    </a:moveTo>
                    <a:lnTo>
                      <a:pt x="95" y="520"/>
                    </a:lnTo>
                    <a:lnTo>
                      <a:pt x="122" y="520"/>
                    </a:lnTo>
                    <a:lnTo>
                      <a:pt x="122" y="547"/>
                    </a:lnTo>
                    <a:lnTo>
                      <a:pt x="95" y="547"/>
                    </a:lnTo>
                    <a:close/>
                    <a:moveTo>
                      <a:pt x="95" y="515"/>
                    </a:moveTo>
                    <a:lnTo>
                      <a:pt x="95" y="489"/>
                    </a:lnTo>
                    <a:lnTo>
                      <a:pt x="122" y="489"/>
                    </a:lnTo>
                    <a:lnTo>
                      <a:pt x="122" y="515"/>
                    </a:lnTo>
                    <a:lnTo>
                      <a:pt x="95" y="515"/>
                    </a:lnTo>
                    <a:close/>
                    <a:moveTo>
                      <a:pt x="95" y="484"/>
                    </a:moveTo>
                    <a:lnTo>
                      <a:pt x="95" y="456"/>
                    </a:lnTo>
                    <a:lnTo>
                      <a:pt x="122" y="456"/>
                    </a:lnTo>
                    <a:lnTo>
                      <a:pt x="122" y="484"/>
                    </a:lnTo>
                    <a:lnTo>
                      <a:pt x="95" y="484"/>
                    </a:lnTo>
                    <a:close/>
                    <a:moveTo>
                      <a:pt x="95" y="451"/>
                    </a:moveTo>
                    <a:lnTo>
                      <a:pt x="95" y="425"/>
                    </a:lnTo>
                    <a:lnTo>
                      <a:pt x="122" y="425"/>
                    </a:lnTo>
                    <a:lnTo>
                      <a:pt x="122" y="451"/>
                    </a:lnTo>
                    <a:lnTo>
                      <a:pt x="95" y="451"/>
                    </a:lnTo>
                    <a:close/>
                    <a:moveTo>
                      <a:pt x="95" y="420"/>
                    </a:moveTo>
                    <a:lnTo>
                      <a:pt x="95" y="393"/>
                    </a:lnTo>
                    <a:lnTo>
                      <a:pt x="122" y="393"/>
                    </a:lnTo>
                    <a:lnTo>
                      <a:pt x="122" y="420"/>
                    </a:lnTo>
                    <a:lnTo>
                      <a:pt x="95" y="420"/>
                    </a:lnTo>
                    <a:close/>
                    <a:moveTo>
                      <a:pt x="95" y="388"/>
                    </a:moveTo>
                    <a:lnTo>
                      <a:pt x="95" y="362"/>
                    </a:lnTo>
                    <a:lnTo>
                      <a:pt x="122" y="362"/>
                    </a:lnTo>
                    <a:lnTo>
                      <a:pt x="122" y="388"/>
                    </a:lnTo>
                    <a:lnTo>
                      <a:pt x="95" y="388"/>
                    </a:lnTo>
                    <a:close/>
                    <a:moveTo>
                      <a:pt x="95" y="356"/>
                    </a:moveTo>
                    <a:lnTo>
                      <a:pt x="95" y="329"/>
                    </a:lnTo>
                    <a:lnTo>
                      <a:pt x="122" y="329"/>
                    </a:lnTo>
                    <a:lnTo>
                      <a:pt x="122" y="356"/>
                    </a:lnTo>
                    <a:lnTo>
                      <a:pt x="95" y="356"/>
                    </a:lnTo>
                    <a:close/>
                    <a:moveTo>
                      <a:pt x="95" y="324"/>
                    </a:moveTo>
                    <a:lnTo>
                      <a:pt x="95" y="298"/>
                    </a:lnTo>
                    <a:lnTo>
                      <a:pt x="122" y="298"/>
                    </a:lnTo>
                    <a:lnTo>
                      <a:pt x="122" y="324"/>
                    </a:lnTo>
                    <a:lnTo>
                      <a:pt x="95" y="324"/>
                    </a:lnTo>
                    <a:close/>
                    <a:moveTo>
                      <a:pt x="95" y="293"/>
                    </a:moveTo>
                    <a:lnTo>
                      <a:pt x="95" y="265"/>
                    </a:lnTo>
                    <a:lnTo>
                      <a:pt x="122" y="265"/>
                    </a:lnTo>
                    <a:lnTo>
                      <a:pt x="122" y="293"/>
                    </a:lnTo>
                    <a:lnTo>
                      <a:pt x="95" y="293"/>
                    </a:lnTo>
                    <a:close/>
                    <a:moveTo>
                      <a:pt x="64" y="644"/>
                    </a:moveTo>
                    <a:lnTo>
                      <a:pt x="64" y="616"/>
                    </a:lnTo>
                    <a:lnTo>
                      <a:pt x="89" y="616"/>
                    </a:lnTo>
                    <a:lnTo>
                      <a:pt x="89" y="644"/>
                    </a:lnTo>
                    <a:lnTo>
                      <a:pt x="64" y="644"/>
                    </a:lnTo>
                    <a:close/>
                    <a:moveTo>
                      <a:pt x="64" y="611"/>
                    </a:moveTo>
                    <a:lnTo>
                      <a:pt x="64" y="585"/>
                    </a:lnTo>
                    <a:lnTo>
                      <a:pt x="89" y="585"/>
                    </a:lnTo>
                    <a:lnTo>
                      <a:pt x="89" y="611"/>
                    </a:lnTo>
                    <a:lnTo>
                      <a:pt x="64" y="611"/>
                    </a:lnTo>
                    <a:close/>
                    <a:moveTo>
                      <a:pt x="64" y="579"/>
                    </a:moveTo>
                    <a:lnTo>
                      <a:pt x="64" y="553"/>
                    </a:lnTo>
                    <a:lnTo>
                      <a:pt x="89" y="553"/>
                    </a:lnTo>
                    <a:lnTo>
                      <a:pt x="89" y="579"/>
                    </a:lnTo>
                    <a:lnTo>
                      <a:pt x="64" y="579"/>
                    </a:lnTo>
                    <a:close/>
                    <a:moveTo>
                      <a:pt x="64" y="547"/>
                    </a:moveTo>
                    <a:lnTo>
                      <a:pt x="64" y="520"/>
                    </a:lnTo>
                    <a:lnTo>
                      <a:pt x="89" y="520"/>
                    </a:lnTo>
                    <a:lnTo>
                      <a:pt x="89" y="547"/>
                    </a:lnTo>
                    <a:lnTo>
                      <a:pt x="64" y="547"/>
                    </a:lnTo>
                    <a:close/>
                    <a:moveTo>
                      <a:pt x="64" y="515"/>
                    </a:moveTo>
                    <a:lnTo>
                      <a:pt x="64" y="489"/>
                    </a:lnTo>
                    <a:lnTo>
                      <a:pt x="89" y="489"/>
                    </a:lnTo>
                    <a:lnTo>
                      <a:pt x="89" y="515"/>
                    </a:lnTo>
                    <a:lnTo>
                      <a:pt x="64" y="515"/>
                    </a:lnTo>
                    <a:close/>
                    <a:moveTo>
                      <a:pt x="64" y="484"/>
                    </a:moveTo>
                    <a:lnTo>
                      <a:pt x="64" y="456"/>
                    </a:lnTo>
                    <a:lnTo>
                      <a:pt x="89" y="456"/>
                    </a:lnTo>
                    <a:lnTo>
                      <a:pt x="89" y="484"/>
                    </a:lnTo>
                    <a:lnTo>
                      <a:pt x="64" y="484"/>
                    </a:lnTo>
                    <a:close/>
                    <a:moveTo>
                      <a:pt x="64" y="451"/>
                    </a:moveTo>
                    <a:lnTo>
                      <a:pt x="64" y="425"/>
                    </a:lnTo>
                    <a:lnTo>
                      <a:pt x="89" y="425"/>
                    </a:lnTo>
                    <a:lnTo>
                      <a:pt x="89" y="451"/>
                    </a:lnTo>
                    <a:lnTo>
                      <a:pt x="64" y="451"/>
                    </a:lnTo>
                    <a:close/>
                    <a:moveTo>
                      <a:pt x="64" y="420"/>
                    </a:moveTo>
                    <a:lnTo>
                      <a:pt x="64" y="393"/>
                    </a:lnTo>
                    <a:lnTo>
                      <a:pt x="89" y="393"/>
                    </a:lnTo>
                    <a:lnTo>
                      <a:pt x="89" y="420"/>
                    </a:lnTo>
                    <a:lnTo>
                      <a:pt x="64" y="420"/>
                    </a:lnTo>
                    <a:close/>
                    <a:moveTo>
                      <a:pt x="64" y="388"/>
                    </a:moveTo>
                    <a:lnTo>
                      <a:pt x="64" y="362"/>
                    </a:lnTo>
                    <a:lnTo>
                      <a:pt x="89" y="362"/>
                    </a:lnTo>
                    <a:lnTo>
                      <a:pt x="89" y="388"/>
                    </a:lnTo>
                    <a:lnTo>
                      <a:pt x="64" y="388"/>
                    </a:lnTo>
                    <a:close/>
                    <a:moveTo>
                      <a:pt x="64" y="356"/>
                    </a:moveTo>
                    <a:lnTo>
                      <a:pt x="64" y="329"/>
                    </a:lnTo>
                    <a:lnTo>
                      <a:pt x="89" y="329"/>
                    </a:lnTo>
                    <a:lnTo>
                      <a:pt x="89" y="356"/>
                    </a:lnTo>
                    <a:lnTo>
                      <a:pt x="64" y="356"/>
                    </a:lnTo>
                    <a:close/>
                    <a:moveTo>
                      <a:pt x="64" y="324"/>
                    </a:moveTo>
                    <a:lnTo>
                      <a:pt x="64" y="298"/>
                    </a:lnTo>
                    <a:lnTo>
                      <a:pt x="89" y="298"/>
                    </a:lnTo>
                    <a:lnTo>
                      <a:pt x="89" y="324"/>
                    </a:lnTo>
                    <a:lnTo>
                      <a:pt x="64" y="324"/>
                    </a:lnTo>
                    <a:close/>
                    <a:moveTo>
                      <a:pt x="64" y="293"/>
                    </a:moveTo>
                    <a:lnTo>
                      <a:pt x="64" y="265"/>
                    </a:lnTo>
                    <a:lnTo>
                      <a:pt x="89" y="265"/>
                    </a:lnTo>
                    <a:lnTo>
                      <a:pt x="89" y="293"/>
                    </a:lnTo>
                    <a:lnTo>
                      <a:pt x="64" y="293"/>
                    </a:lnTo>
                    <a:close/>
                    <a:moveTo>
                      <a:pt x="33" y="644"/>
                    </a:moveTo>
                    <a:lnTo>
                      <a:pt x="33" y="616"/>
                    </a:lnTo>
                    <a:lnTo>
                      <a:pt x="58" y="616"/>
                    </a:lnTo>
                    <a:lnTo>
                      <a:pt x="58" y="644"/>
                    </a:lnTo>
                    <a:lnTo>
                      <a:pt x="33" y="644"/>
                    </a:lnTo>
                    <a:close/>
                    <a:moveTo>
                      <a:pt x="33" y="611"/>
                    </a:moveTo>
                    <a:lnTo>
                      <a:pt x="33" y="585"/>
                    </a:lnTo>
                    <a:lnTo>
                      <a:pt x="58" y="585"/>
                    </a:lnTo>
                    <a:lnTo>
                      <a:pt x="58" y="611"/>
                    </a:lnTo>
                    <a:lnTo>
                      <a:pt x="33" y="611"/>
                    </a:lnTo>
                    <a:close/>
                    <a:moveTo>
                      <a:pt x="33" y="579"/>
                    </a:moveTo>
                    <a:lnTo>
                      <a:pt x="33" y="553"/>
                    </a:lnTo>
                    <a:lnTo>
                      <a:pt x="58" y="553"/>
                    </a:lnTo>
                    <a:lnTo>
                      <a:pt x="58" y="579"/>
                    </a:lnTo>
                    <a:lnTo>
                      <a:pt x="33" y="579"/>
                    </a:lnTo>
                    <a:close/>
                    <a:moveTo>
                      <a:pt x="33" y="547"/>
                    </a:moveTo>
                    <a:lnTo>
                      <a:pt x="33" y="520"/>
                    </a:lnTo>
                    <a:lnTo>
                      <a:pt x="58" y="520"/>
                    </a:lnTo>
                    <a:lnTo>
                      <a:pt x="58" y="547"/>
                    </a:lnTo>
                    <a:lnTo>
                      <a:pt x="33" y="547"/>
                    </a:lnTo>
                    <a:close/>
                    <a:moveTo>
                      <a:pt x="33" y="515"/>
                    </a:moveTo>
                    <a:lnTo>
                      <a:pt x="33" y="489"/>
                    </a:lnTo>
                    <a:lnTo>
                      <a:pt x="58" y="489"/>
                    </a:lnTo>
                    <a:lnTo>
                      <a:pt x="58" y="515"/>
                    </a:lnTo>
                    <a:lnTo>
                      <a:pt x="33" y="515"/>
                    </a:lnTo>
                    <a:close/>
                    <a:moveTo>
                      <a:pt x="33" y="484"/>
                    </a:moveTo>
                    <a:lnTo>
                      <a:pt x="33" y="456"/>
                    </a:lnTo>
                    <a:lnTo>
                      <a:pt x="58" y="456"/>
                    </a:lnTo>
                    <a:lnTo>
                      <a:pt x="58" y="484"/>
                    </a:lnTo>
                    <a:lnTo>
                      <a:pt x="33" y="484"/>
                    </a:lnTo>
                    <a:close/>
                    <a:moveTo>
                      <a:pt x="33" y="451"/>
                    </a:moveTo>
                    <a:lnTo>
                      <a:pt x="33" y="425"/>
                    </a:lnTo>
                    <a:lnTo>
                      <a:pt x="58" y="425"/>
                    </a:lnTo>
                    <a:lnTo>
                      <a:pt x="58" y="451"/>
                    </a:lnTo>
                    <a:lnTo>
                      <a:pt x="33" y="451"/>
                    </a:lnTo>
                    <a:close/>
                    <a:moveTo>
                      <a:pt x="33" y="420"/>
                    </a:moveTo>
                    <a:lnTo>
                      <a:pt x="33" y="393"/>
                    </a:lnTo>
                    <a:lnTo>
                      <a:pt x="58" y="393"/>
                    </a:lnTo>
                    <a:lnTo>
                      <a:pt x="58" y="420"/>
                    </a:lnTo>
                    <a:lnTo>
                      <a:pt x="33" y="420"/>
                    </a:lnTo>
                    <a:close/>
                    <a:moveTo>
                      <a:pt x="33" y="388"/>
                    </a:moveTo>
                    <a:lnTo>
                      <a:pt x="33" y="362"/>
                    </a:lnTo>
                    <a:lnTo>
                      <a:pt x="58" y="362"/>
                    </a:lnTo>
                    <a:lnTo>
                      <a:pt x="58" y="388"/>
                    </a:lnTo>
                    <a:lnTo>
                      <a:pt x="33" y="388"/>
                    </a:lnTo>
                    <a:close/>
                    <a:moveTo>
                      <a:pt x="33" y="356"/>
                    </a:moveTo>
                    <a:lnTo>
                      <a:pt x="33" y="329"/>
                    </a:lnTo>
                    <a:lnTo>
                      <a:pt x="58" y="329"/>
                    </a:lnTo>
                    <a:lnTo>
                      <a:pt x="58" y="356"/>
                    </a:lnTo>
                    <a:lnTo>
                      <a:pt x="33" y="356"/>
                    </a:lnTo>
                    <a:close/>
                    <a:moveTo>
                      <a:pt x="33" y="324"/>
                    </a:moveTo>
                    <a:lnTo>
                      <a:pt x="33" y="298"/>
                    </a:lnTo>
                    <a:lnTo>
                      <a:pt x="58" y="298"/>
                    </a:lnTo>
                    <a:lnTo>
                      <a:pt x="58" y="324"/>
                    </a:lnTo>
                    <a:lnTo>
                      <a:pt x="33" y="324"/>
                    </a:lnTo>
                    <a:close/>
                    <a:moveTo>
                      <a:pt x="0" y="579"/>
                    </a:moveTo>
                    <a:lnTo>
                      <a:pt x="0" y="362"/>
                    </a:lnTo>
                    <a:lnTo>
                      <a:pt x="26" y="362"/>
                    </a:lnTo>
                    <a:lnTo>
                      <a:pt x="26" y="579"/>
                    </a:lnTo>
                    <a:lnTo>
                      <a:pt x="0" y="579"/>
                    </a:lnTo>
                    <a:close/>
                    <a:moveTo>
                      <a:pt x="0" y="95"/>
                    </a:moveTo>
                    <a:lnTo>
                      <a:pt x="0" y="31"/>
                    </a:lnTo>
                    <a:lnTo>
                      <a:pt x="26" y="31"/>
                    </a:lnTo>
                    <a:lnTo>
                      <a:pt x="26" y="95"/>
                    </a:lnTo>
                    <a:lnTo>
                      <a:pt x="0" y="95"/>
                    </a:lnTo>
                    <a:close/>
                    <a:moveTo>
                      <a:pt x="0" y="26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6" y="26"/>
                    </a:lnTo>
                    <a:lnTo>
                      <a:pt x="0" y="26"/>
                    </a:lnTo>
                    <a:close/>
                    <a:moveTo>
                      <a:pt x="33" y="26"/>
                    </a:moveTo>
                    <a:lnTo>
                      <a:pt x="33" y="0"/>
                    </a:lnTo>
                    <a:lnTo>
                      <a:pt x="58" y="0"/>
                    </a:lnTo>
                    <a:lnTo>
                      <a:pt x="58" y="26"/>
                    </a:lnTo>
                    <a:lnTo>
                      <a:pt x="33" y="26"/>
                    </a:lnTo>
                    <a:close/>
                    <a:moveTo>
                      <a:pt x="33" y="61"/>
                    </a:moveTo>
                    <a:lnTo>
                      <a:pt x="33" y="34"/>
                    </a:lnTo>
                    <a:lnTo>
                      <a:pt x="58" y="34"/>
                    </a:lnTo>
                    <a:lnTo>
                      <a:pt x="58" y="61"/>
                    </a:lnTo>
                    <a:lnTo>
                      <a:pt x="33" y="61"/>
                    </a:lnTo>
                    <a:close/>
                    <a:moveTo>
                      <a:pt x="33" y="95"/>
                    </a:moveTo>
                    <a:lnTo>
                      <a:pt x="33" y="69"/>
                    </a:lnTo>
                    <a:lnTo>
                      <a:pt x="58" y="69"/>
                    </a:lnTo>
                    <a:lnTo>
                      <a:pt x="58" y="95"/>
                    </a:lnTo>
                    <a:lnTo>
                      <a:pt x="33" y="95"/>
                    </a:lnTo>
                    <a:close/>
                    <a:moveTo>
                      <a:pt x="64" y="95"/>
                    </a:moveTo>
                    <a:lnTo>
                      <a:pt x="64" y="69"/>
                    </a:lnTo>
                    <a:lnTo>
                      <a:pt x="89" y="69"/>
                    </a:lnTo>
                    <a:lnTo>
                      <a:pt x="89" y="95"/>
                    </a:lnTo>
                    <a:lnTo>
                      <a:pt x="64" y="95"/>
                    </a:lnTo>
                    <a:close/>
                    <a:moveTo>
                      <a:pt x="95" y="95"/>
                    </a:moveTo>
                    <a:lnTo>
                      <a:pt x="95" y="69"/>
                    </a:lnTo>
                    <a:lnTo>
                      <a:pt x="122" y="69"/>
                    </a:lnTo>
                    <a:lnTo>
                      <a:pt x="122" y="95"/>
                    </a:lnTo>
                    <a:lnTo>
                      <a:pt x="95" y="95"/>
                    </a:lnTo>
                    <a:close/>
                    <a:moveTo>
                      <a:pt x="95" y="61"/>
                    </a:moveTo>
                    <a:lnTo>
                      <a:pt x="95" y="34"/>
                    </a:lnTo>
                    <a:lnTo>
                      <a:pt x="122" y="34"/>
                    </a:lnTo>
                    <a:lnTo>
                      <a:pt x="122" y="61"/>
                    </a:lnTo>
                    <a:lnTo>
                      <a:pt x="95" y="61"/>
                    </a:lnTo>
                    <a:close/>
                    <a:moveTo>
                      <a:pt x="95" y="26"/>
                    </a:moveTo>
                    <a:lnTo>
                      <a:pt x="95" y="0"/>
                    </a:lnTo>
                    <a:lnTo>
                      <a:pt x="122" y="0"/>
                    </a:lnTo>
                    <a:lnTo>
                      <a:pt x="122" y="26"/>
                    </a:lnTo>
                    <a:lnTo>
                      <a:pt x="95" y="26"/>
                    </a:lnTo>
                    <a:close/>
                    <a:moveTo>
                      <a:pt x="64" y="26"/>
                    </a:moveTo>
                    <a:lnTo>
                      <a:pt x="64" y="0"/>
                    </a:lnTo>
                    <a:lnTo>
                      <a:pt x="89" y="0"/>
                    </a:lnTo>
                    <a:lnTo>
                      <a:pt x="89" y="26"/>
                    </a:lnTo>
                    <a:lnTo>
                      <a:pt x="64" y="26"/>
                    </a:lnTo>
                    <a:close/>
                    <a:moveTo>
                      <a:pt x="64" y="61"/>
                    </a:moveTo>
                    <a:lnTo>
                      <a:pt x="64" y="34"/>
                    </a:lnTo>
                    <a:lnTo>
                      <a:pt x="89" y="34"/>
                    </a:lnTo>
                    <a:lnTo>
                      <a:pt x="89" y="61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494"/>
              <p:cNvSpPr>
                <a:spLocks noEditPoints="1"/>
              </p:cNvSpPr>
              <p:nvPr/>
            </p:nvSpPr>
            <p:spPr bwMode="auto">
              <a:xfrm>
                <a:off x="1539" y="1582"/>
                <a:ext cx="103" cy="362"/>
              </a:xfrm>
              <a:custGeom>
                <a:avLst/>
                <a:gdLst>
                  <a:gd name="T0" fmla="*/ 1 w 205"/>
                  <a:gd name="T1" fmla="*/ 0 h 725"/>
                  <a:gd name="T2" fmla="*/ 1 w 205"/>
                  <a:gd name="T3" fmla="*/ 0 h 725"/>
                  <a:gd name="T4" fmla="*/ 1 w 205"/>
                  <a:gd name="T5" fmla="*/ 0 h 725"/>
                  <a:gd name="T6" fmla="*/ 1 w 205"/>
                  <a:gd name="T7" fmla="*/ 0 h 725"/>
                  <a:gd name="T8" fmla="*/ 1 w 205"/>
                  <a:gd name="T9" fmla="*/ 0 h 725"/>
                  <a:gd name="T10" fmla="*/ 1 w 205"/>
                  <a:gd name="T11" fmla="*/ 0 h 725"/>
                  <a:gd name="T12" fmla="*/ 1 w 205"/>
                  <a:gd name="T13" fmla="*/ 0 h 725"/>
                  <a:gd name="T14" fmla="*/ 0 w 205"/>
                  <a:gd name="T15" fmla="*/ 0 h 725"/>
                  <a:gd name="T16" fmla="*/ 0 w 205"/>
                  <a:gd name="T17" fmla="*/ 0 h 725"/>
                  <a:gd name="T18" fmla="*/ 0 w 205"/>
                  <a:gd name="T19" fmla="*/ 0 h 725"/>
                  <a:gd name="T20" fmla="*/ 1 w 205"/>
                  <a:gd name="T21" fmla="*/ 0 h 725"/>
                  <a:gd name="T22" fmla="*/ 1 w 205"/>
                  <a:gd name="T23" fmla="*/ 0 h 725"/>
                  <a:gd name="T24" fmla="*/ 0 w 205"/>
                  <a:gd name="T25" fmla="*/ 0 h 725"/>
                  <a:gd name="T26" fmla="*/ 0 w 205"/>
                  <a:gd name="T27" fmla="*/ 0 h 725"/>
                  <a:gd name="T28" fmla="*/ 0 w 205"/>
                  <a:gd name="T29" fmla="*/ 0 h 725"/>
                  <a:gd name="T30" fmla="*/ 1 w 205"/>
                  <a:gd name="T31" fmla="*/ 0 h 725"/>
                  <a:gd name="T32" fmla="*/ 1 w 205"/>
                  <a:gd name="T33" fmla="*/ 0 h 725"/>
                  <a:gd name="T34" fmla="*/ 0 w 205"/>
                  <a:gd name="T35" fmla="*/ 0 h 725"/>
                  <a:gd name="T36" fmla="*/ 1 w 205"/>
                  <a:gd name="T37" fmla="*/ 0 h 725"/>
                  <a:gd name="T38" fmla="*/ 1 w 205"/>
                  <a:gd name="T39" fmla="*/ 0 h 725"/>
                  <a:gd name="T40" fmla="*/ 1 w 205"/>
                  <a:gd name="T41" fmla="*/ 0 h 725"/>
                  <a:gd name="T42" fmla="*/ 1 w 205"/>
                  <a:gd name="T43" fmla="*/ 0 h 725"/>
                  <a:gd name="T44" fmla="*/ 1 w 205"/>
                  <a:gd name="T45" fmla="*/ 0 h 725"/>
                  <a:gd name="T46" fmla="*/ 1 w 205"/>
                  <a:gd name="T47" fmla="*/ 0 h 725"/>
                  <a:gd name="T48" fmla="*/ 1 w 205"/>
                  <a:gd name="T49" fmla="*/ 0 h 725"/>
                  <a:gd name="T50" fmla="*/ 1 w 205"/>
                  <a:gd name="T51" fmla="*/ 0 h 725"/>
                  <a:gd name="T52" fmla="*/ 1 w 205"/>
                  <a:gd name="T53" fmla="*/ 0 h 725"/>
                  <a:gd name="T54" fmla="*/ 1 w 205"/>
                  <a:gd name="T55" fmla="*/ 0 h 725"/>
                  <a:gd name="T56" fmla="*/ 1 w 205"/>
                  <a:gd name="T57" fmla="*/ 0 h 725"/>
                  <a:gd name="T58" fmla="*/ 1 w 205"/>
                  <a:gd name="T59" fmla="*/ 0 h 725"/>
                  <a:gd name="T60" fmla="*/ 1 w 205"/>
                  <a:gd name="T61" fmla="*/ 0 h 725"/>
                  <a:gd name="T62" fmla="*/ 1 w 205"/>
                  <a:gd name="T63" fmla="*/ 0 h 725"/>
                  <a:gd name="T64" fmla="*/ 1 w 205"/>
                  <a:gd name="T65" fmla="*/ 0 h 725"/>
                  <a:gd name="T66" fmla="*/ 1 w 205"/>
                  <a:gd name="T67" fmla="*/ 0 h 725"/>
                  <a:gd name="T68" fmla="*/ 1 w 205"/>
                  <a:gd name="T69" fmla="*/ 0 h 725"/>
                  <a:gd name="T70" fmla="*/ 1 w 205"/>
                  <a:gd name="T71" fmla="*/ 0 h 725"/>
                  <a:gd name="T72" fmla="*/ 1 w 205"/>
                  <a:gd name="T73" fmla="*/ 0 h 725"/>
                  <a:gd name="T74" fmla="*/ 1 w 205"/>
                  <a:gd name="T75" fmla="*/ 0 h 725"/>
                  <a:gd name="T76" fmla="*/ 1 w 205"/>
                  <a:gd name="T77" fmla="*/ 0 h 725"/>
                  <a:gd name="T78" fmla="*/ 1 w 205"/>
                  <a:gd name="T79" fmla="*/ 0 h 725"/>
                  <a:gd name="T80" fmla="*/ 1 w 205"/>
                  <a:gd name="T81" fmla="*/ 0 h 725"/>
                  <a:gd name="T82" fmla="*/ 1 w 205"/>
                  <a:gd name="T83" fmla="*/ 0 h 725"/>
                  <a:gd name="T84" fmla="*/ 1 w 205"/>
                  <a:gd name="T85" fmla="*/ 0 h 725"/>
                  <a:gd name="T86" fmla="*/ 1 w 205"/>
                  <a:gd name="T87" fmla="*/ 0 h 725"/>
                  <a:gd name="T88" fmla="*/ 1 w 205"/>
                  <a:gd name="T89" fmla="*/ 0 h 725"/>
                  <a:gd name="T90" fmla="*/ 1 w 205"/>
                  <a:gd name="T91" fmla="*/ 0 h 725"/>
                  <a:gd name="T92" fmla="*/ 1 w 205"/>
                  <a:gd name="T93" fmla="*/ 0 h 725"/>
                  <a:gd name="T94" fmla="*/ 1 w 205"/>
                  <a:gd name="T95" fmla="*/ 0 h 72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5"/>
                  <a:gd name="T145" fmla="*/ 0 h 725"/>
                  <a:gd name="T146" fmla="*/ 205 w 205"/>
                  <a:gd name="T147" fmla="*/ 725 h 72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5" h="725">
                    <a:moveTo>
                      <a:pt x="179" y="725"/>
                    </a:moveTo>
                    <a:lnTo>
                      <a:pt x="179" y="699"/>
                    </a:lnTo>
                    <a:lnTo>
                      <a:pt x="205" y="699"/>
                    </a:lnTo>
                    <a:lnTo>
                      <a:pt x="205" y="725"/>
                    </a:lnTo>
                    <a:lnTo>
                      <a:pt x="179" y="725"/>
                    </a:lnTo>
                    <a:close/>
                    <a:moveTo>
                      <a:pt x="95" y="725"/>
                    </a:moveTo>
                    <a:lnTo>
                      <a:pt x="95" y="684"/>
                    </a:lnTo>
                    <a:lnTo>
                      <a:pt x="122" y="684"/>
                    </a:lnTo>
                    <a:lnTo>
                      <a:pt x="122" y="725"/>
                    </a:lnTo>
                    <a:lnTo>
                      <a:pt x="95" y="725"/>
                    </a:lnTo>
                    <a:close/>
                    <a:moveTo>
                      <a:pt x="64" y="725"/>
                    </a:moveTo>
                    <a:lnTo>
                      <a:pt x="64" y="684"/>
                    </a:lnTo>
                    <a:lnTo>
                      <a:pt x="89" y="684"/>
                    </a:lnTo>
                    <a:lnTo>
                      <a:pt x="89" y="725"/>
                    </a:lnTo>
                    <a:lnTo>
                      <a:pt x="64" y="725"/>
                    </a:lnTo>
                    <a:close/>
                    <a:moveTo>
                      <a:pt x="33" y="725"/>
                    </a:moveTo>
                    <a:lnTo>
                      <a:pt x="33" y="684"/>
                    </a:lnTo>
                    <a:lnTo>
                      <a:pt x="58" y="684"/>
                    </a:lnTo>
                    <a:lnTo>
                      <a:pt x="58" y="725"/>
                    </a:lnTo>
                    <a:lnTo>
                      <a:pt x="33" y="725"/>
                    </a:lnTo>
                    <a:close/>
                    <a:moveTo>
                      <a:pt x="0" y="725"/>
                    </a:moveTo>
                    <a:lnTo>
                      <a:pt x="0" y="684"/>
                    </a:lnTo>
                    <a:lnTo>
                      <a:pt x="26" y="684"/>
                    </a:lnTo>
                    <a:lnTo>
                      <a:pt x="26" y="725"/>
                    </a:lnTo>
                    <a:lnTo>
                      <a:pt x="0" y="725"/>
                    </a:lnTo>
                    <a:close/>
                    <a:moveTo>
                      <a:pt x="0" y="679"/>
                    </a:moveTo>
                    <a:lnTo>
                      <a:pt x="0" y="651"/>
                    </a:lnTo>
                    <a:lnTo>
                      <a:pt x="26" y="651"/>
                    </a:lnTo>
                    <a:lnTo>
                      <a:pt x="26" y="679"/>
                    </a:lnTo>
                    <a:lnTo>
                      <a:pt x="0" y="679"/>
                    </a:lnTo>
                    <a:close/>
                    <a:moveTo>
                      <a:pt x="0" y="646"/>
                    </a:moveTo>
                    <a:lnTo>
                      <a:pt x="0" y="620"/>
                    </a:lnTo>
                    <a:lnTo>
                      <a:pt x="26" y="620"/>
                    </a:lnTo>
                    <a:lnTo>
                      <a:pt x="26" y="646"/>
                    </a:lnTo>
                    <a:lnTo>
                      <a:pt x="0" y="646"/>
                    </a:lnTo>
                    <a:close/>
                    <a:moveTo>
                      <a:pt x="0" y="391"/>
                    </a:moveTo>
                    <a:lnTo>
                      <a:pt x="0" y="364"/>
                    </a:lnTo>
                    <a:lnTo>
                      <a:pt x="26" y="364"/>
                    </a:lnTo>
                    <a:lnTo>
                      <a:pt x="26" y="391"/>
                    </a:lnTo>
                    <a:lnTo>
                      <a:pt x="0" y="391"/>
                    </a:lnTo>
                    <a:close/>
                    <a:moveTo>
                      <a:pt x="0" y="359"/>
                    </a:moveTo>
                    <a:lnTo>
                      <a:pt x="0" y="333"/>
                    </a:lnTo>
                    <a:lnTo>
                      <a:pt x="26" y="333"/>
                    </a:lnTo>
                    <a:lnTo>
                      <a:pt x="26" y="359"/>
                    </a:lnTo>
                    <a:lnTo>
                      <a:pt x="0" y="359"/>
                    </a:lnTo>
                    <a:close/>
                    <a:moveTo>
                      <a:pt x="0" y="328"/>
                    </a:moveTo>
                    <a:lnTo>
                      <a:pt x="0" y="300"/>
                    </a:lnTo>
                    <a:lnTo>
                      <a:pt x="26" y="300"/>
                    </a:lnTo>
                    <a:lnTo>
                      <a:pt x="26" y="328"/>
                    </a:lnTo>
                    <a:lnTo>
                      <a:pt x="0" y="328"/>
                    </a:lnTo>
                    <a:close/>
                    <a:moveTo>
                      <a:pt x="0" y="295"/>
                    </a:moveTo>
                    <a:lnTo>
                      <a:pt x="0" y="252"/>
                    </a:lnTo>
                    <a:lnTo>
                      <a:pt x="26" y="252"/>
                    </a:lnTo>
                    <a:lnTo>
                      <a:pt x="26" y="295"/>
                    </a:lnTo>
                    <a:lnTo>
                      <a:pt x="0" y="295"/>
                    </a:lnTo>
                    <a:close/>
                    <a:moveTo>
                      <a:pt x="0" y="237"/>
                    </a:moveTo>
                    <a:lnTo>
                      <a:pt x="0" y="211"/>
                    </a:lnTo>
                    <a:lnTo>
                      <a:pt x="26" y="211"/>
                    </a:lnTo>
                    <a:lnTo>
                      <a:pt x="26" y="237"/>
                    </a:lnTo>
                    <a:lnTo>
                      <a:pt x="0" y="237"/>
                    </a:lnTo>
                    <a:close/>
                    <a:moveTo>
                      <a:pt x="0" y="205"/>
                    </a:moveTo>
                    <a:lnTo>
                      <a:pt x="0" y="178"/>
                    </a:lnTo>
                    <a:lnTo>
                      <a:pt x="26" y="178"/>
                    </a:lnTo>
                    <a:lnTo>
                      <a:pt x="26" y="205"/>
                    </a:lnTo>
                    <a:lnTo>
                      <a:pt x="0" y="205"/>
                    </a:lnTo>
                    <a:close/>
                    <a:moveTo>
                      <a:pt x="0" y="173"/>
                    </a:moveTo>
                    <a:lnTo>
                      <a:pt x="0" y="147"/>
                    </a:lnTo>
                    <a:lnTo>
                      <a:pt x="26" y="147"/>
                    </a:lnTo>
                    <a:lnTo>
                      <a:pt x="26" y="173"/>
                    </a:lnTo>
                    <a:lnTo>
                      <a:pt x="0" y="173"/>
                    </a:lnTo>
                    <a:close/>
                    <a:moveTo>
                      <a:pt x="0" y="27"/>
                    </a:moveTo>
                    <a:lnTo>
                      <a:pt x="0" y="0"/>
                    </a:lnTo>
                    <a:lnTo>
                      <a:pt x="56" y="0"/>
                    </a:lnTo>
                    <a:lnTo>
                      <a:pt x="56" y="27"/>
                    </a:lnTo>
                    <a:lnTo>
                      <a:pt x="0" y="27"/>
                    </a:lnTo>
                    <a:close/>
                    <a:moveTo>
                      <a:pt x="61" y="27"/>
                    </a:moveTo>
                    <a:lnTo>
                      <a:pt x="61" y="0"/>
                    </a:lnTo>
                    <a:lnTo>
                      <a:pt x="122" y="0"/>
                    </a:lnTo>
                    <a:lnTo>
                      <a:pt x="122" y="27"/>
                    </a:lnTo>
                    <a:lnTo>
                      <a:pt x="61" y="27"/>
                    </a:lnTo>
                    <a:close/>
                    <a:moveTo>
                      <a:pt x="128" y="27"/>
                    </a:moveTo>
                    <a:lnTo>
                      <a:pt x="128" y="0"/>
                    </a:lnTo>
                    <a:lnTo>
                      <a:pt x="153" y="0"/>
                    </a:lnTo>
                    <a:lnTo>
                      <a:pt x="153" y="27"/>
                    </a:lnTo>
                    <a:lnTo>
                      <a:pt x="128" y="27"/>
                    </a:lnTo>
                    <a:close/>
                    <a:moveTo>
                      <a:pt x="128" y="61"/>
                    </a:moveTo>
                    <a:lnTo>
                      <a:pt x="128" y="35"/>
                    </a:lnTo>
                    <a:lnTo>
                      <a:pt x="153" y="35"/>
                    </a:lnTo>
                    <a:lnTo>
                      <a:pt x="153" y="61"/>
                    </a:lnTo>
                    <a:lnTo>
                      <a:pt x="128" y="61"/>
                    </a:lnTo>
                    <a:close/>
                    <a:moveTo>
                      <a:pt x="128" y="96"/>
                    </a:moveTo>
                    <a:lnTo>
                      <a:pt x="128" y="69"/>
                    </a:lnTo>
                    <a:lnTo>
                      <a:pt x="153" y="69"/>
                    </a:lnTo>
                    <a:lnTo>
                      <a:pt x="153" y="96"/>
                    </a:lnTo>
                    <a:lnTo>
                      <a:pt x="128" y="96"/>
                    </a:lnTo>
                    <a:close/>
                    <a:moveTo>
                      <a:pt x="128" y="130"/>
                    </a:moveTo>
                    <a:lnTo>
                      <a:pt x="128" y="104"/>
                    </a:lnTo>
                    <a:lnTo>
                      <a:pt x="153" y="104"/>
                    </a:lnTo>
                    <a:lnTo>
                      <a:pt x="153" y="130"/>
                    </a:lnTo>
                    <a:lnTo>
                      <a:pt x="128" y="130"/>
                    </a:lnTo>
                    <a:close/>
                    <a:moveTo>
                      <a:pt x="128" y="173"/>
                    </a:moveTo>
                    <a:lnTo>
                      <a:pt x="128" y="147"/>
                    </a:lnTo>
                    <a:lnTo>
                      <a:pt x="153" y="147"/>
                    </a:lnTo>
                    <a:lnTo>
                      <a:pt x="153" y="173"/>
                    </a:lnTo>
                    <a:lnTo>
                      <a:pt x="128" y="173"/>
                    </a:lnTo>
                    <a:close/>
                    <a:moveTo>
                      <a:pt x="95" y="173"/>
                    </a:moveTo>
                    <a:lnTo>
                      <a:pt x="95" y="147"/>
                    </a:lnTo>
                    <a:lnTo>
                      <a:pt x="122" y="147"/>
                    </a:lnTo>
                    <a:lnTo>
                      <a:pt x="122" y="173"/>
                    </a:lnTo>
                    <a:lnTo>
                      <a:pt x="95" y="173"/>
                    </a:lnTo>
                    <a:close/>
                    <a:moveTo>
                      <a:pt x="33" y="205"/>
                    </a:moveTo>
                    <a:lnTo>
                      <a:pt x="33" y="178"/>
                    </a:lnTo>
                    <a:lnTo>
                      <a:pt x="58" y="178"/>
                    </a:lnTo>
                    <a:lnTo>
                      <a:pt x="58" y="205"/>
                    </a:lnTo>
                    <a:lnTo>
                      <a:pt x="33" y="205"/>
                    </a:lnTo>
                    <a:close/>
                    <a:moveTo>
                      <a:pt x="33" y="328"/>
                    </a:moveTo>
                    <a:lnTo>
                      <a:pt x="33" y="252"/>
                    </a:lnTo>
                    <a:lnTo>
                      <a:pt x="58" y="252"/>
                    </a:lnTo>
                    <a:lnTo>
                      <a:pt x="58" y="328"/>
                    </a:lnTo>
                    <a:lnTo>
                      <a:pt x="33" y="328"/>
                    </a:lnTo>
                    <a:close/>
                    <a:moveTo>
                      <a:pt x="65" y="295"/>
                    </a:moveTo>
                    <a:lnTo>
                      <a:pt x="65" y="252"/>
                    </a:lnTo>
                    <a:lnTo>
                      <a:pt x="121" y="252"/>
                    </a:lnTo>
                    <a:lnTo>
                      <a:pt x="121" y="295"/>
                    </a:lnTo>
                    <a:lnTo>
                      <a:pt x="65" y="295"/>
                    </a:lnTo>
                    <a:close/>
                    <a:moveTo>
                      <a:pt x="95" y="237"/>
                    </a:moveTo>
                    <a:lnTo>
                      <a:pt x="95" y="211"/>
                    </a:lnTo>
                    <a:lnTo>
                      <a:pt x="122" y="211"/>
                    </a:lnTo>
                    <a:lnTo>
                      <a:pt x="122" y="237"/>
                    </a:lnTo>
                    <a:lnTo>
                      <a:pt x="95" y="237"/>
                    </a:lnTo>
                    <a:close/>
                    <a:moveTo>
                      <a:pt x="95" y="205"/>
                    </a:moveTo>
                    <a:lnTo>
                      <a:pt x="95" y="178"/>
                    </a:lnTo>
                    <a:lnTo>
                      <a:pt x="122" y="178"/>
                    </a:lnTo>
                    <a:lnTo>
                      <a:pt x="122" y="205"/>
                    </a:lnTo>
                    <a:lnTo>
                      <a:pt x="95" y="205"/>
                    </a:lnTo>
                    <a:close/>
                    <a:moveTo>
                      <a:pt x="128" y="205"/>
                    </a:moveTo>
                    <a:lnTo>
                      <a:pt x="128" y="178"/>
                    </a:lnTo>
                    <a:lnTo>
                      <a:pt x="153" y="178"/>
                    </a:lnTo>
                    <a:lnTo>
                      <a:pt x="153" y="205"/>
                    </a:lnTo>
                    <a:lnTo>
                      <a:pt x="128" y="205"/>
                    </a:lnTo>
                    <a:close/>
                    <a:moveTo>
                      <a:pt x="128" y="295"/>
                    </a:moveTo>
                    <a:lnTo>
                      <a:pt x="128" y="252"/>
                    </a:lnTo>
                    <a:lnTo>
                      <a:pt x="153" y="252"/>
                    </a:lnTo>
                    <a:lnTo>
                      <a:pt x="153" y="295"/>
                    </a:lnTo>
                    <a:lnTo>
                      <a:pt x="128" y="295"/>
                    </a:lnTo>
                    <a:close/>
                    <a:moveTo>
                      <a:pt x="195" y="40"/>
                    </a:moveTo>
                    <a:lnTo>
                      <a:pt x="195" y="18"/>
                    </a:lnTo>
                    <a:lnTo>
                      <a:pt x="200" y="18"/>
                    </a:lnTo>
                    <a:lnTo>
                      <a:pt x="200" y="40"/>
                    </a:lnTo>
                    <a:lnTo>
                      <a:pt x="195" y="40"/>
                    </a:lnTo>
                    <a:close/>
                    <a:moveTo>
                      <a:pt x="195" y="72"/>
                    </a:moveTo>
                    <a:lnTo>
                      <a:pt x="195" y="51"/>
                    </a:lnTo>
                    <a:lnTo>
                      <a:pt x="200" y="51"/>
                    </a:lnTo>
                    <a:lnTo>
                      <a:pt x="200" y="72"/>
                    </a:lnTo>
                    <a:lnTo>
                      <a:pt x="195" y="72"/>
                    </a:lnTo>
                    <a:close/>
                    <a:moveTo>
                      <a:pt x="179" y="173"/>
                    </a:moveTo>
                    <a:lnTo>
                      <a:pt x="179" y="147"/>
                    </a:lnTo>
                    <a:lnTo>
                      <a:pt x="205" y="147"/>
                    </a:lnTo>
                    <a:lnTo>
                      <a:pt x="205" y="173"/>
                    </a:lnTo>
                    <a:lnTo>
                      <a:pt x="179" y="173"/>
                    </a:lnTo>
                    <a:close/>
                    <a:moveTo>
                      <a:pt x="179" y="205"/>
                    </a:moveTo>
                    <a:lnTo>
                      <a:pt x="179" y="178"/>
                    </a:lnTo>
                    <a:lnTo>
                      <a:pt x="205" y="178"/>
                    </a:lnTo>
                    <a:lnTo>
                      <a:pt x="205" y="205"/>
                    </a:lnTo>
                    <a:lnTo>
                      <a:pt x="179" y="205"/>
                    </a:lnTo>
                    <a:close/>
                    <a:moveTo>
                      <a:pt x="179" y="237"/>
                    </a:moveTo>
                    <a:lnTo>
                      <a:pt x="179" y="211"/>
                    </a:lnTo>
                    <a:lnTo>
                      <a:pt x="205" y="211"/>
                    </a:lnTo>
                    <a:lnTo>
                      <a:pt x="205" y="237"/>
                    </a:lnTo>
                    <a:lnTo>
                      <a:pt x="179" y="237"/>
                    </a:lnTo>
                    <a:close/>
                    <a:moveTo>
                      <a:pt x="179" y="433"/>
                    </a:moveTo>
                    <a:lnTo>
                      <a:pt x="179" y="407"/>
                    </a:lnTo>
                    <a:lnTo>
                      <a:pt x="205" y="407"/>
                    </a:lnTo>
                    <a:lnTo>
                      <a:pt x="205" y="433"/>
                    </a:lnTo>
                    <a:lnTo>
                      <a:pt x="179" y="433"/>
                    </a:lnTo>
                    <a:close/>
                    <a:moveTo>
                      <a:pt x="179" y="465"/>
                    </a:moveTo>
                    <a:lnTo>
                      <a:pt x="179" y="439"/>
                    </a:lnTo>
                    <a:lnTo>
                      <a:pt x="205" y="439"/>
                    </a:lnTo>
                    <a:lnTo>
                      <a:pt x="205" y="465"/>
                    </a:lnTo>
                    <a:lnTo>
                      <a:pt x="179" y="465"/>
                    </a:lnTo>
                    <a:close/>
                    <a:moveTo>
                      <a:pt x="179" y="497"/>
                    </a:moveTo>
                    <a:lnTo>
                      <a:pt x="179" y="471"/>
                    </a:lnTo>
                    <a:lnTo>
                      <a:pt x="205" y="471"/>
                    </a:lnTo>
                    <a:lnTo>
                      <a:pt x="205" y="497"/>
                    </a:lnTo>
                    <a:lnTo>
                      <a:pt x="179" y="497"/>
                    </a:lnTo>
                    <a:close/>
                    <a:moveTo>
                      <a:pt x="179" y="529"/>
                    </a:moveTo>
                    <a:lnTo>
                      <a:pt x="179" y="503"/>
                    </a:lnTo>
                    <a:lnTo>
                      <a:pt x="205" y="503"/>
                    </a:lnTo>
                    <a:lnTo>
                      <a:pt x="205" y="529"/>
                    </a:lnTo>
                    <a:lnTo>
                      <a:pt x="179" y="529"/>
                    </a:lnTo>
                    <a:close/>
                    <a:moveTo>
                      <a:pt x="128" y="237"/>
                    </a:moveTo>
                    <a:lnTo>
                      <a:pt x="128" y="211"/>
                    </a:lnTo>
                    <a:lnTo>
                      <a:pt x="153" y="211"/>
                    </a:lnTo>
                    <a:lnTo>
                      <a:pt x="153" y="237"/>
                    </a:lnTo>
                    <a:lnTo>
                      <a:pt x="128" y="237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86" name="Group 495"/>
            <p:cNvGrpSpPr>
              <a:grpSpLocks/>
            </p:cNvGrpSpPr>
            <p:nvPr/>
          </p:nvGrpSpPr>
          <p:grpSpPr bwMode="auto">
            <a:xfrm rot="16200000">
              <a:off x="6721892" y="4068659"/>
              <a:ext cx="177752" cy="253623"/>
              <a:chOff x="1330" y="911"/>
              <a:chExt cx="40" cy="56"/>
            </a:xfrm>
          </p:grpSpPr>
          <p:sp>
            <p:nvSpPr>
              <p:cNvPr id="710" name="Rectangle 496"/>
              <p:cNvSpPr>
                <a:spLocks noChangeArrowheads="1"/>
              </p:cNvSpPr>
              <p:nvPr/>
            </p:nvSpPr>
            <p:spPr bwMode="auto">
              <a:xfrm rot="10800000">
                <a:off x="1330" y="911"/>
                <a:ext cx="40" cy="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Rectangle 497"/>
              <p:cNvSpPr>
                <a:spLocks noChangeArrowheads="1"/>
              </p:cNvSpPr>
              <p:nvPr/>
            </p:nvSpPr>
            <p:spPr bwMode="auto">
              <a:xfrm rot="10800000">
                <a:off x="1330" y="911"/>
                <a:ext cx="40" cy="5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Rectangle 498"/>
              <p:cNvSpPr>
                <a:spLocks noChangeArrowheads="1"/>
              </p:cNvSpPr>
              <p:nvPr/>
            </p:nvSpPr>
            <p:spPr bwMode="auto">
              <a:xfrm rot="10800000">
                <a:off x="1330" y="939"/>
                <a:ext cx="39" cy="2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499"/>
              <p:cNvSpPr>
                <a:spLocks noEditPoints="1"/>
              </p:cNvSpPr>
              <p:nvPr/>
            </p:nvSpPr>
            <p:spPr bwMode="auto">
              <a:xfrm rot="10800000">
                <a:off x="1357" y="943"/>
                <a:ext cx="8" cy="22"/>
              </a:xfrm>
              <a:custGeom>
                <a:avLst/>
                <a:gdLst>
                  <a:gd name="T0" fmla="*/ 0 w 69"/>
                  <a:gd name="T1" fmla="*/ 0 h 95"/>
                  <a:gd name="T2" fmla="*/ 0 w 69"/>
                  <a:gd name="T3" fmla="*/ 0 h 95"/>
                  <a:gd name="T4" fmla="*/ 0 w 69"/>
                  <a:gd name="T5" fmla="*/ 0 h 95"/>
                  <a:gd name="T6" fmla="*/ 0 w 69"/>
                  <a:gd name="T7" fmla="*/ 0 h 95"/>
                  <a:gd name="T8" fmla="*/ 0 w 69"/>
                  <a:gd name="T9" fmla="*/ 0 h 95"/>
                  <a:gd name="T10" fmla="*/ 0 w 69"/>
                  <a:gd name="T11" fmla="*/ 0 h 95"/>
                  <a:gd name="T12" fmla="*/ 0 w 69"/>
                  <a:gd name="T13" fmla="*/ 0 h 95"/>
                  <a:gd name="T14" fmla="*/ 0 w 69"/>
                  <a:gd name="T15" fmla="*/ 0 h 95"/>
                  <a:gd name="T16" fmla="*/ 0 w 69"/>
                  <a:gd name="T17" fmla="*/ 0 h 95"/>
                  <a:gd name="T18" fmla="*/ 0 w 69"/>
                  <a:gd name="T19" fmla="*/ 0 h 95"/>
                  <a:gd name="T20" fmla="*/ 0 w 69"/>
                  <a:gd name="T21" fmla="*/ 0 h 95"/>
                  <a:gd name="T22" fmla="*/ 0 w 69"/>
                  <a:gd name="T23" fmla="*/ 0 h 95"/>
                  <a:gd name="T24" fmla="*/ 0 w 69"/>
                  <a:gd name="T25" fmla="*/ 0 h 95"/>
                  <a:gd name="T26" fmla="*/ 0 w 69"/>
                  <a:gd name="T27" fmla="*/ 0 h 95"/>
                  <a:gd name="T28" fmla="*/ 0 w 69"/>
                  <a:gd name="T29" fmla="*/ 0 h 95"/>
                  <a:gd name="T30" fmla="*/ 0 w 69"/>
                  <a:gd name="T31" fmla="*/ 0 h 95"/>
                  <a:gd name="T32" fmla="*/ 0 w 69"/>
                  <a:gd name="T33" fmla="*/ 0 h 95"/>
                  <a:gd name="T34" fmla="*/ 0 w 69"/>
                  <a:gd name="T35" fmla="*/ 0 h 95"/>
                  <a:gd name="T36" fmla="*/ 0 w 69"/>
                  <a:gd name="T37" fmla="*/ 0 h 95"/>
                  <a:gd name="T38" fmla="*/ 0 w 69"/>
                  <a:gd name="T39" fmla="*/ 0 h 95"/>
                  <a:gd name="T40" fmla="*/ 0 w 69"/>
                  <a:gd name="T41" fmla="*/ 0 h 95"/>
                  <a:gd name="T42" fmla="*/ 0 w 69"/>
                  <a:gd name="T43" fmla="*/ 0 h 95"/>
                  <a:gd name="T44" fmla="*/ 0 w 69"/>
                  <a:gd name="T45" fmla="*/ 0 h 95"/>
                  <a:gd name="T46" fmla="*/ 0 w 69"/>
                  <a:gd name="T47" fmla="*/ 0 h 95"/>
                  <a:gd name="T48" fmla="*/ 0 w 69"/>
                  <a:gd name="T49" fmla="*/ 0 h 95"/>
                  <a:gd name="T50" fmla="*/ 0 w 69"/>
                  <a:gd name="T51" fmla="*/ 0 h 95"/>
                  <a:gd name="T52" fmla="*/ 0 w 69"/>
                  <a:gd name="T53" fmla="*/ 0 h 95"/>
                  <a:gd name="T54" fmla="*/ 0 w 69"/>
                  <a:gd name="T55" fmla="*/ 0 h 95"/>
                  <a:gd name="T56" fmla="*/ 0 w 69"/>
                  <a:gd name="T57" fmla="*/ 0 h 95"/>
                  <a:gd name="T58" fmla="*/ 0 w 69"/>
                  <a:gd name="T59" fmla="*/ 0 h 95"/>
                  <a:gd name="T60" fmla="*/ 0 w 69"/>
                  <a:gd name="T61" fmla="*/ 0 h 95"/>
                  <a:gd name="T62" fmla="*/ 0 w 69"/>
                  <a:gd name="T63" fmla="*/ 0 h 95"/>
                  <a:gd name="T64" fmla="*/ 0 w 69"/>
                  <a:gd name="T65" fmla="*/ 0 h 95"/>
                  <a:gd name="T66" fmla="*/ 0 w 69"/>
                  <a:gd name="T67" fmla="*/ 0 h 95"/>
                  <a:gd name="T68" fmla="*/ 0 w 69"/>
                  <a:gd name="T69" fmla="*/ 0 h 95"/>
                  <a:gd name="T70" fmla="*/ 0 w 69"/>
                  <a:gd name="T71" fmla="*/ 0 h 95"/>
                  <a:gd name="T72" fmla="*/ 0 w 69"/>
                  <a:gd name="T73" fmla="*/ 0 h 95"/>
                  <a:gd name="T74" fmla="*/ 0 w 69"/>
                  <a:gd name="T75" fmla="*/ 0 h 95"/>
                  <a:gd name="T76" fmla="*/ 0 w 69"/>
                  <a:gd name="T77" fmla="*/ 0 h 95"/>
                  <a:gd name="T78" fmla="*/ 0 w 69"/>
                  <a:gd name="T79" fmla="*/ 0 h 9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95"/>
                  <a:gd name="T122" fmla="*/ 69 w 69"/>
                  <a:gd name="T123" fmla="*/ 95 h 9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95">
                    <a:moveTo>
                      <a:pt x="69" y="95"/>
                    </a:moveTo>
                    <a:lnTo>
                      <a:pt x="69" y="58"/>
                    </a:lnTo>
                    <a:lnTo>
                      <a:pt x="57" y="58"/>
                    </a:lnTo>
                    <a:lnTo>
                      <a:pt x="57" y="95"/>
                    </a:lnTo>
                    <a:lnTo>
                      <a:pt x="69" y="95"/>
                    </a:lnTo>
                    <a:close/>
                    <a:moveTo>
                      <a:pt x="50" y="95"/>
                    </a:moveTo>
                    <a:lnTo>
                      <a:pt x="50" y="58"/>
                    </a:lnTo>
                    <a:lnTo>
                      <a:pt x="38" y="58"/>
                    </a:lnTo>
                    <a:lnTo>
                      <a:pt x="38" y="95"/>
                    </a:lnTo>
                    <a:lnTo>
                      <a:pt x="50" y="95"/>
                    </a:lnTo>
                    <a:close/>
                    <a:moveTo>
                      <a:pt x="31" y="95"/>
                    </a:moveTo>
                    <a:lnTo>
                      <a:pt x="31" y="58"/>
                    </a:lnTo>
                    <a:lnTo>
                      <a:pt x="19" y="58"/>
                    </a:lnTo>
                    <a:lnTo>
                      <a:pt x="19" y="95"/>
                    </a:lnTo>
                    <a:lnTo>
                      <a:pt x="31" y="95"/>
                    </a:lnTo>
                    <a:close/>
                    <a:moveTo>
                      <a:pt x="12" y="95"/>
                    </a:moveTo>
                    <a:lnTo>
                      <a:pt x="12" y="58"/>
                    </a:lnTo>
                    <a:lnTo>
                      <a:pt x="0" y="58"/>
                    </a:lnTo>
                    <a:lnTo>
                      <a:pt x="0" y="95"/>
                    </a:lnTo>
                    <a:lnTo>
                      <a:pt x="12" y="95"/>
                    </a:lnTo>
                    <a:close/>
                    <a:moveTo>
                      <a:pt x="69" y="36"/>
                    </a:moveTo>
                    <a:lnTo>
                      <a:pt x="69" y="0"/>
                    </a:lnTo>
                    <a:lnTo>
                      <a:pt x="57" y="0"/>
                    </a:lnTo>
                    <a:lnTo>
                      <a:pt x="57" y="36"/>
                    </a:lnTo>
                    <a:lnTo>
                      <a:pt x="69" y="36"/>
                    </a:lnTo>
                    <a:close/>
                    <a:moveTo>
                      <a:pt x="50" y="36"/>
                    </a:moveTo>
                    <a:lnTo>
                      <a:pt x="50" y="0"/>
                    </a:lnTo>
                    <a:lnTo>
                      <a:pt x="38" y="0"/>
                    </a:lnTo>
                    <a:lnTo>
                      <a:pt x="38" y="36"/>
                    </a:lnTo>
                    <a:lnTo>
                      <a:pt x="50" y="36"/>
                    </a:lnTo>
                    <a:close/>
                    <a:moveTo>
                      <a:pt x="31" y="36"/>
                    </a:moveTo>
                    <a:lnTo>
                      <a:pt x="31" y="0"/>
                    </a:lnTo>
                    <a:lnTo>
                      <a:pt x="19" y="0"/>
                    </a:lnTo>
                    <a:lnTo>
                      <a:pt x="19" y="36"/>
                    </a:lnTo>
                    <a:lnTo>
                      <a:pt x="31" y="36"/>
                    </a:lnTo>
                    <a:close/>
                    <a:moveTo>
                      <a:pt x="12" y="3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500"/>
              <p:cNvSpPr>
                <a:spLocks noEditPoints="1"/>
              </p:cNvSpPr>
              <p:nvPr/>
            </p:nvSpPr>
            <p:spPr bwMode="auto">
              <a:xfrm rot="10800000">
                <a:off x="1338" y="940"/>
                <a:ext cx="27" cy="20"/>
              </a:xfrm>
              <a:custGeom>
                <a:avLst/>
                <a:gdLst>
                  <a:gd name="T0" fmla="*/ 0 w 221"/>
                  <a:gd name="T1" fmla="*/ 0 h 87"/>
                  <a:gd name="T2" fmla="*/ 0 w 221"/>
                  <a:gd name="T3" fmla="*/ 0 h 87"/>
                  <a:gd name="T4" fmla="*/ 0 w 221"/>
                  <a:gd name="T5" fmla="*/ 0 h 87"/>
                  <a:gd name="T6" fmla="*/ 0 w 221"/>
                  <a:gd name="T7" fmla="*/ 0 h 87"/>
                  <a:gd name="T8" fmla="*/ 0 w 221"/>
                  <a:gd name="T9" fmla="*/ 0 h 87"/>
                  <a:gd name="T10" fmla="*/ 0 w 221"/>
                  <a:gd name="T11" fmla="*/ 0 h 87"/>
                  <a:gd name="T12" fmla="*/ 0 w 221"/>
                  <a:gd name="T13" fmla="*/ 0 h 87"/>
                  <a:gd name="T14" fmla="*/ 0 w 221"/>
                  <a:gd name="T15" fmla="*/ 0 h 87"/>
                  <a:gd name="T16" fmla="*/ 0 w 221"/>
                  <a:gd name="T17" fmla="*/ 0 h 87"/>
                  <a:gd name="T18" fmla="*/ 0 w 221"/>
                  <a:gd name="T19" fmla="*/ 0 h 87"/>
                  <a:gd name="T20" fmla="*/ 0 w 221"/>
                  <a:gd name="T21" fmla="*/ 0 h 87"/>
                  <a:gd name="T22" fmla="*/ 0 w 221"/>
                  <a:gd name="T23" fmla="*/ 0 h 87"/>
                  <a:gd name="T24" fmla="*/ 0 w 221"/>
                  <a:gd name="T25" fmla="*/ 0 h 87"/>
                  <a:gd name="T26" fmla="*/ 0 w 221"/>
                  <a:gd name="T27" fmla="*/ 0 h 87"/>
                  <a:gd name="T28" fmla="*/ 0 w 221"/>
                  <a:gd name="T29" fmla="*/ 0 h 87"/>
                  <a:gd name="T30" fmla="*/ 0 w 221"/>
                  <a:gd name="T31" fmla="*/ 0 h 87"/>
                  <a:gd name="T32" fmla="*/ 0 w 221"/>
                  <a:gd name="T33" fmla="*/ 0 h 87"/>
                  <a:gd name="T34" fmla="*/ 0 w 221"/>
                  <a:gd name="T35" fmla="*/ 0 h 87"/>
                  <a:gd name="T36" fmla="*/ 0 w 221"/>
                  <a:gd name="T37" fmla="*/ 0 h 87"/>
                  <a:gd name="T38" fmla="*/ 0 w 221"/>
                  <a:gd name="T39" fmla="*/ 0 h 87"/>
                  <a:gd name="T40" fmla="*/ 0 w 221"/>
                  <a:gd name="T41" fmla="*/ 0 h 87"/>
                  <a:gd name="T42" fmla="*/ 0 w 221"/>
                  <a:gd name="T43" fmla="*/ 0 h 87"/>
                  <a:gd name="T44" fmla="*/ 0 w 221"/>
                  <a:gd name="T45" fmla="*/ 0 h 87"/>
                  <a:gd name="T46" fmla="*/ 0 w 221"/>
                  <a:gd name="T47" fmla="*/ 0 h 87"/>
                  <a:gd name="T48" fmla="*/ 0 w 221"/>
                  <a:gd name="T49" fmla="*/ 0 h 87"/>
                  <a:gd name="T50" fmla="*/ 0 w 221"/>
                  <a:gd name="T51" fmla="*/ 0 h 87"/>
                  <a:gd name="T52" fmla="*/ 0 w 221"/>
                  <a:gd name="T53" fmla="*/ 0 h 87"/>
                  <a:gd name="T54" fmla="*/ 0 w 221"/>
                  <a:gd name="T55" fmla="*/ 0 h 87"/>
                  <a:gd name="T56" fmla="*/ 0 w 221"/>
                  <a:gd name="T57" fmla="*/ 0 h 87"/>
                  <a:gd name="T58" fmla="*/ 0 w 221"/>
                  <a:gd name="T59" fmla="*/ 0 h 87"/>
                  <a:gd name="T60" fmla="*/ 0 w 221"/>
                  <a:gd name="T61" fmla="*/ 0 h 87"/>
                  <a:gd name="T62" fmla="*/ 0 w 221"/>
                  <a:gd name="T63" fmla="*/ 0 h 87"/>
                  <a:gd name="T64" fmla="*/ 0 w 221"/>
                  <a:gd name="T65" fmla="*/ 0 h 87"/>
                  <a:gd name="T66" fmla="*/ 0 w 221"/>
                  <a:gd name="T67" fmla="*/ 0 h 87"/>
                  <a:gd name="T68" fmla="*/ 0 w 221"/>
                  <a:gd name="T69" fmla="*/ 0 h 87"/>
                  <a:gd name="T70" fmla="*/ 0 w 221"/>
                  <a:gd name="T71" fmla="*/ 0 h 87"/>
                  <a:gd name="T72" fmla="*/ 0 w 221"/>
                  <a:gd name="T73" fmla="*/ 0 h 87"/>
                  <a:gd name="T74" fmla="*/ 0 w 221"/>
                  <a:gd name="T75" fmla="*/ 0 h 87"/>
                  <a:gd name="T76" fmla="*/ 0 w 221"/>
                  <a:gd name="T77" fmla="*/ 0 h 87"/>
                  <a:gd name="T78" fmla="*/ 0 w 221"/>
                  <a:gd name="T79" fmla="*/ 0 h 87"/>
                  <a:gd name="T80" fmla="*/ 0 w 221"/>
                  <a:gd name="T81" fmla="*/ 0 h 87"/>
                  <a:gd name="T82" fmla="*/ 0 w 221"/>
                  <a:gd name="T83" fmla="*/ 0 h 87"/>
                  <a:gd name="T84" fmla="*/ 0 w 221"/>
                  <a:gd name="T85" fmla="*/ 0 h 87"/>
                  <a:gd name="T86" fmla="*/ 0 w 221"/>
                  <a:gd name="T87" fmla="*/ 0 h 87"/>
                  <a:gd name="T88" fmla="*/ 0 w 221"/>
                  <a:gd name="T89" fmla="*/ 0 h 87"/>
                  <a:gd name="T90" fmla="*/ 0 w 221"/>
                  <a:gd name="T91" fmla="*/ 0 h 87"/>
                  <a:gd name="T92" fmla="*/ 0 w 221"/>
                  <a:gd name="T93" fmla="*/ 0 h 87"/>
                  <a:gd name="T94" fmla="*/ 0 w 221"/>
                  <a:gd name="T95" fmla="*/ 0 h 87"/>
                  <a:gd name="T96" fmla="*/ 0 w 221"/>
                  <a:gd name="T97" fmla="*/ 0 h 87"/>
                  <a:gd name="T98" fmla="*/ 0 w 221"/>
                  <a:gd name="T99" fmla="*/ 0 h 8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1"/>
                  <a:gd name="T151" fmla="*/ 0 h 87"/>
                  <a:gd name="T152" fmla="*/ 221 w 221"/>
                  <a:gd name="T153" fmla="*/ 87 h 8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1" h="87">
                    <a:moveTo>
                      <a:pt x="69" y="87"/>
                    </a:moveTo>
                    <a:lnTo>
                      <a:pt x="69" y="73"/>
                    </a:lnTo>
                    <a:lnTo>
                      <a:pt x="57" y="73"/>
                    </a:lnTo>
                    <a:lnTo>
                      <a:pt x="57" y="87"/>
                    </a:lnTo>
                    <a:lnTo>
                      <a:pt x="69" y="87"/>
                    </a:lnTo>
                    <a:close/>
                    <a:moveTo>
                      <a:pt x="50" y="87"/>
                    </a:moveTo>
                    <a:lnTo>
                      <a:pt x="50" y="73"/>
                    </a:lnTo>
                    <a:lnTo>
                      <a:pt x="38" y="73"/>
                    </a:lnTo>
                    <a:lnTo>
                      <a:pt x="38" y="87"/>
                    </a:lnTo>
                    <a:lnTo>
                      <a:pt x="50" y="87"/>
                    </a:lnTo>
                    <a:close/>
                    <a:moveTo>
                      <a:pt x="31" y="87"/>
                    </a:moveTo>
                    <a:lnTo>
                      <a:pt x="31" y="73"/>
                    </a:lnTo>
                    <a:lnTo>
                      <a:pt x="19" y="73"/>
                    </a:lnTo>
                    <a:lnTo>
                      <a:pt x="19" y="87"/>
                    </a:lnTo>
                    <a:lnTo>
                      <a:pt x="31" y="87"/>
                    </a:lnTo>
                    <a:close/>
                    <a:moveTo>
                      <a:pt x="12" y="87"/>
                    </a:moveTo>
                    <a:lnTo>
                      <a:pt x="12" y="73"/>
                    </a:lnTo>
                    <a:lnTo>
                      <a:pt x="0" y="73"/>
                    </a:lnTo>
                    <a:lnTo>
                      <a:pt x="0" y="87"/>
                    </a:lnTo>
                    <a:lnTo>
                      <a:pt x="12" y="87"/>
                    </a:lnTo>
                    <a:close/>
                    <a:moveTo>
                      <a:pt x="69" y="29"/>
                    </a:moveTo>
                    <a:lnTo>
                      <a:pt x="69" y="14"/>
                    </a:lnTo>
                    <a:lnTo>
                      <a:pt x="57" y="14"/>
                    </a:lnTo>
                    <a:lnTo>
                      <a:pt x="57" y="29"/>
                    </a:lnTo>
                    <a:lnTo>
                      <a:pt x="69" y="29"/>
                    </a:lnTo>
                    <a:close/>
                    <a:moveTo>
                      <a:pt x="50" y="29"/>
                    </a:moveTo>
                    <a:lnTo>
                      <a:pt x="50" y="14"/>
                    </a:lnTo>
                    <a:lnTo>
                      <a:pt x="38" y="14"/>
                    </a:lnTo>
                    <a:lnTo>
                      <a:pt x="38" y="29"/>
                    </a:lnTo>
                    <a:lnTo>
                      <a:pt x="50" y="29"/>
                    </a:lnTo>
                    <a:close/>
                    <a:moveTo>
                      <a:pt x="31" y="29"/>
                    </a:moveTo>
                    <a:lnTo>
                      <a:pt x="31" y="14"/>
                    </a:lnTo>
                    <a:lnTo>
                      <a:pt x="19" y="14"/>
                    </a:lnTo>
                    <a:lnTo>
                      <a:pt x="19" y="29"/>
                    </a:lnTo>
                    <a:lnTo>
                      <a:pt x="31" y="29"/>
                    </a:lnTo>
                    <a:close/>
                    <a:moveTo>
                      <a:pt x="12" y="29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12" y="29"/>
                    </a:lnTo>
                    <a:close/>
                    <a:moveTo>
                      <a:pt x="159" y="65"/>
                    </a:moveTo>
                    <a:lnTo>
                      <a:pt x="159" y="48"/>
                    </a:lnTo>
                    <a:lnTo>
                      <a:pt x="145" y="48"/>
                    </a:lnTo>
                    <a:lnTo>
                      <a:pt x="145" y="65"/>
                    </a:lnTo>
                    <a:lnTo>
                      <a:pt x="159" y="65"/>
                    </a:lnTo>
                    <a:close/>
                    <a:moveTo>
                      <a:pt x="159" y="40"/>
                    </a:moveTo>
                    <a:lnTo>
                      <a:pt x="159" y="25"/>
                    </a:lnTo>
                    <a:lnTo>
                      <a:pt x="145" y="25"/>
                    </a:lnTo>
                    <a:lnTo>
                      <a:pt x="145" y="40"/>
                    </a:lnTo>
                    <a:lnTo>
                      <a:pt x="159" y="40"/>
                    </a:lnTo>
                    <a:close/>
                    <a:moveTo>
                      <a:pt x="159" y="17"/>
                    </a:moveTo>
                    <a:lnTo>
                      <a:pt x="159" y="0"/>
                    </a:lnTo>
                    <a:lnTo>
                      <a:pt x="145" y="0"/>
                    </a:lnTo>
                    <a:lnTo>
                      <a:pt x="145" y="17"/>
                    </a:lnTo>
                    <a:lnTo>
                      <a:pt x="159" y="17"/>
                    </a:lnTo>
                    <a:close/>
                    <a:moveTo>
                      <a:pt x="180" y="65"/>
                    </a:moveTo>
                    <a:lnTo>
                      <a:pt x="180" y="48"/>
                    </a:lnTo>
                    <a:lnTo>
                      <a:pt x="166" y="48"/>
                    </a:lnTo>
                    <a:lnTo>
                      <a:pt x="166" y="65"/>
                    </a:lnTo>
                    <a:lnTo>
                      <a:pt x="180" y="65"/>
                    </a:lnTo>
                    <a:close/>
                    <a:moveTo>
                      <a:pt x="180" y="40"/>
                    </a:moveTo>
                    <a:lnTo>
                      <a:pt x="180" y="25"/>
                    </a:lnTo>
                    <a:lnTo>
                      <a:pt x="166" y="25"/>
                    </a:lnTo>
                    <a:lnTo>
                      <a:pt x="166" y="40"/>
                    </a:lnTo>
                    <a:lnTo>
                      <a:pt x="180" y="40"/>
                    </a:lnTo>
                    <a:close/>
                    <a:moveTo>
                      <a:pt x="180" y="17"/>
                    </a:moveTo>
                    <a:lnTo>
                      <a:pt x="180" y="0"/>
                    </a:lnTo>
                    <a:lnTo>
                      <a:pt x="166" y="0"/>
                    </a:lnTo>
                    <a:lnTo>
                      <a:pt x="166" y="17"/>
                    </a:lnTo>
                    <a:lnTo>
                      <a:pt x="180" y="17"/>
                    </a:lnTo>
                    <a:close/>
                    <a:moveTo>
                      <a:pt x="200" y="65"/>
                    </a:moveTo>
                    <a:lnTo>
                      <a:pt x="200" y="48"/>
                    </a:lnTo>
                    <a:lnTo>
                      <a:pt x="186" y="48"/>
                    </a:lnTo>
                    <a:lnTo>
                      <a:pt x="186" y="65"/>
                    </a:lnTo>
                    <a:lnTo>
                      <a:pt x="200" y="65"/>
                    </a:lnTo>
                    <a:close/>
                    <a:moveTo>
                      <a:pt x="200" y="40"/>
                    </a:moveTo>
                    <a:lnTo>
                      <a:pt x="200" y="25"/>
                    </a:lnTo>
                    <a:lnTo>
                      <a:pt x="186" y="25"/>
                    </a:lnTo>
                    <a:lnTo>
                      <a:pt x="186" y="40"/>
                    </a:lnTo>
                    <a:lnTo>
                      <a:pt x="200" y="40"/>
                    </a:lnTo>
                    <a:close/>
                    <a:moveTo>
                      <a:pt x="200" y="17"/>
                    </a:moveTo>
                    <a:lnTo>
                      <a:pt x="200" y="0"/>
                    </a:lnTo>
                    <a:lnTo>
                      <a:pt x="186" y="0"/>
                    </a:lnTo>
                    <a:lnTo>
                      <a:pt x="186" y="17"/>
                    </a:lnTo>
                    <a:lnTo>
                      <a:pt x="200" y="17"/>
                    </a:lnTo>
                    <a:close/>
                    <a:moveTo>
                      <a:pt x="221" y="65"/>
                    </a:moveTo>
                    <a:lnTo>
                      <a:pt x="221" y="48"/>
                    </a:lnTo>
                    <a:lnTo>
                      <a:pt x="208" y="48"/>
                    </a:lnTo>
                    <a:lnTo>
                      <a:pt x="208" y="65"/>
                    </a:lnTo>
                    <a:lnTo>
                      <a:pt x="221" y="65"/>
                    </a:lnTo>
                    <a:close/>
                    <a:moveTo>
                      <a:pt x="221" y="40"/>
                    </a:moveTo>
                    <a:lnTo>
                      <a:pt x="221" y="25"/>
                    </a:lnTo>
                    <a:lnTo>
                      <a:pt x="208" y="25"/>
                    </a:lnTo>
                    <a:lnTo>
                      <a:pt x="208" y="40"/>
                    </a:lnTo>
                    <a:lnTo>
                      <a:pt x="221" y="40"/>
                    </a:lnTo>
                    <a:close/>
                    <a:moveTo>
                      <a:pt x="221" y="17"/>
                    </a:moveTo>
                    <a:lnTo>
                      <a:pt x="221" y="0"/>
                    </a:lnTo>
                    <a:lnTo>
                      <a:pt x="208" y="0"/>
                    </a:lnTo>
                    <a:lnTo>
                      <a:pt x="208" y="17"/>
                    </a:lnTo>
                    <a:lnTo>
                      <a:pt x="221" y="1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501"/>
              <p:cNvSpPr>
                <a:spLocks/>
              </p:cNvSpPr>
              <p:nvPr/>
            </p:nvSpPr>
            <p:spPr bwMode="auto">
              <a:xfrm rot="10800000">
                <a:off x="1331" y="913"/>
                <a:ext cx="36" cy="23"/>
              </a:xfrm>
              <a:custGeom>
                <a:avLst/>
                <a:gdLst>
                  <a:gd name="T0" fmla="*/ 0 w 292"/>
                  <a:gd name="T1" fmla="*/ 0 h 101"/>
                  <a:gd name="T2" fmla="*/ 0 w 292"/>
                  <a:gd name="T3" fmla="*/ 0 h 101"/>
                  <a:gd name="T4" fmla="*/ 0 w 292"/>
                  <a:gd name="T5" fmla="*/ 0 h 101"/>
                  <a:gd name="T6" fmla="*/ 0 w 292"/>
                  <a:gd name="T7" fmla="*/ 0 h 101"/>
                  <a:gd name="T8" fmla="*/ 0 w 292"/>
                  <a:gd name="T9" fmla="*/ 0 h 101"/>
                  <a:gd name="T10" fmla="*/ 0 w 292"/>
                  <a:gd name="T11" fmla="*/ 0 h 101"/>
                  <a:gd name="T12" fmla="*/ 0 w 292"/>
                  <a:gd name="T13" fmla="*/ 0 h 101"/>
                  <a:gd name="T14" fmla="*/ 0 w 292"/>
                  <a:gd name="T15" fmla="*/ 0 h 101"/>
                  <a:gd name="T16" fmla="*/ 0 w 292"/>
                  <a:gd name="T17" fmla="*/ 0 h 101"/>
                  <a:gd name="T18" fmla="*/ 0 w 292"/>
                  <a:gd name="T19" fmla="*/ 0 h 101"/>
                  <a:gd name="T20" fmla="*/ 0 w 292"/>
                  <a:gd name="T21" fmla="*/ 0 h 101"/>
                  <a:gd name="T22" fmla="*/ 0 w 292"/>
                  <a:gd name="T23" fmla="*/ 0 h 101"/>
                  <a:gd name="T24" fmla="*/ 0 w 292"/>
                  <a:gd name="T25" fmla="*/ 0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2"/>
                  <a:gd name="T40" fmla="*/ 0 h 101"/>
                  <a:gd name="T41" fmla="*/ 292 w 292"/>
                  <a:gd name="T42" fmla="*/ 101 h 1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2" h="101">
                    <a:moveTo>
                      <a:pt x="223" y="0"/>
                    </a:moveTo>
                    <a:lnTo>
                      <a:pt x="209" y="14"/>
                    </a:lnTo>
                    <a:lnTo>
                      <a:pt x="84" y="1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70" y="101"/>
                    </a:lnTo>
                    <a:lnTo>
                      <a:pt x="84" y="87"/>
                    </a:lnTo>
                    <a:lnTo>
                      <a:pt x="209" y="87"/>
                    </a:lnTo>
                    <a:lnTo>
                      <a:pt x="223" y="101"/>
                    </a:lnTo>
                    <a:lnTo>
                      <a:pt x="292" y="101"/>
                    </a:lnTo>
                    <a:lnTo>
                      <a:pt x="292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Line 502"/>
              <p:cNvSpPr>
                <a:spLocks noChangeShapeType="1"/>
              </p:cNvSpPr>
              <p:nvPr/>
            </p:nvSpPr>
            <p:spPr bwMode="auto">
              <a:xfrm rot="10800000" flipV="1">
                <a:off x="1331" y="932"/>
                <a:ext cx="4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Line 503"/>
              <p:cNvSpPr>
                <a:spLocks noChangeShapeType="1"/>
              </p:cNvSpPr>
              <p:nvPr/>
            </p:nvSpPr>
            <p:spPr bwMode="auto">
              <a:xfrm rot="10800000" flipH="1" flipV="1">
                <a:off x="1331" y="913"/>
                <a:ext cx="4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Line 504"/>
              <p:cNvSpPr>
                <a:spLocks noChangeShapeType="1"/>
              </p:cNvSpPr>
              <p:nvPr/>
            </p:nvSpPr>
            <p:spPr bwMode="auto">
              <a:xfrm rot="10800000">
                <a:off x="1365" y="932"/>
                <a:ext cx="3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Line 505"/>
              <p:cNvSpPr>
                <a:spLocks noChangeShapeType="1"/>
              </p:cNvSpPr>
              <p:nvPr/>
            </p:nvSpPr>
            <p:spPr bwMode="auto">
              <a:xfrm rot="10800000" flipV="1">
                <a:off x="1365" y="913"/>
                <a:ext cx="3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Rectangle 506"/>
              <p:cNvSpPr>
                <a:spLocks noChangeArrowheads="1"/>
              </p:cNvSpPr>
              <p:nvPr/>
            </p:nvSpPr>
            <p:spPr bwMode="auto">
              <a:xfrm rot="10800000">
                <a:off x="1334" y="919"/>
                <a:ext cx="30" cy="1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507"/>
              <p:cNvSpPr>
                <a:spLocks/>
              </p:cNvSpPr>
              <p:nvPr/>
            </p:nvSpPr>
            <p:spPr bwMode="auto">
              <a:xfrm rot="10800000">
                <a:off x="1331" y="913"/>
                <a:ext cx="36" cy="23"/>
              </a:xfrm>
              <a:custGeom>
                <a:avLst/>
                <a:gdLst>
                  <a:gd name="T0" fmla="*/ 0 w 292"/>
                  <a:gd name="T1" fmla="*/ 0 h 101"/>
                  <a:gd name="T2" fmla="*/ 0 w 292"/>
                  <a:gd name="T3" fmla="*/ 0 h 101"/>
                  <a:gd name="T4" fmla="*/ 0 w 292"/>
                  <a:gd name="T5" fmla="*/ 0 h 101"/>
                  <a:gd name="T6" fmla="*/ 0 w 292"/>
                  <a:gd name="T7" fmla="*/ 0 h 101"/>
                  <a:gd name="T8" fmla="*/ 0 w 292"/>
                  <a:gd name="T9" fmla="*/ 0 h 101"/>
                  <a:gd name="T10" fmla="*/ 0 w 292"/>
                  <a:gd name="T11" fmla="*/ 0 h 101"/>
                  <a:gd name="T12" fmla="*/ 0 w 292"/>
                  <a:gd name="T13" fmla="*/ 0 h 101"/>
                  <a:gd name="T14" fmla="*/ 0 w 292"/>
                  <a:gd name="T15" fmla="*/ 0 h 101"/>
                  <a:gd name="T16" fmla="*/ 0 w 292"/>
                  <a:gd name="T17" fmla="*/ 0 h 101"/>
                  <a:gd name="T18" fmla="*/ 0 w 292"/>
                  <a:gd name="T19" fmla="*/ 0 h 101"/>
                  <a:gd name="T20" fmla="*/ 0 w 292"/>
                  <a:gd name="T21" fmla="*/ 0 h 101"/>
                  <a:gd name="T22" fmla="*/ 0 w 292"/>
                  <a:gd name="T23" fmla="*/ 0 h 101"/>
                  <a:gd name="T24" fmla="*/ 0 w 292"/>
                  <a:gd name="T25" fmla="*/ 0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2"/>
                  <a:gd name="T40" fmla="*/ 0 h 101"/>
                  <a:gd name="T41" fmla="*/ 292 w 292"/>
                  <a:gd name="T42" fmla="*/ 101 h 1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2" h="101">
                    <a:moveTo>
                      <a:pt x="223" y="0"/>
                    </a:moveTo>
                    <a:lnTo>
                      <a:pt x="209" y="14"/>
                    </a:lnTo>
                    <a:lnTo>
                      <a:pt x="84" y="1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70" y="101"/>
                    </a:lnTo>
                    <a:lnTo>
                      <a:pt x="84" y="87"/>
                    </a:lnTo>
                    <a:lnTo>
                      <a:pt x="209" y="87"/>
                    </a:lnTo>
                    <a:lnTo>
                      <a:pt x="223" y="101"/>
                    </a:lnTo>
                    <a:lnTo>
                      <a:pt x="292" y="101"/>
                    </a:lnTo>
                    <a:lnTo>
                      <a:pt x="292" y="0"/>
                    </a:lnTo>
                    <a:lnTo>
                      <a:pt x="22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87" name="Group 508"/>
            <p:cNvGrpSpPr>
              <a:grpSpLocks/>
            </p:cNvGrpSpPr>
            <p:nvPr/>
          </p:nvGrpSpPr>
          <p:grpSpPr bwMode="auto">
            <a:xfrm>
              <a:off x="6662081" y="4964206"/>
              <a:ext cx="405797" cy="274034"/>
              <a:chOff x="1707" y="1060"/>
              <a:chExt cx="86" cy="64"/>
            </a:xfrm>
          </p:grpSpPr>
          <p:sp>
            <p:nvSpPr>
              <p:cNvPr id="701" name="Freeform 509"/>
              <p:cNvSpPr>
                <a:spLocks/>
              </p:cNvSpPr>
              <p:nvPr/>
            </p:nvSpPr>
            <p:spPr bwMode="auto">
              <a:xfrm rot="-5400000">
                <a:off x="1725" y="1056"/>
                <a:ext cx="60" cy="76"/>
              </a:xfrm>
              <a:custGeom>
                <a:avLst/>
                <a:gdLst>
                  <a:gd name="T0" fmla="*/ 0 w 461"/>
                  <a:gd name="T1" fmla="*/ 0 h 343"/>
                  <a:gd name="T2" fmla="*/ 0 w 461"/>
                  <a:gd name="T3" fmla="*/ 0 h 343"/>
                  <a:gd name="T4" fmla="*/ 0 w 461"/>
                  <a:gd name="T5" fmla="*/ 0 h 343"/>
                  <a:gd name="T6" fmla="*/ 0 w 461"/>
                  <a:gd name="T7" fmla="*/ 0 h 343"/>
                  <a:gd name="T8" fmla="*/ 0 w 461"/>
                  <a:gd name="T9" fmla="*/ 0 h 343"/>
                  <a:gd name="T10" fmla="*/ 0 w 461"/>
                  <a:gd name="T11" fmla="*/ 0 h 343"/>
                  <a:gd name="T12" fmla="*/ 0 w 461"/>
                  <a:gd name="T13" fmla="*/ 0 h 343"/>
                  <a:gd name="T14" fmla="*/ 0 w 461"/>
                  <a:gd name="T15" fmla="*/ 0 h 343"/>
                  <a:gd name="T16" fmla="*/ 0 w 461"/>
                  <a:gd name="T17" fmla="*/ 0 h 343"/>
                  <a:gd name="T18" fmla="*/ 0 w 461"/>
                  <a:gd name="T19" fmla="*/ 0 h 343"/>
                  <a:gd name="T20" fmla="*/ 0 w 461"/>
                  <a:gd name="T21" fmla="*/ 0 h 343"/>
                  <a:gd name="T22" fmla="*/ 0 w 461"/>
                  <a:gd name="T23" fmla="*/ 0 h 343"/>
                  <a:gd name="T24" fmla="*/ 0 w 461"/>
                  <a:gd name="T25" fmla="*/ 0 h 343"/>
                  <a:gd name="T26" fmla="*/ 0 w 461"/>
                  <a:gd name="T27" fmla="*/ 0 h 3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1"/>
                  <a:gd name="T43" fmla="*/ 0 h 343"/>
                  <a:gd name="T44" fmla="*/ 461 w 461"/>
                  <a:gd name="T45" fmla="*/ 343 h 34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1" h="343">
                    <a:moveTo>
                      <a:pt x="77" y="0"/>
                    </a:moveTo>
                    <a:lnTo>
                      <a:pt x="401" y="0"/>
                    </a:lnTo>
                    <a:lnTo>
                      <a:pt x="401" y="26"/>
                    </a:lnTo>
                    <a:lnTo>
                      <a:pt x="430" y="26"/>
                    </a:lnTo>
                    <a:lnTo>
                      <a:pt x="430" y="55"/>
                    </a:lnTo>
                    <a:lnTo>
                      <a:pt x="461" y="55"/>
                    </a:lnTo>
                    <a:lnTo>
                      <a:pt x="461" y="343"/>
                    </a:lnTo>
                    <a:lnTo>
                      <a:pt x="59" y="343"/>
                    </a:lnTo>
                    <a:lnTo>
                      <a:pt x="59" y="316"/>
                    </a:lnTo>
                    <a:lnTo>
                      <a:pt x="29" y="316"/>
                    </a:lnTo>
                    <a:lnTo>
                      <a:pt x="29" y="289"/>
                    </a:lnTo>
                    <a:lnTo>
                      <a:pt x="0" y="289"/>
                    </a:lnTo>
                    <a:lnTo>
                      <a:pt x="0" y="7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510"/>
              <p:cNvSpPr>
                <a:spLocks/>
              </p:cNvSpPr>
              <p:nvPr/>
            </p:nvSpPr>
            <p:spPr bwMode="auto">
              <a:xfrm rot="-5400000">
                <a:off x="1729" y="1063"/>
                <a:ext cx="51" cy="64"/>
              </a:xfrm>
              <a:custGeom>
                <a:avLst/>
                <a:gdLst>
                  <a:gd name="T0" fmla="*/ 0 w 401"/>
                  <a:gd name="T1" fmla="*/ 0 h 290"/>
                  <a:gd name="T2" fmla="*/ 0 w 401"/>
                  <a:gd name="T3" fmla="*/ 0 h 290"/>
                  <a:gd name="T4" fmla="*/ 0 w 401"/>
                  <a:gd name="T5" fmla="*/ 0 h 290"/>
                  <a:gd name="T6" fmla="*/ 0 w 401"/>
                  <a:gd name="T7" fmla="*/ 0 h 290"/>
                  <a:gd name="T8" fmla="*/ 0 w 401"/>
                  <a:gd name="T9" fmla="*/ 0 h 290"/>
                  <a:gd name="T10" fmla="*/ 0 w 401"/>
                  <a:gd name="T11" fmla="*/ 0 h 290"/>
                  <a:gd name="T12" fmla="*/ 0 w 401"/>
                  <a:gd name="T13" fmla="*/ 0 h 290"/>
                  <a:gd name="T14" fmla="*/ 0 w 401"/>
                  <a:gd name="T15" fmla="*/ 0 h 2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1"/>
                  <a:gd name="T25" fmla="*/ 0 h 290"/>
                  <a:gd name="T26" fmla="*/ 401 w 401"/>
                  <a:gd name="T27" fmla="*/ 290 h 2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1" h="290">
                    <a:moveTo>
                      <a:pt x="401" y="29"/>
                    </a:moveTo>
                    <a:lnTo>
                      <a:pt x="401" y="290"/>
                    </a:lnTo>
                    <a:lnTo>
                      <a:pt x="0" y="290"/>
                    </a:lnTo>
                    <a:lnTo>
                      <a:pt x="0" y="263"/>
                    </a:lnTo>
                    <a:lnTo>
                      <a:pt x="372" y="263"/>
                    </a:lnTo>
                    <a:lnTo>
                      <a:pt x="372" y="0"/>
                    </a:lnTo>
                    <a:lnTo>
                      <a:pt x="401" y="0"/>
                    </a:lnTo>
                    <a:lnTo>
                      <a:pt x="401" y="2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511"/>
              <p:cNvSpPr>
                <a:spLocks/>
              </p:cNvSpPr>
              <p:nvPr/>
            </p:nvSpPr>
            <p:spPr bwMode="auto">
              <a:xfrm rot="-5400000">
                <a:off x="1720" y="1111"/>
                <a:ext cx="10" cy="15"/>
              </a:xfrm>
              <a:custGeom>
                <a:avLst/>
                <a:gdLst>
                  <a:gd name="T0" fmla="*/ 0 w 77"/>
                  <a:gd name="T1" fmla="*/ 0 h 70"/>
                  <a:gd name="T2" fmla="*/ 0 w 77"/>
                  <a:gd name="T3" fmla="*/ 0 h 70"/>
                  <a:gd name="T4" fmla="*/ 0 w 77"/>
                  <a:gd name="T5" fmla="*/ 0 h 70"/>
                  <a:gd name="T6" fmla="*/ 0 w 77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0"/>
                  <a:gd name="T14" fmla="*/ 77 w 77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0">
                    <a:moveTo>
                      <a:pt x="77" y="0"/>
                    </a:moveTo>
                    <a:lnTo>
                      <a:pt x="77" y="70"/>
                    </a:lnTo>
                    <a:lnTo>
                      <a:pt x="0" y="7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512"/>
              <p:cNvSpPr>
                <a:spLocks/>
              </p:cNvSpPr>
              <p:nvPr/>
            </p:nvSpPr>
            <p:spPr bwMode="auto">
              <a:xfrm rot="-5400000">
                <a:off x="1716" y="1051"/>
                <a:ext cx="58" cy="76"/>
              </a:xfrm>
              <a:custGeom>
                <a:avLst/>
                <a:gdLst>
                  <a:gd name="T0" fmla="*/ 0 w 460"/>
                  <a:gd name="T1" fmla="*/ 0 h 343"/>
                  <a:gd name="T2" fmla="*/ 0 w 460"/>
                  <a:gd name="T3" fmla="*/ 0 h 343"/>
                  <a:gd name="T4" fmla="*/ 0 w 460"/>
                  <a:gd name="T5" fmla="*/ 0 h 343"/>
                  <a:gd name="T6" fmla="*/ 0 w 460"/>
                  <a:gd name="T7" fmla="*/ 0 h 343"/>
                  <a:gd name="T8" fmla="*/ 0 w 460"/>
                  <a:gd name="T9" fmla="*/ 0 h 343"/>
                  <a:gd name="T10" fmla="*/ 0 w 460"/>
                  <a:gd name="T11" fmla="*/ 0 h 343"/>
                  <a:gd name="T12" fmla="*/ 0 w 460"/>
                  <a:gd name="T13" fmla="*/ 0 h 343"/>
                  <a:gd name="T14" fmla="*/ 0 w 460"/>
                  <a:gd name="T15" fmla="*/ 0 h 343"/>
                  <a:gd name="T16" fmla="*/ 0 w 460"/>
                  <a:gd name="T17" fmla="*/ 0 h 343"/>
                  <a:gd name="T18" fmla="*/ 0 w 460"/>
                  <a:gd name="T19" fmla="*/ 0 h 343"/>
                  <a:gd name="T20" fmla="*/ 0 w 460"/>
                  <a:gd name="T21" fmla="*/ 0 h 343"/>
                  <a:gd name="T22" fmla="*/ 0 w 460"/>
                  <a:gd name="T23" fmla="*/ 0 h 343"/>
                  <a:gd name="T24" fmla="*/ 0 w 460"/>
                  <a:gd name="T25" fmla="*/ 0 h 343"/>
                  <a:gd name="T26" fmla="*/ 0 w 460"/>
                  <a:gd name="T27" fmla="*/ 0 h 3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0"/>
                  <a:gd name="T43" fmla="*/ 0 h 343"/>
                  <a:gd name="T44" fmla="*/ 460 w 460"/>
                  <a:gd name="T45" fmla="*/ 343 h 34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0" h="343">
                    <a:moveTo>
                      <a:pt x="75" y="0"/>
                    </a:moveTo>
                    <a:lnTo>
                      <a:pt x="401" y="0"/>
                    </a:lnTo>
                    <a:lnTo>
                      <a:pt x="401" y="26"/>
                    </a:lnTo>
                    <a:lnTo>
                      <a:pt x="430" y="26"/>
                    </a:lnTo>
                    <a:lnTo>
                      <a:pt x="430" y="55"/>
                    </a:lnTo>
                    <a:lnTo>
                      <a:pt x="460" y="55"/>
                    </a:lnTo>
                    <a:lnTo>
                      <a:pt x="460" y="343"/>
                    </a:lnTo>
                    <a:lnTo>
                      <a:pt x="59" y="343"/>
                    </a:lnTo>
                    <a:lnTo>
                      <a:pt x="59" y="316"/>
                    </a:lnTo>
                    <a:lnTo>
                      <a:pt x="29" y="316"/>
                    </a:lnTo>
                    <a:lnTo>
                      <a:pt x="29" y="289"/>
                    </a:lnTo>
                    <a:lnTo>
                      <a:pt x="0" y="289"/>
                    </a:lnTo>
                    <a:lnTo>
                      <a:pt x="0" y="7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513"/>
              <p:cNvSpPr>
                <a:spLocks/>
              </p:cNvSpPr>
              <p:nvPr/>
            </p:nvSpPr>
            <p:spPr bwMode="auto">
              <a:xfrm rot="-5400000">
                <a:off x="1719" y="1057"/>
                <a:ext cx="52" cy="64"/>
              </a:xfrm>
              <a:custGeom>
                <a:avLst/>
                <a:gdLst>
                  <a:gd name="T0" fmla="*/ 0 w 401"/>
                  <a:gd name="T1" fmla="*/ 0 h 290"/>
                  <a:gd name="T2" fmla="*/ 0 w 401"/>
                  <a:gd name="T3" fmla="*/ 0 h 290"/>
                  <a:gd name="T4" fmla="*/ 0 w 401"/>
                  <a:gd name="T5" fmla="*/ 0 h 290"/>
                  <a:gd name="T6" fmla="*/ 0 w 401"/>
                  <a:gd name="T7" fmla="*/ 0 h 290"/>
                  <a:gd name="T8" fmla="*/ 0 w 401"/>
                  <a:gd name="T9" fmla="*/ 0 h 290"/>
                  <a:gd name="T10" fmla="*/ 0 w 401"/>
                  <a:gd name="T11" fmla="*/ 0 h 290"/>
                  <a:gd name="T12" fmla="*/ 0 w 401"/>
                  <a:gd name="T13" fmla="*/ 0 h 290"/>
                  <a:gd name="T14" fmla="*/ 0 w 401"/>
                  <a:gd name="T15" fmla="*/ 0 h 2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1"/>
                  <a:gd name="T25" fmla="*/ 0 h 290"/>
                  <a:gd name="T26" fmla="*/ 401 w 401"/>
                  <a:gd name="T27" fmla="*/ 290 h 2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1" h="290">
                    <a:moveTo>
                      <a:pt x="401" y="29"/>
                    </a:moveTo>
                    <a:lnTo>
                      <a:pt x="401" y="290"/>
                    </a:lnTo>
                    <a:lnTo>
                      <a:pt x="0" y="290"/>
                    </a:lnTo>
                    <a:lnTo>
                      <a:pt x="0" y="263"/>
                    </a:lnTo>
                    <a:lnTo>
                      <a:pt x="372" y="263"/>
                    </a:lnTo>
                    <a:lnTo>
                      <a:pt x="372" y="0"/>
                    </a:lnTo>
                    <a:lnTo>
                      <a:pt x="401" y="0"/>
                    </a:lnTo>
                    <a:lnTo>
                      <a:pt x="401" y="29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514"/>
              <p:cNvSpPr>
                <a:spLocks/>
              </p:cNvSpPr>
              <p:nvPr/>
            </p:nvSpPr>
            <p:spPr bwMode="auto">
              <a:xfrm rot="-5400000">
                <a:off x="1710" y="1106"/>
                <a:ext cx="9" cy="16"/>
              </a:xfrm>
              <a:custGeom>
                <a:avLst/>
                <a:gdLst>
                  <a:gd name="T0" fmla="*/ 0 w 76"/>
                  <a:gd name="T1" fmla="*/ 0 h 70"/>
                  <a:gd name="T2" fmla="*/ 0 w 76"/>
                  <a:gd name="T3" fmla="*/ 0 h 70"/>
                  <a:gd name="T4" fmla="*/ 0 w 76"/>
                  <a:gd name="T5" fmla="*/ 0 h 70"/>
                  <a:gd name="T6" fmla="*/ 0 w 76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70"/>
                  <a:gd name="T14" fmla="*/ 76 w 76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70">
                    <a:moveTo>
                      <a:pt x="75" y="0"/>
                    </a:moveTo>
                    <a:lnTo>
                      <a:pt x="76" y="70"/>
                    </a:lnTo>
                    <a:lnTo>
                      <a:pt x="0" y="7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515"/>
              <p:cNvSpPr>
                <a:spLocks/>
              </p:cNvSpPr>
              <p:nvPr/>
            </p:nvSpPr>
            <p:spPr bwMode="auto">
              <a:xfrm rot="-5400000">
                <a:off x="1716" y="1051"/>
                <a:ext cx="58" cy="76"/>
              </a:xfrm>
              <a:custGeom>
                <a:avLst/>
                <a:gdLst>
                  <a:gd name="T0" fmla="*/ 0 w 460"/>
                  <a:gd name="T1" fmla="*/ 0 h 343"/>
                  <a:gd name="T2" fmla="*/ 0 w 460"/>
                  <a:gd name="T3" fmla="*/ 0 h 343"/>
                  <a:gd name="T4" fmla="*/ 0 w 460"/>
                  <a:gd name="T5" fmla="*/ 0 h 343"/>
                  <a:gd name="T6" fmla="*/ 0 w 460"/>
                  <a:gd name="T7" fmla="*/ 0 h 343"/>
                  <a:gd name="T8" fmla="*/ 0 w 460"/>
                  <a:gd name="T9" fmla="*/ 0 h 343"/>
                  <a:gd name="T10" fmla="*/ 0 w 460"/>
                  <a:gd name="T11" fmla="*/ 0 h 343"/>
                  <a:gd name="T12" fmla="*/ 0 w 460"/>
                  <a:gd name="T13" fmla="*/ 0 h 343"/>
                  <a:gd name="T14" fmla="*/ 0 w 460"/>
                  <a:gd name="T15" fmla="*/ 0 h 343"/>
                  <a:gd name="T16" fmla="*/ 0 w 460"/>
                  <a:gd name="T17" fmla="*/ 0 h 343"/>
                  <a:gd name="T18" fmla="*/ 0 w 460"/>
                  <a:gd name="T19" fmla="*/ 0 h 343"/>
                  <a:gd name="T20" fmla="*/ 0 w 460"/>
                  <a:gd name="T21" fmla="*/ 0 h 343"/>
                  <a:gd name="T22" fmla="*/ 0 w 460"/>
                  <a:gd name="T23" fmla="*/ 0 h 343"/>
                  <a:gd name="T24" fmla="*/ 0 w 460"/>
                  <a:gd name="T25" fmla="*/ 0 h 343"/>
                  <a:gd name="T26" fmla="*/ 0 w 460"/>
                  <a:gd name="T27" fmla="*/ 0 h 3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0"/>
                  <a:gd name="T43" fmla="*/ 0 h 343"/>
                  <a:gd name="T44" fmla="*/ 460 w 460"/>
                  <a:gd name="T45" fmla="*/ 343 h 34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0" h="343">
                    <a:moveTo>
                      <a:pt x="75" y="0"/>
                    </a:moveTo>
                    <a:lnTo>
                      <a:pt x="401" y="0"/>
                    </a:lnTo>
                    <a:lnTo>
                      <a:pt x="401" y="26"/>
                    </a:lnTo>
                    <a:lnTo>
                      <a:pt x="430" y="26"/>
                    </a:lnTo>
                    <a:lnTo>
                      <a:pt x="430" y="55"/>
                    </a:lnTo>
                    <a:lnTo>
                      <a:pt x="460" y="55"/>
                    </a:lnTo>
                    <a:lnTo>
                      <a:pt x="460" y="343"/>
                    </a:lnTo>
                    <a:lnTo>
                      <a:pt x="59" y="343"/>
                    </a:lnTo>
                    <a:lnTo>
                      <a:pt x="59" y="316"/>
                    </a:lnTo>
                    <a:lnTo>
                      <a:pt x="29" y="316"/>
                    </a:lnTo>
                    <a:lnTo>
                      <a:pt x="29" y="289"/>
                    </a:lnTo>
                    <a:lnTo>
                      <a:pt x="0" y="289"/>
                    </a:lnTo>
                    <a:lnTo>
                      <a:pt x="0" y="70"/>
                    </a:lnTo>
                    <a:lnTo>
                      <a:pt x="75" y="0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516"/>
              <p:cNvSpPr>
                <a:spLocks/>
              </p:cNvSpPr>
              <p:nvPr/>
            </p:nvSpPr>
            <p:spPr bwMode="auto">
              <a:xfrm rot="-5400000">
                <a:off x="1719" y="1057"/>
                <a:ext cx="52" cy="64"/>
              </a:xfrm>
              <a:custGeom>
                <a:avLst/>
                <a:gdLst>
                  <a:gd name="T0" fmla="*/ 0 w 401"/>
                  <a:gd name="T1" fmla="*/ 0 h 290"/>
                  <a:gd name="T2" fmla="*/ 0 w 401"/>
                  <a:gd name="T3" fmla="*/ 0 h 290"/>
                  <a:gd name="T4" fmla="*/ 0 w 401"/>
                  <a:gd name="T5" fmla="*/ 0 h 290"/>
                  <a:gd name="T6" fmla="*/ 0 w 401"/>
                  <a:gd name="T7" fmla="*/ 0 h 290"/>
                  <a:gd name="T8" fmla="*/ 0 w 401"/>
                  <a:gd name="T9" fmla="*/ 0 h 290"/>
                  <a:gd name="T10" fmla="*/ 0 w 401"/>
                  <a:gd name="T11" fmla="*/ 0 h 290"/>
                  <a:gd name="T12" fmla="*/ 0 w 401"/>
                  <a:gd name="T13" fmla="*/ 0 h 290"/>
                  <a:gd name="T14" fmla="*/ 0 w 401"/>
                  <a:gd name="T15" fmla="*/ 0 h 2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1"/>
                  <a:gd name="T25" fmla="*/ 0 h 290"/>
                  <a:gd name="T26" fmla="*/ 401 w 401"/>
                  <a:gd name="T27" fmla="*/ 290 h 2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1" h="290">
                    <a:moveTo>
                      <a:pt x="401" y="29"/>
                    </a:moveTo>
                    <a:lnTo>
                      <a:pt x="401" y="290"/>
                    </a:lnTo>
                    <a:lnTo>
                      <a:pt x="0" y="290"/>
                    </a:lnTo>
                    <a:lnTo>
                      <a:pt x="0" y="263"/>
                    </a:lnTo>
                    <a:lnTo>
                      <a:pt x="372" y="263"/>
                    </a:lnTo>
                    <a:lnTo>
                      <a:pt x="372" y="0"/>
                    </a:lnTo>
                    <a:lnTo>
                      <a:pt x="401" y="0"/>
                    </a:lnTo>
                    <a:lnTo>
                      <a:pt x="401" y="29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517"/>
              <p:cNvSpPr>
                <a:spLocks/>
              </p:cNvSpPr>
              <p:nvPr/>
            </p:nvSpPr>
            <p:spPr bwMode="auto">
              <a:xfrm rot="-5400000">
                <a:off x="1710" y="1106"/>
                <a:ext cx="9" cy="16"/>
              </a:xfrm>
              <a:custGeom>
                <a:avLst/>
                <a:gdLst>
                  <a:gd name="T0" fmla="*/ 0 w 76"/>
                  <a:gd name="T1" fmla="*/ 0 h 70"/>
                  <a:gd name="T2" fmla="*/ 0 w 76"/>
                  <a:gd name="T3" fmla="*/ 0 h 70"/>
                  <a:gd name="T4" fmla="*/ 0 w 76"/>
                  <a:gd name="T5" fmla="*/ 0 h 70"/>
                  <a:gd name="T6" fmla="*/ 0 w 76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70"/>
                  <a:gd name="T14" fmla="*/ 76 w 76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70">
                    <a:moveTo>
                      <a:pt x="75" y="0"/>
                    </a:moveTo>
                    <a:lnTo>
                      <a:pt x="76" y="70"/>
                    </a:lnTo>
                    <a:lnTo>
                      <a:pt x="0" y="70"/>
                    </a:lnTo>
                    <a:lnTo>
                      <a:pt x="75" y="0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88" name="Group 495"/>
            <p:cNvGrpSpPr>
              <a:grpSpLocks/>
            </p:cNvGrpSpPr>
            <p:nvPr/>
          </p:nvGrpSpPr>
          <p:grpSpPr bwMode="auto">
            <a:xfrm rot="16200000">
              <a:off x="6676699" y="4753115"/>
              <a:ext cx="224386" cy="248859"/>
              <a:chOff x="1330" y="911"/>
              <a:chExt cx="40" cy="56"/>
            </a:xfrm>
          </p:grpSpPr>
          <p:sp>
            <p:nvSpPr>
              <p:cNvPr id="689" name="Rectangle 496"/>
              <p:cNvSpPr>
                <a:spLocks noChangeArrowheads="1"/>
              </p:cNvSpPr>
              <p:nvPr/>
            </p:nvSpPr>
            <p:spPr bwMode="auto">
              <a:xfrm rot="10800000">
                <a:off x="1330" y="911"/>
                <a:ext cx="40" cy="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Rectangle 497"/>
              <p:cNvSpPr>
                <a:spLocks noChangeArrowheads="1"/>
              </p:cNvSpPr>
              <p:nvPr/>
            </p:nvSpPr>
            <p:spPr bwMode="auto">
              <a:xfrm rot="10800000">
                <a:off x="1330" y="911"/>
                <a:ext cx="40" cy="5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Rectangle 498"/>
              <p:cNvSpPr>
                <a:spLocks noChangeArrowheads="1"/>
              </p:cNvSpPr>
              <p:nvPr/>
            </p:nvSpPr>
            <p:spPr bwMode="auto">
              <a:xfrm rot="10800000">
                <a:off x="1330" y="939"/>
                <a:ext cx="39" cy="2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499"/>
              <p:cNvSpPr>
                <a:spLocks noEditPoints="1"/>
              </p:cNvSpPr>
              <p:nvPr/>
            </p:nvSpPr>
            <p:spPr bwMode="auto">
              <a:xfrm rot="10800000">
                <a:off x="1357" y="943"/>
                <a:ext cx="8" cy="22"/>
              </a:xfrm>
              <a:custGeom>
                <a:avLst/>
                <a:gdLst>
                  <a:gd name="T0" fmla="*/ 0 w 69"/>
                  <a:gd name="T1" fmla="*/ 0 h 95"/>
                  <a:gd name="T2" fmla="*/ 0 w 69"/>
                  <a:gd name="T3" fmla="*/ 0 h 95"/>
                  <a:gd name="T4" fmla="*/ 0 w 69"/>
                  <a:gd name="T5" fmla="*/ 0 h 95"/>
                  <a:gd name="T6" fmla="*/ 0 w 69"/>
                  <a:gd name="T7" fmla="*/ 0 h 95"/>
                  <a:gd name="T8" fmla="*/ 0 w 69"/>
                  <a:gd name="T9" fmla="*/ 0 h 95"/>
                  <a:gd name="T10" fmla="*/ 0 w 69"/>
                  <a:gd name="T11" fmla="*/ 0 h 95"/>
                  <a:gd name="T12" fmla="*/ 0 w 69"/>
                  <a:gd name="T13" fmla="*/ 0 h 95"/>
                  <a:gd name="T14" fmla="*/ 0 w 69"/>
                  <a:gd name="T15" fmla="*/ 0 h 95"/>
                  <a:gd name="T16" fmla="*/ 0 w 69"/>
                  <a:gd name="T17" fmla="*/ 0 h 95"/>
                  <a:gd name="T18" fmla="*/ 0 w 69"/>
                  <a:gd name="T19" fmla="*/ 0 h 95"/>
                  <a:gd name="T20" fmla="*/ 0 w 69"/>
                  <a:gd name="T21" fmla="*/ 0 h 95"/>
                  <a:gd name="T22" fmla="*/ 0 w 69"/>
                  <a:gd name="T23" fmla="*/ 0 h 95"/>
                  <a:gd name="T24" fmla="*/ 0 w 69"/>
                  <a:gd name="T25" fmla="*/ 0 h 95"/>
                  <a:gd name="T26" fmla="*/ 0 w 69"/>
                  <a:gd name="T27" fmla="*/ 0 h 95"/>
                  <a:gd name="T28" fmla="*/ 0 w 69"/>
                  <a:gd name="T29" fmla="*/ 0 h 95"/>
                  <a:gd name="T30" fmla="*/ 0 w 69"/>
                  <a:gd name="T31" fmla="*/ 0 h 95"/>
                  <a:gd name="T32" fmla="*/ 0 w 69"/>
                  <a:gd name="T33" fmla="*/ 0 h 95"/>
                  <a:gd name="T34" fmla="*/ 0 w 69"/>
                  <a:gd name="T35" fmla="*/ 0 h 95"/>
                  <a:gd name="T36" fmla="*/ 0 w 69"/>
                  <a:gd name="T37" fmla="*/ 0 h 95"/>
                  <a:gd name="T38" fmla="*/ 0 w 69"/>
                  <a:gd name="T39" fmla="*/ 0 h 95"/>
                  <a:gd name="T40" fmla="*/ 0 w 69"/>
                  <a:gd name="T41" fmla="*/ 0 h 95"/>
                  <a:gd name="T42" fmla="*/ 0 w 69"/>
                  <a:gd name="T43" fmla="*/ 0 h 95"/>
                  <a:gd name="T44" fmla="*/ 0 w 69"/>
                  <a:gd name="T45" fmla="*/ 0 h 95"/>
                  <a:gd name="T46" fmla="*/ 0 w 69"/>
                  <a:gd name="T47" fmla="*/ 0 h 95"/>
                  <a:gd name="T48" fmla="*/ 0 w 69"/>
                  <a:gd name="T49" fmla="*/ 0 h 95"/>
                  <a:gd name="T50" fmla="*/ 0 w 69"/>
                  <a:gd name="T51" fmla="*/ 0 h 95"/>
                  <a:gd name="T52" fmla="*/ 0 w 69"/>
                  <a:gd name="T53" fmla="*/ 0 h 95"/>
                  <a:gd name="T54" fmla="*/ 0 w 69"/>
                  <a:gd name="T55" fmla="*/ 0 h 95"/>
                  <a:gd name="T56" fmla="*/ 0 w 69"/>
                  <a:gd name="T57" fmla="*/ 0 h 95"/>
                  <a:gd name="T58" fmla="*/ 0 w 69"/>
                  <a:gd name="T59" fmla="*/ 0 h 95"/>
                  <a:gd name="T60" fmla="*/ 0 w 69"/>
                  <a:gd name="T61" fmla="*/ 0 h 95"/>
                  <a:gd name="T62" fmla="*/ 0 w 69"/>
                  <a:gd name="T63" fmla="*/ 0 h 95"/>
                  <a:gd name="T64" fmla="*/ 0 w 69"/>
                  <a:gd name="T65" fmla="*/ 0 h 95"/>
                  <a:gd name="T66" fmla="*/ 0 w 69"/>
                  <a:gd name="T67" fmla="*/ 0 h 95"/>
                  <a:gd name="T68" fmla="*/ 0 w 69"/>
                  <a:gd name="T69" fmla="*/ 0 h 95"/>
                  <a:gd name="T70" fmla="*/ 0 w 69"/>
                  <a:gd name="T71" fmla="*/ 0 h 95"/>
                  <a:gd name="T72" fmla="*/ 0 w 69"/>
                  <a:gd name="T73" fmla="*/ 0 h 95"/>
                  <a:gd name="T74" fmla="*/ 0 w 69"/>
                  <a:gd name="T75" fmla="*/ 0 h 95"/>
                  <a:gd name="T76" fmla="*/ 0 w 69"/>
                  <a:gd name="T77" fmla="*/ 0 h 95"/>
                  <a:gd name="T78" fmla="*/ 0 w 69"/>
                  <a:gd name="T79" fmla="*/ 0 h 9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95"/>
                  <a:gd name="T122" fmla="*/ 69 w 69"/>
                  <a:gd name="T123" fmla="*/ 95 h 9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95">
                    <a:moveTo>
                      <a:pt x="69" y="95"/>
                    </a:moveTo>
                    <a:lnTo>
                      <a:pt x="69" y="58"/>
                    </a:lnTo>
                    <a:lnTo>
                      <a:pt x="57" y="58"/>
                    </a:lnTo>
                    <a:lnTo>
                      <a:pt x="57" y="95"/>
                    </a:lnTo>
                    <a:lnTo>
                      <a:pt x="69" y="95"/>
                    </a:lnTo>
                    <a:close/>
                    <a:moveTo>
                      <a:pt x="50" y="95"/>
                    </a:moveTo>
                    <a:lnTo>
                      <a:pt x="50" y="58"/>
                    </a:lnTo>
                    <a:lnTo>
                      <a:pt x="38" y="58"/>
                    </a:lnTo>
                    <a:lnTo>
                      <a:pt x="38" y="95"/>
                    </a:lnTo>
                    <a:lnTo>
                      <a:pt x="50" y="95"/>
                    </a:lnTo>
                    <a:close/>
                    <a:moveTo>
                      <a:pt x="31" y="95"/>
                    </a:moveTo>
                    <a:lnTo>
                      <a:pt x="31" y="58"/>
                    </a:lnTo>
                    <a:lnTo>
                      <a:pt x="19" y="58"/>
                    </a:lnTo>
                    <a:lnTo>
                      <a:pt x="19" y="95"/>
                    </a:lnTo>
                    <a:lnTo>
                      <a:pt x="31" y="95"/>
                    </a:lnTo>
                    <a:close/>
                    <a:moveTo>
                      <a:pt x="12" y="95"/>
                    </a:moveTo>
                    <a:lnTo>
                      <a:pt x="12" y="58"/>
                    </a:lnTo>
                    <a:lnTo>
                      <a:pt x="0" y="58"/>
                    </a:lnTo>
                    <a:lnTo>
                      <a:pt x="0" y="95"/>
                    </a:lnTo>
                    <a:lnTo>
                      <a:pt x="12" y="95"/>
                    </a:lnTo>
                    <a:close/>
                    <a:moveTo>
                      <a:pt x="69" y="36"/>
                    </a:moveTo>
                    <a:lnTo>
                      <a:pt x="69" y="0"/>
                    </a:lnTo>
                    <a:lnTo>
                      <a:pt x="57" y="0"/>
                    </a:lnTo>
                    <a:lnTo>
                      <a:pt x="57" y="36"/>
                    </a:lnTo>
                    <a:lnTo>
                      <a:pt x="69" y="36"/>
                    </a:lnTo>
                    <a:close/>
                    <a:moveTo>
                      <a:pt x="50" y="36"/>
                    </a:moveTo>
                    <a:lnTo>
                      <a:pt x="50" y="0"/>
                    </a:lnTo>
                    <a:lnTo>
                      <a:pt x="38" y="0"/>
                    </a:lnTo>
                    <a:lnTo>
                      <a:pt x="38" y="36"/>
                    </a:lnTo>
                    <a:lnTo>
                      <a:pt x="50" y="36"/>
                    </a:lnTo>
                    <a:close/>
                    <a:moveTo>
                      <a:pt x="31" y="36"/>
                    </a:moveTo>
                    <a:lnTo>
                      <a:pt x="31" y="0"/>
                    </a:lnTo>
                    <a:lnTo>
                      <a:pt x="19" y="0"/>
                    </a:lnTo>
                    <a:lnTo>
                      <a:pt x="19" y="36"/>
                    </a:lnTo>
                    <a:lnTo>
                      <a:pt x="31" y="36"/>
                    </a:lnTo>
                    <a:close/>
                    <a:moveTo>
                      <a:pt x="12" y="3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500"/>
              <p:cNvSpPr>
                <a:spLocks noEditPoints="1"/>
              </p:cNvSpPr>
              <p:nvPr/>
            </p:nvSpPr>
            <p:spPr bwMode="auto">
              <a:xfrm rot="10800000">
                <a:off x="1338" y="940"/>
                <a:ext cx="27" cy="20"/>
              </a:xfrm>
              <a:custGeom>
                <a:avLst/>
                <a:gdLst>
                  <a:gd name="T0" fmla="*/ 0 w 221"/>
                  <a:gd name="T1" fmla="*/ 0 h 87"/>
                  <a:gd name="T2" fmla="*/ 0 w 221"/>
                  <a:gd name="T3" fmla="*/ 0 h 87"/>
                  <a:gd name="T4" fmla="*/ 0 w 221"/>
                  <a:gd name="T5" fmla="*/ 0 h 87"/>
                  <a:gd name="T6" fmla="*/ 0 w 221"/>
                  <a:gd name="T7" fmla="*/ 0 h 87"/>
                  <a:gd name="T8" fmla="*/ 0 w 221"/>
                  <a:gd name="T9" fmla="*/ 0 h 87"/>
                  <a:gd name="T10" fmla="*/ 0 w 221"/>
                  <a:gd name="T11" fmla="*/ 0 h 87"/>
                  <a:gd name="T12" fmla="*/ 0 w 221"/>
                  <a:gd name="T13" fmla="*/ 0 h 87"/>
                  <a:gd name="T14" fmla="*/ 0 w 221"/>
                  <a:gd name="T15" fmla="*/ 0 h 87"/>
                  <a:gd name="T16" fmla="*/ 0 w 221"/>
                  <a:gd name="T17" fmla="*/ 0 h 87"/>
                  <a:gd name="T18" fmla="*/ 0 w 221"/>
                  <a:gd name="T19" fmla="*/ 0 h 87"/>
                  <a:gd name="T20" fmla="*/ 0 w 221"/>
                  <a:gd name="T21" fmla="*/ 0 h 87"/>
                  <a:gd name="T22" fmla="*/ 0 w 221"/>
                  <a:gd name="T23" fmla="*/ 0 h 87"/>
                  <a:gd name="T24" fmla="*/ 0 w 221"/>
                  <a:gd name="T25" fmla="*/ 0 h 87"/>
                  <a:gd name="T26" fmla="*/ 0 w 221"/>
                  <a:gd name="T27" fmla="*/ 0 h 87"/>
                  <a:gd name="T28" fmla="*/ 0 w 221"/>
                  <a:gd name="T29" fmla="*/ 0 h 87"/>
                  <a:gd name="T30" fmla="*/ 0 w 221"/>
                  <a:gd name="T31" fmla="*/ 0 h 87"/>
                  <a:gd name="T32" fmla="*/ 0 w 221"/>
                  <a:gd name="T33" fmla="*/ 0 h 87"/>
                  <a:gd name="T34" fmla="*/ 0 w 221"/>
                  <a:gd name="T35" fmla="*/ 0 h 87"/>
                  <a:gd name="T36" fmla="*/ 0 w 221"/>
                  <a:gd name="T37" fmla="*/ 0 h 87"/>
                  <a:gd name="T38" fmla="*/ 0 w 221"/>
                  <a:gd name="T39" fmla="*/ 0 h 87"/>
                  <a:gd name="T40" fmla="*/ 0 w 221"/>
                  <a:gd name="T41" fmla="*/ 0 h 87"/>
                  <a:gd name="T42" fmla="*/ 0 w 221"/>
                  <a:gd name="T43" fmla="*/ 0 h 87"/>
                  <a:gd name="T44" fmla="*/ 0 w 221"/>
                  <a:gd name="T45" fmla="*/ 0 h 87"/>
                  <a:gd name="T46" fmla="*/ 0 w 221"/>
                  <a:gd name="T47" fmla="*/ 0 h 87"/>
                  <a:gd name="T48" fmla="*/ 0 w 221"/>
                  <a:gd name="T49" fmla="*/ 0 h 87"/>
                  <a:gd name="T50" fmla="*/ 0 w 221"/>
                  <a:gd name="T51" fmla="*/ 0 h 87"/>
                  <a:gd name="T52" fmla="*/ 0 w 221"/>
                  <a:gd name="T53" fmla="*/ 0 h 87"/>
                  <a:gd name="T54" fmla="*/ 0 w 221"/>
                  <a:gd name="T55" fmla="*/ 0 h 87"/>
                  <a:gd name="T56" fmla="*/ 0 w 221"/>
                  <a:gd name="T57" fmla="*/ 0 h 87"/>
                  <a:gd name="T58" fmla="*/ 0 w 221"/>
                  <a:gd name="T59" fmla="*/ 0 h 87"/>
                  <a:gd name="T60" fmla="*/ 0 w 221"/>
                  <a:gd name="T61" fmla="*/ 0 h 87"/>
                  <a:gd name="T62" fmla="*/ 0 w 221"/>
                  <a:gd name="T63" fmla="*/ 0 h 87"/>
                  <a:gd name="T64" fmla="*/ 0 w 221"/>
                  <a:gd name="T65" fmla="*/ 0 h 87"/>
                  <a:gd name="T66" fmla="*/ 0 w 221"/>
                  <a:gd name="T67" fmla="*/ 0 h 87"/>
                  <a:gd name="T68" fmla="*/ 0 w 221"/>
                  <a:gd name="T69" fmla="*/ 0 h 87"/>
                  <a:gd name="T70" fmla="*/ 0 w 221"/>
                  <a:gd name="T71" fmla="*/ 0 h 87"/>
                  <a:gd name="T72" fmla="*/ 0 w 221"/>
                  <a:gd name="T73" fmla="*/ 0 h 87"/>
                  <a:gd name="T74" fmla="*/ 0 w 221"/>
                  <a:gd name="T75" fmla="*/ 0 h 87"/>
                  <a:gd name="T76" fmla="*/ 0 w 221"/>
                  <a:gd name="T77" fmla="*/ 0 h 87"/>
                  <a:gd name="T78" fmla="*/ 0 w 221"/>
                  <a:gd name="T79" fmla="*/ 0 h 87"/>
                  <a:gd name="T80" fmla="*/ 0 w 221"/>
                  <a:gd name="T81" fmla="*/ 0 h 87"/>
                  <a:gd name="T82" fmla="*/ 0 w 221"/>
                  <a:gd name="T83" fmla="*/ 0 h 87"/>
                  <a:gd name="T84" fmla="*/ 0 w 221"/>
                  <a:gd name="T85" fmla="*/ 0 h 87"/>
                  <a:gd name="T86" fmla="*/ 0 w 221"/>
                  <a:gd name="T87" fmla="*/ 0 h 87"/>
                  <a:gd name="T88" fmla="*/ 0 w 221"/>
                  <a:gd name="T89" fmla="*/ 0 h 87"/>
                  <a:gd name="T90" fmla="*/ 0 w 221"/>
                  <a:gd name="T91" fmla="*/ 0 h 87"/>
                  <a:gd name="T92" fmla="*/ 0 w 221"/>
                  <a:gd name="T93" fmla="*/ 0 h 87"/>
                  <a:gd name="T94" fmla="*/ 0 w 221"/>
                  <a:gd name="T95" fmla="*/ 0 h 87"/>
                  <a:gd name="T96" fmla="*/ 0 w 221"/>
                  <a:gd name="T97" fmla="*/ 0 h 87"/>
                  <a:gd name="T98" fmla="*/ 0 w 221"/>
                  <a:gd name="T99" fmla="*/ 0 h 8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1"/>
                  <a:gd name="T151" fmla="*/ 0 h 87"/>
                  <a:gd name="T152" fmla="*/ 221 w 221"/>
                  <a:gd name="T153" fmla="*/ 87 h 8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1" h="87">
                    <a:moveTo>
                      <a:pt x="69" y="87"/>
                    </a:moveTo>
                    <a:lnTo>
                      <a:pt x="69" y="73"/>
                    </a:lnTo>
                    <a:lnTo>
                      <a:pt x="57" y="73"/>
                    </a:lnTo>
                    <a:lnTo>
                      <a:pt x="57" y="87"/>
                    </a:lnTo>
                    <a:lnTo>
                      <a:pt x="69" y="87"/>
                    </a:lnTo>
                    <a:close/>
                    <a:moveTo>
                      <a:pt x="50" y="87"/>
                    </a:moveTo>
                    <a:lnTo>
                      <a:pt x="50" y="73"/>
                    </a:lnTo>
                    <a:lnTo>
                      <a:pt x="38" y="73"/>
                    </a:lnTo>
                    <a:lnTo>
                      <a:pt x="38" y="87"/>
                    </a:lnTo>
                    <a:lnTo>
                      <a:pt x="50" y="87"/>
                    </a:lnTo>
                    <a:close/>
                    <a:moveTo>
                      <a:pt x="31" y="87"/>
                    </a:moveTo>
                    <a:lnTo>
                      <a:pt x="31" y="73"/>
                    </a:lnTo>
                    <a:lnTo>
                      <a:pt x="19" y="73"/>
                    </a:lnTo>
                    <a:lnTo>
                      <a:pt x="19" y="87"/>
                    </a:lnTo>
                    <a:lnTo>
                      <a:pt x="31" y="87"/>
                    </a:lnTo>
                    <a:close/>
                    <a:moveTo>
                      <a:pt x="12" y="87"/>
                    </a:moveTo>
                    <a:lnTo>
                      <a:pt x="12" y="73"/>
                    </a:lnTo>
                    <a:lnTo>
                      <a:pt x="0" y="73"/>
                    </a:lnTo>
                    <a:lnTo>
                      <a:pt x="0" y="87"/>
                    </a:lnTo>
                    <a:lnTo>
                      <a:pt x="12" y="87"/>
                    </a:lnTo>
                    <a:close/>
                    <a:moveTo>
                      <a:pt x="69" y="29"/>
                    </a:moveTo>
                    <a:lnTo>
                      <a:pt x="69" y="14"/>
                    </a:lnTo>
                    <a:lnTo>
                      <a:pt x="57" y="14"/>
                    </a:lnTo>
                    <a:lnTo>
                      <a:pt x="57" y="29"/>
                    </a:lnTo>
                    <a:lnTo>
                      <a:pt x="69" y="29"/>
                    </a:lnTo>
                    <a:close/>
                    <a:moveTo>
                      <a:pt x="50" y="29"/>
                    </a:moveTo>
                    <a:lnTo>
                      <a:pt x="50" y="14"/>
                    </a:lnTo>
                    <a:lnTo>
                      <a:pt x="38" y="14"/>
                    </a:lnTo>
                    <a:lnTo>
                      <a:pt x="38" y="29"/>
                    </a:lnTo>
                    <a:lnTo>
                      <a:pt x="50" y="29"/>
                    </a:lnTo>
                    <a:close/>
                    <a:moveTo>
                      <a:pt x="31" y="29"/>
                    </a:moveTo>
                    <a:lnTo>
                      <a:pt x="31" y="14"/>
                    </a:lnTo>
                    <a:lnTo>
                      <a:pt x="19" y="14"/>
                    </a:lnTo>
                    <a:lnTo>
                      <a:pt x="19" y="29"/>
                    </a:lnTo>
                    <a:lnTo>
                      <a:pt x="31" y="29"/>
                    </a:lnTo>
                    <a:close/>
                    <a:moveTo>
                      <a:pt x="12" y="29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12" y="29"/>
                    </a:lnTo>
                    <a:close/>
                    <a:moveTo>
                      <a:pt x="159" y="65"/>
                    </a:moveTo>
                    <a:lnTo>
                      <a:pt x="159" y="48"/>
                    </a:lnTo>
                    <a:lnTo>
                      <a:pt x="145" y="48"/>
                    </a:lnTo>
                    <a:lnTo>
                      <a:pt x="145" y="65"/>
                    </a:lnTo>
                    <a:lnTo>
                      <a:pt x="159" y="65"/>
                    </a:lnTo>
                    <a:close/>
                    <a:moveTo>
                      <a:pt x="159" y="40"/>
                    </a:moveTo>
                    <a:lnTo>
                      <a:pt x="159" y="25"/>
                    </a:lnTo>
                    <a:lnTo>
                      <a:pt x="145" y="25"/>
                    </a:lnTo>
                    <a:lnTo>
                      <a:pt x="145" y="40"/>
                    </a:lnTo>
                    <a:lnTo>
                      <a:pt x="159" y="40"/>
                    </a:lnTo>
                    <a:close/>
                    <a:moveTo>
                      <a:pt x="159" y="17"/>
                    </a:moveTo>
                    <a:lnTo>
                      <a:pt x="159" y="0"/>
                    </a:lnTo>
                    <a:lnTo>
                      <a:pt x="145" y="0"/>
                    </a:lnTo>
                    <a:lnTo>
                      <a:pt x="145" y="17"/>
                    </a:lnTo>
                    <a:lnTo>
                      <a:pt x="159" y="17"/>
                    </a:lnTo>
                    <a:close/>
                    <a:moveTo>
                      <a:pt x="180" y="65"/>
                    </a:moveTo>
                    <a:lnTo>
                      <a:pt x="180" y="48"/>
                    </a:lnTo>
                    <a:lnTo>
                      <a:pt x="166" y="48"/>
                    </a:lnTo>
                    <a:lnTo>
                      <a:pt x="166" y="65"/>
                    </a:lnTo>
                    <a:lnTo>
                      <a:pt x="180" y="65"/>
                    </a:lnTo>
                    <a:close/>
                    <a:moveTo>
                      <a:pt x="180" y="40"/>
                    </a:moveTo>
                    <a:lnTo>
                      <a:pt x="180" y="25"/>
                    </a:lnTo>
                    <a:lnTo>
                      <a:pt x="166" y="25"/>
                    </a:lnTo>
                    <a:lnTo>
                      <a:pt x="166" y="40"/>
                    </a:lnTo>
                    <a:lnTo>
                      <a:pt x="180" y="40"/>
                    </a:lnTo>
                    <a:close/>
                    <a:moveTo>
                      <a:pt x="180" y="17"/>
                    </a:moveTo>
                    <a:lnTo>
                      <a:pt x="180" y="0"/>
                    </a:lnTo>
                    <a:lnTo>
                      <a:pt x="166" y="0"/>
                    </a:lnTo>
                    <a:lnTo>
                      <a:pt x="166" y="17"/>
                    </a:lnTo>
                    <a:lnTo>
                      <a:pt x="180" y="17"/>
                    </a:lnTo>
                    <a:close/>
                    <a:moveTo>
                      <a:pt x="200" y="65"/>
                    </a:moveTo>
                    <a:lnTo>
                      <a:pt x="200" y="48"/>
                    </a:lnTo>
                    <a:lnTo>
                      <a:pt x="186" y="48"/>
                    </a:lnTo>
                    <a:lnTo>
                      <a:pt x="186" y="65"/>
                    </a:lnTo>
                    <a:lnTo>
                      <a:pt x="200" y="65"/>
                    </a:lnTo>
                    <a:close/>
                    <a:moveTo>
                      <a:pt x="200" y="40"/>
                    </a:moveTo>
                    <a:lnTo>
                      <a:pt x="200" y="25"/>
                    </a:lnTo>
                    <a:lnTo>
                      <a:pt x="186" y="25"/>
                    </a:lnTo>
                    <a:lnTo>
                      <a:pt x="186" y="40"/>
                    </a:lnTo>
                    <a:lnTo>
                      <a:pt x="200" y="40"/>
                    </a:lnTo>
                    <a:close/>
                    <a:moveTo>
                      <a:pt x="200" y="17"/>
                    </a:moveTo>
                    <a:lnTo>
                      <a:pt x="200" y="0"/>
                    </a:lnTo>
                    <a:lnTo>
                      <a:pt x="186" y="0"/>
                    </a:lnTo>
                    <a:lnTo>
                      <a:pt x="186" y="17"/>
                    </a:lnTo>
                    <a:lnTo>
                      <a:pt x="200" y="17"/>
                    </a:lnTo>
                    <a:close/>
                    <a:moveTo>
                      <a:pt x="221" y="65"/>
                    </a:moveTo>
                    <a:lnTo>
                      <a:pt x="221" y="48"/>
                    </a:lnTo>
                    <a:lnTo>
                      <a:pt x="208" y="48"/>
                    </a:lnTo>
                    <a:lnTo>
                      <a:pt x="208" y="65"/>
                    </a:lnTo>
                    <a:lnTo>
                      <a:pt x="221" y="65"/>
                    </a:lnTo>
                    <a:close/>
                    <a:moveTo>
                      <a:pt x="221" y="40"/>
                    </a:moveTo>
                    <a:lnTo>
                      <a:pt x="221" y="25"/>
                    </a:lnTo>
                    <a:lnTo>
                      <a:pt x="208" y="25"/>
                    </a:lnTo>
                    <a:lnTo>
                      <a:pt x="208" y="40"/>
                    </a:lnTo>
                    <a:lnTo>
                      <a:pt x="221" y="40"/>
                    </a:lnTo>
                    <a:close/>
                    <a:moveTo>
                      <a:pt x="221" y="17"/>
                    </a:moveTo>
                    <a:lnTo>
                      <a:pt x="221" y="0"/>
                    </a:lnTo>
                    <a:lnTo>
                      <a:pt x="208" y="0"/>
                    </a:lnTo>
                    <a:lnTo>
                      <a:pt x="208" y="17"/>
                    </a:lnTo>
                    <a:lnTo>
                      <a:pt x="221" y="1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501"/>
              <p:cNvSpPr>
                <a:spLocks/>
              </p:cNvSpPr>
              <p:nvPr/>
            </p:nvSpPr>
            <p:spPr bwMode="auto">
              <a:xfrm rot="10800000">
                <a:off x="1331" y="913"/>
                <a:ext cx="36" cy="23"/>
              </a:xfrm>
              <a:custGeom>
                <a:avLst/>
                <a:gdLst>
                  <a:gd name="T0" fmla="*/ 0 w 292"/>
                  <a:gd name="T1" fmla="*/ 0 h 101"/>
                  <a:gd name="T2" fmla="*/ 0 w 292"/>
                  <a:gd name="T3" fmla="*/ 0 h 101"/>
                  <a:gd name="T4" fmla="*/ 0 w 292"/>
                  <a:gd name="T5" fmla="*/ 0 h 101"/>
                  <a:gd name="T6" fmla="*/ 0 w 292"/>
                  <a:gd name="T7" fmla="*/ 0 h 101"/>
                  <a:gd name="T8" fmla="*/ 0 w 292"/>
                  <a:gd name="T9" fmla="*/ 0 h 101"/>
                  <a:gd name="T10" fmla="*/ 0 w 292"/>
                  <a:gd name="T11" fmla="*/ 0 h 101"/>
                  <a:gd name="T12" fmla="*/ 0 w 292"/>
                  <a:gd name="T13" fmla="*/ 0 h 101"/>
                  <a:gd name="T14" fmla="*/ 0 w 292"/>
                  <a:gd name="T15" fmla="*/ 0 h 101"/>
                  <a:gd name="T16" fmla="*/ 0 w 292"/>
                  <a:gd name="T17" fmla="*/ 0 h 101"/>
                  <a:gd name="T18" fmla="*/ 0 w 292"/>
                  <a:gd name="T19" fmla="*/ 0 h 101"/>
                  <a:gd name="T20" fmla="*/ 0 w 292"/>
                  <a:gd name="T21" fmla="*/ 0 h 101"/>
                  <a:gd name="T22" fmla="*/ 0 w 292"/>
                  <a:gd name="T23" fmla="*/ 0 h 101"/>
                  <a:gd name="T24" fmla="*/ 0 w 292"/>
                  <a:gd name="T25" fmla="*/ 0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2"/>
                  <a:gd name="T40" fmla="*/ 0 h 101"/>
                  <a:gd name="T41" fmla="*/ 292 w 292"/>
                  <a:gd name="T42" fmla="*/ 101 h 1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2" h="101">
                    <a:moveTo>
                      <a:pt x="223" y="0"/>
                    </a:moveTo>
                    <a:lnTo>
                      <a:pt x="209" y="14"/>
                    </a:lnTo>
                    <a:lnTo>
                      <a:pt x="84" y="1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70" y="101"/>
                    </a:lnTo>
                    <a:lnTo>
                      <a:pt x="84" y="87"/>
                    </a:lnTo>
                    <a:lnTo>
                      <a:pt x="209" y="87"/>
                    </a:lnTo>
                    <a:lnTo>
                      <a:pt x="223" y="101"/>
                    </a:lnTo>
                    <a:lnTo>
                      <a:pt x="292" y="101"/>
                    </a:lnTo>
                    <a:lnTo>
                      <a:pt x="292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Line 502"/>
              <p:cNvSpPr>
                <a:spLocks noChangeShapeType="1"/>
              </p:cNvSpPr>
              <p:nvPr/>
            </p:nvSpPr>
            <p:spPr bwMode="auto">
              <a:xfrm rot="10800000" flipV="1">
                <a:off x="1331" y="932"/>
                <a:ext cx="4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Line 503"/>
              <p:cNvSpPr>
                <a:spLocks noChangeShapeType="1"/>
              </p:cNvSpPr>
              <p:nvPr/>
            </p:nvSpPr>
            <p:spPr bwMode="auto">
              <a:xfrm rot="10800000" flipH="1" flipV="1">
                <a:off x="1331" y="913"/>
                <a:ext cx="4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Line 504"/>
              <p:cNvSpPr>
                <a:spLocks noChangeShapeType="1"/>
              </p:cNvSpPr>
              <p:nvPr/>
            </p:nvSpPr>
            <p:spPr bwMode="auto">
              <a:xfrm rot="10800000">
                <a:off x="1365" y="932"/>
                <a:ext cx="3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Line 505"/>
              <p:cNvSpPr>
                <a:spLocks noChangeShapeType="1"/>
              </p:cNvSpPr>
              <p:nvPr/>
            </p:nvSpPr>
            <p:spPr bwMode="auto">
              <a:xfrm rot="10800000" flipV="1">
                <a:off x="1365" y="913"/>
                <a:ext cx="3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Rectangle 506"/>
              <p:cNvSpPr>
                <a:spLocks noChangeArrowheads="1"/>
              </p:cNvSpPr>
              <p:nvPr/>
            </p:nvSpPr>
            <p:spPr bwMode="auto">
              <a:xfrm rot="10800000">
                <a:off x="1334" y="919"/>
                <a:ext cx="30" cy="1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507"/>
              <p:cNvSpPr>
                <a:spLocks/>
              </p:cNvSpPr>
              <p:nvPr/>
            </p:nvSpPr>
            <p:spPr bwMode="auto">
              <a:xfrm rot="10800000">
                <a:off x="1331" y="913"/>
                <a:ext cx="36" cy="23"/>
              </a:xfrm>
              <a:custGeom>
                <a:avLst/>
                <a:gdLst>
                  <a:gd name="T0" fmla="*/ 0 w 292"/>
                  <a:gd name="T1" fmla="*/ 0 h 101"/>
                  <a:gd name="T2" fmla="*/ 0 w 292"/>
                  <a:gd name="T3" fmla="*/ 0 h 101"/>
                  <a:gd name="T4" fmla="*/ 0 w 292"/>
                  <a:gd name="T5" fmla="*/ 0 h 101"/>
                  <a:gd name="T6" fmla="*/ 0 w 292"/>
                  <a:gd name="T7" fmla="*/ 0 h 101"/>
                  <a:gd name="T8" fmla="*/ 0 w 292"/>
                  <a:gd name="T9" fmla="*/ 0 h 101"/>
                  <a:gd name="T10" fmla="*/ 0 w 292"/>
                  <a:gd name="T11" fmla="*/ 0 h 101"/>
                  <a:gd name="T12" fmla="*/ 0 w 292"/>
                  <a:gd name="T13" fmla="*/ 0 h 101"/>
                  <a:gd name="T14" fmla="*/ 0 w 292"/>
                  <a:gd name="T15" fmla="*/ 0 h 101"/>
                  <a:gd name="T16" fmla="*/ 0 w 292"/>
                  <a:gd name="T17" fmla="*/ 0 h 101"/>
                  <a:gd name="T18" fmla="*/ 0 w 292"/>
                  <a:gd name="T19" fmla="*/ 0 h 101"/>
                  <a:gd name="T20" fmla="*/ 0 w 292"/>
                  <a:gd name="T21" fmla="*/ 0 h 101"/>
                  <a:gd name="T22" fmla="*/ 0 w 292"/>
                  <a:gd name="T23" fmla="*/ 0 h 101"/>
                  <a:gd name="T24" fmla="*/ 0 w 292"/>
                  <a:gd name="T25" fmla="*/ 0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2"/>
                  <a:gd name="T40" fmla="*/ 0 h 101"/>
                  <a:gd name="T41" fmla="*/ 292 w 292"/>
                  <a:gd name="T42" fmla="*/ 101 h 1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2" h="101">
                    <a:moveTo>
                      <a:pt x="223" y="0"/>
                    </a:moveTo>
                    <a:lnTo>
                      <a:pt x="209" y="14"/>
                    </a:lnTo>
                    <a:lnTo>
                      <a:pt x="84" y="1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70" y="101"/>
                    </a:lnTo>
                    <a:lnTo>
                      <a:pt x="84" y="87"/>
                    </a:lnTo>
                    <a:lnTo>
                      <a:pt x="209" y="87"/>
                    </a:lnTo>
                    <a:lnTo>
                      <a:pt x="223" y="101"/>
                    </a:lnTo>
                    <a:lnTo>
                      <a:pt x="292" y="101"/>
                    </a:lnTo>
                    <a:lnTo>
                      <a:pt x="292" y="0"/>
                    </a:lnTo>
                    <a:lnTo>
                      <a:pt x="22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97" name="Группа 596"/>
          <p:cNvGrpSpPr/>
          <p:nvPr/>
        </p:nvGrpSpPr>
        <p:grpSpPr>
          <a:xfrm>
            <a:off x="8088832" y="3453647"/>
            <a:ext cx="190972" cy="533700"/>
            <a:chOff x="6632636" y="4064633"/>
            <a:chExt cx="435242" cy="1199552"/>
          </a:xfrm>
        </p:grpSpPr>
        <p:sp>
          <p:nvSpPr>
            <p:cNvPr id="636" name="Rectangle 113"/>
            <p:cNvSpPr>
              <a:spLocks noChangeArrowheads="1"/>
            </p:cNvSpPr>
            <p:nvPr/>
          </p:nvSpPr>
          <p:spPr bwMode="auto">
            <a:xfrm>
              <a:off x="6637577" y="4064633"/>
              <a:ext cx="394089" cy="119955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endParaRPr lang="ru-RU" altLang="ru-RU" sz="1846" kern="0">
                <a:solidFill>
                  <a:prstClr val="black"/>
                </a:solidFill>
              </a:endParaRPr>
            </a:p>
          </p:txBody>
        </p:sp>
        <p:grpSp>
          <p:nvGrpSpPr>
            <p:cNvPr id="637" name="Group 484"/>
            <p:cNvGrpSpPr>
              <a:grpSpLocks/>
            </p:cNvGrpSpPr>
            <p:nvPr/>
          </p:nvGrpSpPr>
          <p:grpSpPr bwMode="auto">
            <a:xfrm rot="10800000">
              <a:off x="6632636" y="4330667"/>
              <a:ext cx="392495" cy="388873"/>
              <a:chOff x="1519" y="1572"/>
              <a:chExt cx="532" cy="383"/>
            </a:xfrm>
          </p:grpSpPr>
          <p:sp>
            <p:nvSpPr>
              <p:cNvPr id="674" name="Rectangle 485"/>
              <p:cNvSpPr>
                <a:spLocks noChangeArrowheads="1"/>
              </p:cNvSpPr>
              <p:nvPr/>
            </p:nvSpPr>
            <p:spPr bwMode="auto">
              <a:xfrm>
                <a:off x="1683" y="1583"/>
                <a:ext cx="337" cy="3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Rectangle 486"/>
              <p:cNvSpPr>
                <a:spLocks noChangeArrowheads="1"/>
              </p:cNvSpPr>
              <p:nvPr/>
            </p:nvSpPr>
            <p:spPr bwMode="auto">
              <a:xfrm>
                <a:off x="1683" y="1583"/>
                <a:ext cx="337" cy="36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Rectangle 487"/>
              <p:cNvSpPr>
                <a:spLocks noChangeArrowheads="1"/>
              </p:cNvSpPr>
              <p:nvPr/>
            </p:nvSpPr>
            <p:spPr bwMode="auto">
              <a:xfrm>
                <a:off x="1519" y="1572"/>
                <a:ext cx="133" cy="38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Rectangle 488"/>
              <p:cNvSpPr>
                <a:spLocks noChangeArrowheads="1"/>
              </p:cNvSpPr>
              <p:nvPr/>
            </p:nvSpPr>
            <p:spPr bwMode="auto">
              <a:xfrm>
                <a:off x="1519" y="1572"/>
                <a:ext cx="133" cy="38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489"/>
              <p:cNvSpPr>
                <a:spLocks noEditPoints="1"/>
              </p:cNvSpPr>
              <p:nvPr/>
            </p:nvSpPr>
            <p:spPr bwMode="auto">
              <a:xfrm>
                <a:off x="1703" y="1604"/>
                <a:ext cx="348" cy="319"/>
              </a:xfrm>
              <a:custGeom>
                <a:avLst/>
                <a:gdLst>
                  <a:gd name="T0" fmla="*/ 1 w 695"/>
                  <a:gd name="T1" fmla="*/ 1 h 637"/>
                  <a:gd name="T2" fmla="*/ 1 w 695"/>
                  <a:gd name="T3" fmla="*/ 1 h 637"/>
                  <a:gd name="T4" fmla="*/ 1 w 695"/>
                  <a:gd name="T5" fmla="*/ 1 h 637"/>
                  <a:gd name="T6" fmla="*/ 1 w 695"/>
                  <a:gd name="T7" fmla="*/ 1 h 637"/>
                  <a:gd name="T8" fmla="*/ 1 w 695"/>
                  <a:gd name="T9" fmla="*/ 1 h 637"/>
                  <a:gd name="T10" fmla="*/ 1 w 695"/>
                  <a:gd name="T11" fmla="*/ 1 h 637"/>
                  <a:gd name="T12" fmla="*/ 1 w 695"/>
                  <a:gd name="T13" fmla="*/ 1 h 637"/>
                  <a:gd name="T14" fmla="*/ 1 w 695"/>
                  <a:gd name="T15" fmla="*/ 1 h 637"/>
                  <a:gd name="T16" fmla="*/ 1 w 695"/>
                  <a:gd name="T17" fmla="*/ 1 h 637"/>
                  <a:gd name="T18" fmla="*/ 1 w 695"/>
                  <a:gd name="T19" fmla="*/ 1 h 637"/>
                  <a:gd name="T20" fmla="*/ 1 w 695"/>
                  <a:gd name="T21" fmla="*/ 0 h 637"/>
                  <a:gd name="T22" fmla="*/ 1 w 695"/>
                  <a:gd name="T23" fmla="*/ 1 h 637"/>
                  <a:gd name="T24" fmla="*/ 1 w 695"/>
                  <a:gd name="T25" fmla="*/ 1 h 637"/>
                  <a:gd name="T26" fmla="*/ 1 w 695"/>
                  <a:gd name="T27" fmla="*/ 1 h 637"/>
                  <a:gd name="T28" fmla="*/ 1 w 695"/>
                  <a:gd name="T29" fmla="*/ 1 h 637"/>
                  <a:gd name="T30" fmla="*/ 1 w 695"/>
                  <a:gd name="T31" fmla="*/ 1 h 637"/>
                  <a:gd name="T32" fmla="*/ 1 w 695"/>
                  <a:gd name="T33" fmla="*/ 1 h 637"/>
                  <a:gd name="T34" fmla="*/ 1 w 695"/>
                  <a:gd name="T35" fmla="*/ 1 h 637"/>
                  <a:gd name="T36" fmla="*/ 1 w 695"/>
                  <a:gd name="T37" fmla="*/ 1 h 637"/>
                  <a:gd name="T38" fmla="*/ 1 w 695"/>
                  <a:gd name="T39" fmla="*/ 1 h 637"/>
                  <a:gd name="T40" fmla="*/ 1 w 695"/>
                  <a:gd name="T41" fmla="*/ 1 h 637"/>
                  <a:gd name="T42" fmla="*/ 1 w 695"/>
                  <a:gd name="T43" fmla="*/ 1 h 637"/>
                  <a:gd name="T44" fmla="*/ 1 w 695"/>
                  <a:gd name="T45" fmla="*/ 0 h 637"/>
                  <a:gd name="T46" fmla="*/ 1 w 695"/>
                  <a:gd name="T47" fmla="*/ 0 h 637"/>
                  <a:gd name="T48" fmla="*/ 1 w 695"/>
                  <a:gd name="T49" fmla="*/ 1 h 637"/>
                  <a:gd name="T50" fmla="*/ 1 w 695"/>
                  <a:gd name="T51" fmla="*/ 1 h 637"/>
                  <a:gd name="T52" fmla="*/ 1 w 695"/>
                  <a:gd name="T53" fmla="*/ 1 h 637"/>
                  <a:gd name="T54" fmla="*/ 1 w 695"/>
                  <a:gd name="T55" fmla="*/ 1 h 637"/>
                  <a:gd name="T56" fmla="*/ 1 w 695"/>
                  <a:gd name="T57" fmla="*/ 1 h 637"/>
                  <a:gd name="T58" fmla="*/ 1 w 695"/>
                  <a:gd name="T59" fmla="*/ 1 h 637"/>
                  <a:gd name="T60" fmla="*/ 1 w 695"/>
                  <a:gd name="T61" fmla="*/ 1 h 637"/>
                  <a:gd name="T62" fmla="*/ 1 w 695"/>
                  <a:gd name="T63" fmla="*/ 1 h 637"/>
                  <a:gd name="T64" fmla="*/ 1 w 695"/>
                  <a:gd name="T65" fmla="*/ 1 h 637"/>
                  <a:gd name="T66" fmla="*/ 1 w 695"/>
                  <a:gd name="T67" fmla="*/ 1 h 637"/>
                  <a:gd name="T68" fmla="*/ 1 w 695"/>
                  <a:gd name="T69" fmla="*/ 1 h 637"/>
                  <a:gd name="T70" fmla="*/ 1 w 695"/>
                  <a:gd name="T71" fmla="*/ 1 h 637"/>
                  <a:gd name="T72" fmla="*/ 0 w 695"/>
                  <a:gd name="T73" fmla="*/ 1 h 637"/>
                  <a:gd name="T74" fmla="*/ 1 w 695"/>
                  <a:gd name="T75" fmla="*/ 1 h 637"/>
                  <a:gd name="T76" fmla="*/ 1 w 695"/>
                  <a:gd name="T77" fmla="*/ 1 h 637"/>
                  <a:gd name="T78" fmla="*/ 1 w 695"/>
                  <a:gd name="T79" fmla="*/ 1 h 637"/>
                  <a:gd name="T80" fmla="*/ 1 w 695"/>
                  <a:gd name="T81" fmla="*/ 0 h 6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95"/>
                  <a:gd name="T124" fmla="*/ 0 h 637"/>
                  <a:gd name="T125" fmla="*/ 695 w 695"/>
                  <a:gd name="T126" fmla="*/ 637 h 6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95" h="637">
                    <a:moveTo>
                      <a:pt x="159" y="0"/>
                    </a:moveTo>
                    <a:lnTo>
                      <a:pt x="351" y="70"/>
                    </a:lnTo>
                    <a:lnTo>
                      <a:pt x="351" y="568"/>
                    </a:lnTo>
                    <a:lnTo>
                      <a:pt x="159" y="637"/>
                    </a:lnTo>
                    <a:lnTo>
                      <a:pt x="156" y="598"/>
                    </a:lnTo>
                    <a:lnTo>
                      <a:pt x="154" y="557"/>
                    </a:lnTo>
                    <a:lnTo>
                      <a:pt x="151" y="517"/>
                    </a:lnTo>
                    <a:lnTo>
                      <a:pt x="150" y="478"/>
                    </a:lnTo>
                    <a:lnTo>
                      <a:pt x="149" y="438"/>
                    </a:lnTo>
                    <a:lnTo>
                      <a:pt x="147" y="397"/>
                    </a:lnTo>
                    <a:lnTo>
                      <a:pt x="147" y="358"/>
                    </a:lnTo>
                    <a:lnTo>
                      <a:pt x="147" y="318"/>
                    </a:lnTo>
                    <a:lnTo>
                      <a:pt x="147" y="278"/>
                    </a:lnTo>
                    <a:lnTo>
                      <a:pt x="147" y="239"/>
                    </a:lnTo>
                    <a:lnTo>
                      <a:pt x="149" y="198"/>
                    </a:lnTo>
                    <a:lnTo>
                      <a:pt x="150" y="158"/>
                    </a:lnTo>
                    <a:lnTo>
                      <a:pt x="151" y="119"/>
                    </a:lnTo>
                    <a:lnTo>
                      <a:pt x="154" y="79"/>
                    </a:lnTo>
                    <a:lnTo>
                      <a:pt x="156" y="39"/>
                    </a:lnTo>
                    <a:lnTo>
                      <a:pt x="159" y="0"/>
                    </a:lnTo>
                    <a:close/>
                    <a:moveTo>
                      <a:pt x="351" y="70"/>
                    </a:moveTo>
                    <a:lnTo>
                      <a:pt x="678" y="70"/>
                    </a:lnTo>
                    <a:lnTo>
                      <a:pt x="681" y="101"/>
                    </a:lnTo>
                    <a:lnTo>
                      <a:pt x="685" y="131"/>
                    </a:lnTo>
                    <a:lnTo>
                      <a:pt x="689" y="162"/>
                    </a:lnTo>
                    <a:lnTo>
                      <a:pt x="691" y="193"/>
                    </a:lnTo>
                    <a:lnTo>
                      <a:pt x="693" y="224"/>
                    </a:lnTo>
                    <a:lnTo>
                      <a:pt x="694" y="256"/>
                    </a:lnTo>
                    <a:lnTo>
                      <a:pt x="695" y="287"/>
                    </a:lnTo>
                    <a:lnTo>
                      <a:pt x="695" y="318"/>
                    </a:lnTo>
                    <a:lnTo>
                      <a:pt x="695" y="349"/>
                    </a:lnTo>
                    <a:lnTo>
                      <a:pt x="694" y="380"/>
                    </a:lnTo>
                    <a:lnTo>
                      <a:pt x="693" y="412"/>
                    </a:lnTo>
                    <a:lnTo>
                      <a:pt x="691" y="443"/>
                    </a:lnTo>
                    <a:lnTo>
                      <a:pt x="689" y="474"/>
                    </a:lnTo>
                    <a:lnTo>
                      <a:pt x="685" y="505"/>
                    </a:lnTo>
                    <a:lnTo>
                      <a:pt x="681" y="536"/>
                    </a:lnTo>
                    <a:lnTo>
                      <a:pt x="678" y="568"/>
                    </a:lnTo>
                    <a:lnTo>
                      <a:pt x="351" y="568"/>
                    </a:lnTo>
                    <a:lnTo>
                      <a:pt x="351" y="70"/>
                    </a:lnTo>
                    <a:close/>
                    <a:moveTo>
                      <a:pt x="19" y="0"/>
                    </a:moveTo>
                    <a:lnTo>
                      <a:pt x="159" y="0"/>
                    </a:lnTo>
                    <a:lnTo>
                      <a:pt x="156" y="39"/>
                    </a:lnTo>
                    <a:lnTo>
                      <a:pt x="154" y="79"/>
                    </a:lnTo>
                    <a:lnTo>
                      <a:pt x="151" y="119"/>
                    </a:lnTo>
                    <a:lnTo>
                      <a:pt x="150" y="158"/>
                    </a:lnTo>
                    <a:lnTo>
                      <a:pt x="149" y="198"/>
                    </a:lnTo>
                    <a:lnTo>
                      <a:pt x="147" y="239"/>
                    </a:lnTo>
                    <a:lnTo>
                      <a:pt x="147" y="278"/>
                    </a:lnTo>
                    <a:lnTo>
                      <a:pt x="147" y="318"/>
                    </a:lnTo>
                    <a:lnTo>
                      <a:pt x="147" y="358"/>
                    </a:lnTo>
                    <a:lnTo>
                      <a:pt x="147" y="397"/>
                    </a:lnTo>
                    <a:lnTo>
                      <a:pt x="149" y="438"/>
                    </a:lnTo>
                    <a:lnTo>
                      <a:pt x="150" y="478"/>
                    </a:lnTo>
                    <a:lnTo>
                      <a:pt x="151" y="517"/>
                    </a:lnTo>
                    <a:lnTo>
                      <a:pt x="154" y="557"/>
                    </a:lnTo>
                    <a:lnTo>
                      <a:pt x="156" y="598"/>
                    </a:lnTo>
                    <a:lnTo>
                      <a:pt x="159" y="637"/>
                    </a:lnTo>
                    <a:lnTo>
                      <a:pt x="19" y="637"/>
                    </a:lnTo>
                    <a:lnTo>
                      <a:pt x="14" y="598"/>
                    </a:lnTo>
                    <a:lnTo>
                      <a:pt x="10" y="557"/>
                    </a:lnTo>
                    <a:lnTo>
                      <a:pt x="8" y="517"/>
                    </a:lnTo>
                    <a:lnTo>
                      <a:pt x="5" y="478"/>
                    </a:lnTo>
                    <a:lnTo>
                      <a:pt x="3" y="438"/>
                    </a:lnTo>
                    <a:lnTo>
                      <a:pt x="1" y="397"/>
                    </a:lnTo>
                    <a:lnTo>
                      <a:pt x="0" y="358"/>
                    </a:lnTo>
                    <a:lnTo>
                      <a:pt x="0" y="318"/>
                    </a:lnTo>
                    <a:lnTo>
                      <a:pt x="0" y="278"/>
                    </a:lnTo>
                    <a:lnTo>
                      <a:pt x="1" y="239"/>
                    </a:lnTo>
                    <a:lnTo>
                      <a:pt x="3" y="198"/>
                    </a:lnTo>
                    <a:lnTo>
                      <a:pt x="5" y="158"/>
                    </a:lnTo>
                    <a:lnTo>
                      <a:pt x="8" y="119"/>
                    </a:lnTo>
                    <a:lnTo>
                      <a:pt x="10" y="79"/>
                    </a:lnTo>
                    <a:lnTo>
                      <a:pt x="14" y="3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490"/>
              <p:cNvSpPr>
                <a:spLocks/>
              </p:cNvSpPr>
              <p:nvPr/>
            </p:nvSpPr>
            <p:spPr bwMode="auto">
              <a:xfrm>
                <a:off x="1777" y="1604"/>
                <a:ext cx="130" cy="279"/>
              </a:xfrm>
              <a:custGeom>
                <a:avLst/>
                <a:gdLst>
                  <a:gd name="T0" fmla="*/ 1 w 204"/>
                  <a:gd name="T1" fmla="*/ 0 h 637"/>
                  <a:gd name="T2" fmla="*/ 1 w 204"/>
                  <a:gd name="T3" fmla="*/ 1 h 637"/>
                  <a:gd name="T4" fmla="*/ 1 w 204"/>
                  <a:gd name="T5" fmla="*/ 1 h 637"/>
                  <a:gd name="T6" fmla="*/ 1 w 204"/>
                  <a:gd name="T7" fmla="*/ 1 h 637"/>
                  <a:gd name="T8" fmla="*/ 1 w 204"/>
                  <a:gd name="T9" fmla="*/ 1 h 637"/>
                  <a:gd name="T10" fmla="*/ 1 w 204"/>
                  <a:gd name="T11" fmla="*/ 1 h 637"/>
                  <a:gd name="T12" fmla="*/ 1 w 204"/>
                  <a:gd name="T13" fmla="*/ 1 h 637"/>
                  <a:gd name="T14" fmla="*/ 1 w 204"/>
                  <a:gd name="T15" fmla="*/ 1 h 637"/>
                  <a:gd name="T16" fmla="*/ 1 w 204"/>
                  <a:gd name="T17" fmla="*/ 1 h 637"/>
                  <a:gd name="T18" fmla="*/ 1 w 204"/>
                  <a:gd name="T19" fmla="*/ 1 h 637"/>
                  <a:gd name="T20" fmla="*/ 0 w 204"/>
                  <a:gd name="T21" fmla="*/ 1 h 637"/>
                  <a:gd name="T22" fmla="*/ 0 w 204"/>
                  <a:gd name="T23" fmla="*/ 1 h 637"/>
                  <a:gd name="T24" fmla="*/ 0 w 204"/>
                  <a:gd name="T25" fmla="*/ 1 h 637"/>
                  <a:gd name="T26" fmla="*/ 0 w 204"/>
                  <a:gd name="T27" fmla="*/ 1 h 637"/>
                  <a:gd name="T28" fmla="*/ 0 w 204"/>
                  <a:gd name="T29" fmla="*/ 1 h 637"/>
                  <a:gd name="T30" fmla="*/ 1 w 204"/>
                  <a:gd name="T31" fmla="*/ 1 h 637"/>
                  <a:gd name="T32" fmla="*/ 1 w 204"/>
                  <a:gd name="T33" fmla="*/ 1 h 637"/>
                  <a:gd name="T34" fmla="*/ 1 w 204"/>
                  <a:gd name="T35" fmla="*/ 1 h 637"/>
                  <a:gd name="T36" fmla="*/ 1 w 204"/>
                  <a:gd name="T37" fmla="*/ 1 h 637"/>
                  <a:gd name="T38" fmla="*/ 1 w 204"/>
                  <a:gd name="T39" fmla="*/ 1 h 637"/>
                  <a:gd name="T40" fmla="*/ 1 w 204"/>
                  <a:gd name="T41" fmla="*/ 0 h 637"/>
                  <a:gd name="T42" fmla="*/ 1 w 204"/>
                  <a:gd name="T43" fmla="*/ 0 h 63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4"/>
                  <a:gd name="T67" fmla="*/ 0 h 637"/>
                  <a:gd name="T68" fmla="*/ 204 w 204"/>
                  <a:gd name="T69" fmla="*/ 637 h 63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4" h="637">
                    <a:moveTo>
                      <a:pt x="12" y="0"/>
                    </a:moveTo>
                    <a:lnTo>
                      <a:pt x="204" y="70"/>
                    </a:lnTo>
                    <a:lnTo>
                      <a:pt x="204" y="568"/>
                    </a:lnTo>
                    <a:lnTo>
                      <a:pt x="12" y="637"/>
                    </a:lnTo>
                    <a:lnTo>
                      <a:pt x="9" y="598"/>
                    </a:lnTo>
                    <a:lnTo>
                      <a:pt x="7" y="557"/>
                    </a:lnTo>
                    <a:lnTo>
                      <a:pt x="4" y="517"/>
                    </a:lnTo>
                    <a:lnTo>
                      <a:pt x="3" y="478"/>
                    </a:lnTo>
                    <a:lnTo>
                      <a:pt x="2" y="438"/>
                    </a:lnTo>
                    <a:lnTo>
                      <a:pt x="0" y="397"/>
                    </a:lnTo>
                    <a:lnTo>
                      <a:pt x="0" y="358"/>
                    </a:lnTo>
                    <a:lnTo>
                      <a:pt x="0" y="318"/>
                    </a:lnTo>
                    <a:lnTo>
                      <a:pt x="0" y="278"/>
                    </a:lnTo>
                    <a:lnTo>
                      <a:pt x="0" y="239"/>
                    </a:lnTo>
                    <a:lnTo>
                      <a:pt x="2" y="198"/>
                    </a:lnTo>
                    <a:lnTo>
                      <a:pt x="3" y="158"/>
                    </a:lnTo>
                    <a:lnTo>
                      <a:pt x="4" y="119"/>
                    </a:lnTo>
                    <a:lnTo>
                      <a:pt x="7" y="79"/>
                    </a:lnTo>
                    <a:lnTo>
                      <a:pt x="9" y="39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491"/>
              <p:cNvSpPr>
                <a:spLocks/>
              </p:cNvSpPr>
              <p:nvPr/>
            </p:nvSpPr>
            <p:spPr bwMode="auto">
              <a:xfrm>
                <a:off x="1879" y="1639"/>
                <a:ext cx="172" cy="249"/>
              </a:xfrm>
              <a:custGeom>
                <a:avLst/>
                <a:gdLst>
                  <a:gd name="T0" fmla="*/ 0 w 344"/>
                  <a:gd name="T1" fmla="*/ 0 h 498"/>
                  <a:gd name="T2" fmla="*/ 1 w 344"/>
                  <a:gd name="T3" fmla="*/ 0 h 498"/>
                  <a:gd name="T4" fmla="*/ 1 w 344"/>
                  <a:gd name="T5" fmla="*/ 0 h 498"/>
                  <a:gd name="T6" fmla="*/ 1 w 344"/>
                  <a:gd name="T7" fmla="*/ 1 h 498"/>
                  <a:gd name="T8" fmla="*/ 1 w 344"/>
                  <a:gd name="T9" fmla="*/ 1 h 498"/>
                  <a:gd name="T10" fmla="*/ 1 w 344"/>
                  <a:gd name="T11" fmla="*/ 1 h 498"/>
                  <a:gd name="T12" fmla="*/ 1 w 344"/>
                  <a:gd name="T13" fmla="*/ 1 h 498"/>
                  <a:gd name="T14" fmla="*/ 1 w 344"/>
                  <a:gd name="T15" fmla="*/ 1 h 498"/>
                  <a:gd name="T16" fmla="*/ 1 w 344"/>
                  <a:gd name="T17" fmla="*/ 1 h 498"/>
                  <a:gd name="T18" fmla="*/ 1 w 344"/>
                  <a:gd name="T19" fmla="*/ 1 h 498"/>
                  <a:gd name="T20" fmla="*/ 1 w 344"/>
                  <a:gd name="T21" fmla="*/ 1 h 498"/>
                  <a:gd name="T22" fmla="*/ 1 w 344"/>
                  <a:gd name="T23" fmla="*/ 1 h 498"/>
                  <a:gd name="T24" fmla="*/ 1 w 344"/>
                  <a:gd name="T25" fmla="*/ 1 h 498"/>
                  <a:gd name="T26" fmla="*/ 1 w 344"/>
                  <a:gd name="T27" fmla="*/ 1 h 498"/>
                  <a:gd name="T28" fmla="*/ 1 w 344"/>
                  <a:gd name="T29" fmla="*/ 1 h 498"/>
                  <a:gd name="T30" fmla="*/ 1 w 344"/>
                  <a:gd name="T31" fmla="*/ 1 h 498"/>
                  <a:gd name="T32" fmla="*/ 1 w 344"/>
                  <a:gd name="T33" fmla="*/ 1 h 498"/>
                  <a:gd name="T34" fmla="*/ 1 w 344"/>
                  <a:gd name="T35" fmla="*/ 1 h 498"/>
                  <a:gd name="T36" fmla="*/ 1 w 344"/>
                  <a:gd name="T37" fmla="*/ 1 h 498"/>
                  <a:gd name="T38" fmla="*/ 1 w 344"/>
                  <a:gd name="T39" fmla="*/ 1 h 498"/>
                  <a:gd name="T40" fmla="*/ 0 w 344"/>
                  <a:gd name="T41" fmla="*/ 1 h 498"/>
                  <a:gd name="T42" fmla="*/ 0 w 344"/>
                  <a:gd name="T43" fmla="*/ 0 h 498"/>
                  <a:gd name="T44" fmla="*/ 0 w 344"/>
                  <a:gd name="T45" fmla="*/ 0 h 4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4"/>
                  <a:gd name="T70" fmla="*/ 0 h 498"/>
                  <a:gd name="T71" fmla="*/ 344 w 344"/>
                  <a:gd name="T72" fmla="*/ 498 h 49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4" h="498">
                    <a:moveTo>
                      <a:pt x="0" y="0"/>
                    </a:moveTo>
                    <a:lnTo>
                      <a:pt x="327" y="0"/>
                    </a:lnTo>
                    <a:lnTo>
                      <a:pt x="330" y="31"/>
                    </a:lnTo>
                    <a:lnTo>
                      <a:pt x="334" y="61"/>
                    </a:lnTo>
                    <a:lnTo>
                      <a:pt x="338" y="92"/>
                    </a:lnTo>
                    <a:lnTo>
                      <a:pt x="340" y="123"/>
                    </a:lnTo>
                    <a:lnTo>
                      <a:pt x="342" y="154"/>
                    </a:lnTo>
                    <a:lnTo>
                      <a:pt x="343" y="186"/>
                    </a:lnTo>
                    <a:lnTo>
                      <a:pt x="344" y="217"/>
                    </a:lnTo>
                    <a:lnTo>
                      <a:pt x="344" y="248"/>
                    </a:lnTo>
                    <a:lnTo>
                      <a:pt x="344" y="279"/>
                    </a:lnTo>
                    <a:lnTo>
                      <a:pt x="343" y="310"/>
                    </a:lnTo>
                    <a:lnTo>
                      <a:pt x="342" y="342"/>
                    </a:lnTo>
                    <a:lnTo>
                      <a:pt x="340" y="373"/>
                    </a:lnTo>
                    <a:lnTo>
                      <a:pt x="338" y="404"/>
                    </a:lnTo>
                    <a:lnTo>
                      <a:pt x="334" y="435"/>
                    </a:lnTo>
                    <a:lnTo>
                      <a:pt x="330" y="466"/>
                    </a:lnTo>
                    <a:lnTo>
                      <a:pt x="327" y="498"/>
                    </a:lnTo>
                    <a:lnTo>
                      <a:pt x="0" y="49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492"/>
              <p:cNvSpPr>
                <a:spLocks/>
              </p:cNvSpPr>
              <p:nvPr/>
            </p:nvSpPr>
            <p:spPr bwMode="auto">
              <a:xfrm>
                <a:off x="1703" y="1604"/>
                <a:ext cx="79" cy="319"/>
              </a:xfrm>
              <a:custGeom>
                <a:avLst/>
                <a:gdLst>
                  <a:gd name="T0" fmla="*/ 0 w 159"/>
                  <a:gd name="T1" fmla="*/ 0 h 637"/>
                  <a:gd name="T2" fmla="*/ 0 w 159"/>
                  <a:gd name="T3" fmla="*/ 0 h 637"/>
                  <a:gd name="T4" fmla="*/ 0 w 159"/>
                  <a:gd name="T5" fmla="*/ 0 h 637"/>
                  <a:gd name="T6" fmla="*/ 0 w 159"/>
                  <a:gd name="T7" fmla="*/ 1 h 637"/>
                  <a:gd name="T8" fmla="*/ 0 w 159"/>
                  <a:gd name="T9" fmla="*/ 1 h 637"/>
                  <a:gd name="T10" fmla="*/ 0 w 159"/>
                  <a:gd name="T11" fmla="*/ 1 h 637"/>
                  <a:gd name="T12" fmla="*/ 0 w 159"/>
                  <a:gd name="T13" fmla="*/ 1 h 637"/>
                  <a:gd name="T14" fmla="*/ 0 w 159"/>
                  <a:gd name="T15" fmla="*/ 1 h 637"/>
                  <a:gd name="T16" fmla="*/ 0 w 159"/>
                  <a:gd name="T17" fmla="*/ 1 h 637"/>
                  <a:gd name="T18" fmla="*/ 0 w 159"/>
                  <a:gd name="T19" fmla="*/ 1 h 637"/>
                  <a:gd name="T20" fmla="*/ 0 w 159"/>
                  <a:gd name="T21" fmla="*/ 1 h 637"/>
                  <a:gd name="T22" fmla="*/ 0 w 159"/>
                  <a:gd name="T23" fmla="*/ 1 h 637"/>
                  <a:gd name="T24" fmla="*/ 0 w 159"/>
                  <a:gd name="T25" fmla="*/ 1 h 637"/>
                  <a:gd name="T26" fmla="*/ 0 w 159"/>
                  <a:gd name="T27" fmla="*/ 1 h 637"/>
                  <a:gd name="T28" fmla="*/ 0 w 159"/>
                  <a:gd name="T29" fmla="*/ 1 h 637"/>
                  <a:gd name="T30" fmla="*/ 0 w 159"/>
                  <a:gd name="T31" fmla="*/ 1 h 637"/>
                  <a:gd name="T32" fmla="*/ 0 w 159"/>
                  <a:gd name="T33" fmla="*/ 1 h 637"/>
                  <a:gd name="T34" fmla="*/ 0 w 159"/>
                  <a:gd name="T35" fmla="*/ 1 h 637"/>
                  <a:gd name="T36" fmla="*/ 0 w 159"/>
                  <a:gd name="T37" fmla="*/ 1 h 637"/>
                  <a:gd name="T38" fmla="*/ 0 w 159"/>
                  <a:gd name="T39" fmla="*/ 1 h 637"/>
                  <a:gd name="T40" fmla="*/ 0 w 159"/>
                  <a:gd name="T41" fmla="*/ 1 h 637"/>
                  <a:gd name="T42" fmla="*/ 0 w 159"/>
                  <a:gd name="T43" fmla="*/ 1 h 637"/>
                  <a:gd name="T44" fmla="*/ 0 w 159"/>
                  <a:gd name="T45" fmla="*/ 1 h 637"/>
                  <a:gd name="T46" fmla="*/ 0 w 159"/>
                  <a:gd name="T47" fmla="*/ 1 h 637"/>
                  <a:gd name="T48" fmla="*/ 0 w 159"/>
                  <a:gd name="T49" fmla="*/ 1 h 637"/>
                  <a:gd name="T50" fmla="*/ 0 w 159"/>
                  <a:gd name="T51" fmla="*/ 1 h 637"/>
                  <a:gd name="T52" fmla="*/ 0 w 159"/>
                  <a:gd name="T53" fmla="*/ 1 h 637"/>
                  <a:gd name="T54" fmla="*/ 0 w 159"/>
                  <a:gd name="T55" fmla="*/ 1 h 637"/>
                  <a:gd name="T56" fmla="*/ 0 w 159"/>
                  <a:gd name="T57" fmla="*/ 1 h 637"/>
                  <a:gd name="T58" fmla="*/ 0 w 159"/>
                  <a:gd name="T59" fmla="*/ 1 h 637"/>
                  <a:gd name="T60" fmla="*/ 0 w 159"/>
                  <a:gd name="T61" fmla="*/ 1 h 637"/>
                  <a:gd name="T62" fmla="*/ 0 w 159"/>
                  <a:gd name="T63" fmla="*/ 1 h 637"/>
                  <a:gd name="T64" fmla="*/ 0 w 159"/>
                  <a:gd name="T65" fmla="*/ 1 h 637"/>
                  <a:gd name="T66" fmla="*/ 0 w 159"/>
                  <a:gd name="T67" fmla="*/ 1 h 637"/>
                  <a:gd name="T68" fmla="*/ 0 w 159"/>
                  <a:gd name="T69" fmla="*/ 1 h 637"/>
                  <a:gd name="T70" fmla="*/ 0 w 159"/>
                  <a:gd name="T71" fmla="*/ 1 h 637"/>
                  <a:gd name="T72" fmla="*/ 0 w 159"/>
                  <a:gd name="T73" fmla="*/ 0 h 637"/>
                  <a:gd name="T74" fmla="*/ 0 w 159"/>
                  <a:gd name="T75" fmla="*/ 0 h 6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9"/>
                  <a:gd name="T115" fmla="*/ 0 h 637"/>
                  <a:gd name="T116" fmla="*/ 159 w 159"/>
                  <a:gd name="T117" fmla="*/ 637 h 63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9" h="637">
                    <a:moveTo>
                      <a:pt x="19" y="0"/>
                    </a:moveTo>
                    <a:lnTo>
                      <a:pt x="159" y="0"/>
                    </a:lnTo>
                    <a:lnTo>
                      <a:pt x="156" y="39"/>
                    </a:lnTo>
                    <a:lnTo>
                      <a:pt x="154" y="79"/>
                    </a:lnTo>
                    <a:lnTo>
                      <a:pt x="151" y="119"/>
                    </a:lnTo>
                    <a:lnTo>
                      <a:pt x="150" y="158"/>
                    </a:lnTo>
                    <a:lnTo>
                      <a:pt x="149" y="198"/>
                    </a:lnTo>
                    <a:lnTo>
                      <a:pt x="147" y="239"/>
                    </a:lnTo>
                    <a:lnTo>
                      <a:pt x="147" y="278"/>
                    </a:lnTo>
                    <a:lnTo>
                      <a:pt x="147" y="318"/>
                    </a:lnTo>
                    <a:lnTo>
                      <a:pt x="147" y="358"/>
                    </a:lnTo>
                    <a:lnTo>
                      <a:pt x="147" y="397"/>
                    </a:lnTo>
                    <a:lnTo>
                      <a:pt x="149" y="438"/>
                    </a:lnTo>
                    <a:lnTo>
                      <a:pt x="150" y="478"/>
                    </a:lnTo>
                    <a:lnTo>
                      <a:pt x="151" y="517"/>
                    </a:lnTo>
                    <a:lnTo>
                      <a:pt x="154" y="557"/>
                    </a:lnTo>
                    <a:lnTo>
                      <a:pt x="156" y="598"/>
                    </a:lnTo>
                    <a:lnTo>
                      <a:pt x="159" y="637"/>
                    </a:lnTo>
                    <a:lnTo>
                      <a:pt x="19" y="637"/>
                    </a:lnTo>
                    <a:lnTo>
                      <a:pt x="14" y="598"/>
                    </a:lnTo>
                    <a:lnTo>
                      <a:pt x="10" y="557"/>
                    </a:lnTo>
                    <a:lnTo>
                      <a:pt x="8" y="517"/>
                    </a:lnTo>
                    <a:lnTo>
                      <a:pt x="5" y="478"/>
                    </a:lnTo>
                    <a:lnTo>
                      <a:pt x="3" y="438"/>
                    </a:lnTo>
                    <a:lnTo>
                      <a:pt x="1" y="397"/>
                    </a:lnTo>
                    <a:lnTo>
                      <a:pt x="0" y="358"/>
                    </a:lnTo>
                    <a:lnTo>
                      <a:pt x="0" y="318"/>
                    </a:lnTo>
                    <a:lnTo>
                      <a:pt x="0" y="278"/>
                    </a:lnTo>
                    <a:lnTo>
                      <a:pt x="1" y="239"/>
                    </a:lnTo>
                    <a:lnTo>
                      <a:pt x="3" y="198"/>
                    </a:lnTo>
                    <a:lnTo>
                      <a:pt x="5" y="158"/>
                    </a:lnTo>
                    <a:lnTo>
                      <a:pt x="8" y="119"/>
                    </a:lnTo>
                    <a:lnTo>
                      <a:pt x="10" y="79"/>
                    </a:lnTo>
                    <a:lnTo>
                      <a:pt x="14" y="39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493"/>
              <p:cNvSpPr>
                <a:spLocks noEditPoints="1"/>
              </p:cNvSpPr>
              <p:nvPr/>
            </p:nvSpPr>
            <p:spPr bwMode="auto">
              <a:xfrm>
                <a:off x="1539" y="1599"/>
                <a:ext cx="103" cy="345"/>
              </a:xfrm>
              <a:custGeom>
                <a:avLst/>
                <a:gdLst>
                  <a:gd name="T0" fmla="*/ 1 w 205"/>
                  <a:gd name="T1" fmla="*/ 1 h 690"/>
                  <a:gd name="T2" fmla="*/ 1 w 205"/>
                  <a:gd name="T3" fmla="*/ 1 h 690"/>
                  <a:gd name="T4" fmla="*/ 1 w 205"/>
                  <a:gd name="T5" fmla="*/ 1 h 690"/>
                  <a:gd name="T6" fmla="*/ 1 w 205"/>
                  <a:gd name="T7" fmla="*/ 1 h 690"/>
                  <a:gd name="T8" fmla="*/ 1 w 205"/>
                  <a:gd name="T9" fmla="*/ 1 h 690"/>
                  <a:gd name="T10" fmla="*/ 1 w 205"/>
                  <a:gd name="T11" fmla="*/ 1 h 690"/>
                  <a:gd name="T12" fmla="*/ 1 w 205"/>
                  <a:gd name="T13" fmla="*/ 1 h 690"/>
                  <a:gd name="T14" fmla="*/ 1 w 205"/>
                  <a:gd name="T15" fmla="*/ 1 h 690"/>
                  <a:gd name="T16" fmla="*/ 1 w 205"/>
                  <a:gd name="T17" fmla="*/ 1 h 690"/>
                  <a:gd name="T18" fmla="*/ 1 w 205"/>
                  <a:gd name="T19" fmla="*/ 1 h 690"/>
                  <a:gd name="T20" fmla="*/ 1 w 205"/>
                  <a:gd name="T21" fmla="*/ 1 h 690"/>
                  <a:gd name="T22" fmla="*/ 1 w 205"/>
                  <a:gd name="T23" fmla="*/ 1 h 690"/>
                  <a:gd name="T24" fmla="*/ 1 w 205"/>
                  <a:gd name="T25" fmla="*/ 1 h 690"/>
                  <a:gd name="T26" fmla="*/ 1 w 205"/>
                  <a:gd name="T27" fmla="*/ 1 h 690"/>
                  <a:gd name="T28" fmla="*/ 1 w 205"/>
                  <a:gd name="T29" fmla="*/ 1 h 690"/>
                  <a:gd name="T30" fmla="*/ 1 w 205"/>
                  <a:gd name="T31" fmla="*/ 1 h 690"/>
                  <a:gd name="T32" fmla="*/ 1 w 205"/>
                  <a:gd name="T33" fmla="*/ 1 h 690"/>
                  <a:gd name="T34" fmla="*/ 1 w 205"/>
                  <a:gd name="T35" fmla="*/ 1 h 690"/>
                  <a:gd name="T36" fmla="*/ 1 w 205"/>
                  <a:gd name="T37" fmla="*/ 1 h 690"/>
                  <a:gd name="T38" fmla="*/ 1 w 205"/>
                  <a:gd name="T39" fmla="*/ 1 h 690"/>
                  <a:gd name="T40" fmla="*/ 1 w 205"/>
                  <a:gd name="T41" fmla="*/ 1 h 690"/>
                  <a:gd name="T42" fmla="*/ 1 w 205"/>
                  <a:gd name="T43" fmla="*/ 1 h 690"/>
                  <a:gd name="T44" fmla="*/ 1 w 205"/>
                  <a:gd name="T45" fmla="*/ 1 h 690"/>
                  <a:gd name="T46" fmla="*/ 1 w 205"/>
                  <a:gd name="T47" fmla="*/ 1 h 690"/>
                  <a:gd name="T48" fmla="*/ 1 w 205"/>
                  <a:gd name="T49" fmla="*/ 1 h 690"/>
                  <a:gd name="T50" fmla="*/ 1 w 205"/>
                  <a:gd name="T51" fmla="*/ 1 h 690"/>
                  <a:gd name="T52" fmla="*/ 1 w 205"/>
                  <a:gd name="T53" fmla="*/ 1 h 690"/>
                  <a:gd name="T54" fmla="*/ 1 w 205"/>
                  <a:gd name="T55" fmla="*/ 1 h 690"/>
                  <a:gd name="T56" fmla="*/ 1 w 205"/>
                  <a:gd name="T57" fmla="*/ 1 h 690"/>
                  <a:gd name="T58" fmla="*/ 1 w 205"/>
                  <a:gd name="T59" fmla="*/ 1 h 690"/>
                  <a:gd name="T60" fmla="*/ 1 w 205"/>
                  <a:gd name="T61" fmla="*/ 1 h 690"/>
                  <a:gd name="T62" fmla="*/ 1 w 205"/>
                  <a:gd name="T63" fmla="*/ 1 h 690"/>
                  <a:gd name="T64" fmla="*/ 1 w 205"/>
                  <a:gd name="T65" fmla="*/ 1 h 690"/>
                  <a:gd name="T66" fmla="*/ 1 w 205"/>
                  <a:gd name="T67" fmla="*/ 1 h 690"/>
                  <a:gd name="T68" fmla="*/ 1 w 205"/>
                  <a:gd name="T69" fmla="*/ 1 h 690"/>
                  <a:gd name="T70" fmla="*/ 1 w 205"/>
                  <a:gd name="T71" fmla="*/ 1 h 690"/>
                  <a:gd name="T72" fmla="*/ 1 w 205"/>
                  <a:gd name="T73" fmla="*/ 1 h 690"/>
                  <a:gd name="T74" fmla="*/ 1 w 205"/>
                  <a:gd name="T75" fmla="*/ 1 h 690"/>
                  <a:gd name="T76" fmla="*/ 1 w 205"/>
                  <a:gd name="T77" fmla="*/ 1 h 690"/>
                  <a:gd name="T78" fmla="*/ 1 w 205"/>
                  <a:gd name="T79" fmla="*/ 1 h 690"/>
                  <a:gd name="T80" fmla="*/ 1 w 205"/>
                  <a:gd name="T81" fmla="*/ 1 h 690"/>
                  <a:gd name="T82" fmla="*/ 1 w 205"/>
                  <a:gd name="T83" fmla="*/ 1 h 690"/>
                  <a:gd name="T84" fmla="*/ 1 w 205"/>
                  <a:gd name="T85" fmla="*/ 1 h 690"/>
                  <a:gd name="T86" fmla="*/ 1 w 205"/>
                  <a:gd name="T87" fmla="*/ 1 h 690"/>
                  <a:gd name="T88" fmla="*/ 1 w 205"/>
                  <a:gd name="T89" fmla="*/ 1 h 690"/>
                  <a:gd name="T90" fmla="*/ 1 w 205"/>
                  <a:gd name="T91" fmla="*/ 1 h 690"/>
                  <a:gd name="T92" fmla="*/ 0 w 205"/>
                  <a:gd name="T93" fmla="*/ 1 h 690"/>
                  <a:gd name="T94" fmla="*/ 1 w 205"/>
                  <a:gd name="T95" fmla="*/ 1 h 690"/>
                  <a:gd name="T96" fmla="*/ 1 w 205"/>
                  <a:gd name="T97" fmla="*/ 1 h 690"/>
                  <a:gd name="T98" fmla="*/ 1 w 205"/>
                  <a:gd name="T99" fmla="*/ 1 h 690"/>
                  <a:gd name="T100" fmla="*/ 1 w 205"/>
                  <a:gd name="T101" fmla="*/ 1 h 690"/>
                  <a:gd name="T102" fmla="*/ 1 w 205"/>
                  <a:gd name="T103" fmla="*/ 1 h 690"/>
                  <a:gd name="T104" fmla="*/ 1 w 205"/>
                  <a:gd name="T105" fmla="*/ 1 h 690"/>
                  <a:gd name="T106" fmla="*/ 1 w 205"/>
                  <a:gd name="T107" fmla="*/ 1 h 690"/>
                  <a:gd name="T108" fmla="*/ 1 w 205"/>
                  <a:gd name="T109" fmla="*/ 1 h 690"/>
                  <a:gd name="T110" fmla="*/ 1 w 205"/>
                  <a:gd name="T111" fmla="*/ 1 h 69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5"/>
                  <a:gd name="T169" fmla="*/ 0 h 690"/>
                  <a:gd name="T170" fmla="*/ 205 w 205"/>
                  <a:gd name="T171" fmla="*/ 690 h 69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5" h="690">
                    <a:moveTo>
                      <a:pt x="179" y="644"/>
                    </a:moveTo>
                    <a:lnTo>
                      <a:pt x="179" y="616"/>
                    </a:lnTo>
                    <a:lnTo>
                      <a:pt x="205" y="616"/>
                    </a:lnTo>
                    <a:lnTo>
                      <a:pt x="205" y="644"/>
                    </a:lnTo>
                    <a:lnTo>
                      <a:pt x="179" y="644"/>
                    </a:lnTo>
                    <a:close/>
                    <a:moveTo>
                      <a:pt x="179" y="611"/>
                    </a:moveTo>
                    <a:lnTo>
                      <a:pt x="179" y="585"/>
                    </a:lnTo>
                    <a:lnTo>
                      <a:pt x="205" y="585"/>
                    </a:lnTo>
                    <a:lnTo>
                      <a:pt x="205" y="611"/>
                    </a:lnTo>
                    <a:lnTo>
                      <a:pt x="179" y="611"/>
                    </a:lnTo>
                    <a:close/>
                    <a:moveTo>
                      <a:pt x="179" y="579"/>
                    </a:moveTo>
                    <a:lnTo>
                      <a:pt x="179" y="553"/>
                    </a:lnTo>
                    <a:lnTo>
                      <a:pt x="205" y="553"/>
                    </a:lnTo>
                    <a:lnTo>
                      <a:pt x="205" y="579"/>
                    </a:lnTo>
                    <a:lnTo>
                      <a:pt x="179" y="579"/>
                    </a:lnTo>
                    <a:close/>
                    <a:moveTo>
                      <a:pt x="179" y="547"/>
                    </a:moveTo>
                    <a:lnTo>
                      <a:pt x="179" y="520"/>
                    </a:lnTo>
                    <a:lnTo>
                      <a:pt x="205" y="520"/>
                    </a:lnTo>
                    <a:lnTo>
                      <a:pt x="205" y="547"/>
                    </a:lnTo>
                    <a:lnTo>
                      <a:pt x="179" y="547"/>
                    </a:lnTo>
                    <a:close/>
                    <a:moveTo>
                      <a:pt x="179" y="342"/>
                    </a:moveTo>
                    <a:lnTo>
                      <a:pt x="179" y="316"/>
                    </a:lnTo>
                    <a:lnTo>
                      <a:pt x="205" y="316"/>
                    </a:lnTo>
                    <a:lnTo>
                      <a:pt x="205" y="342"/>
                    </a:lnTo>
                    <a:lnTo>
                      <a:pt x="179" y="342"/>
                    </a:lnTo>
                    <a:close/>
                    <a:moveTo>
                      <a:pt x="179" y="311"/>
                    </a:moveTo>
                    <a:lnTo>
                      <a:pt x="179" y="285"/>
                    </a:lnTo>
                    <a:lnTo>
                      <a:pt x="205" y="285"/>
                    </a:lnTo>
                    <a:lnTo>
                      <a:pt x="205" y="311"/>
                    </a:lnTo>
                    <a:lnTo>
                      <a:pt x="179" y="311"/>
                    </a:lnTo>
                    <a:close/>
                    <a:moveTo>
                      <a:pt x="179" y="278"/>
                    </a:moveTo>
                    <a:lnTo>
                      <a:pt x="179" y="252"/>
                    </a:lnTo>
                    <a:lnTo>
                      <a:pt x="205" y="252"/>
                    </a:lnTo>
                    <a:lnTo>
                      <a:pt x="205" y="278"/>
                    </a:lnTo>
                    <a:lnTo>
                      <a:pt x="179" y="278"/>
                    </a:lnTo>
                    <a:close/>
                    <a:moveTo>
                      <a:pt x="179" y="247"/>
                    </a:moveTo>
                    <a:lnTo>
                      <a:pt x="179" y="220"/>
                    </a:lnTo>
                    <a:lnTo>
                      <a:pt x="205" y="220"/>
                    </a:lnTo>
                    <a:lnTo>
                      <a:pt x="205" y="247"/>
                    </a:lnTo>
                    <a:lnTo>
                      <a:pt x="179" y="247"/>
                    </a:lnTo>
                    <a:close/>
                    <a:moveTo>
                      <a:pt x="128" y="690"/>
                    </a:moveTo>
                    <a:lnTo>
                      <a:pt x="128" y="649"/>
                    </a:lnTo>
                    <a:lnTo>
                      <a:pt x="153" y="649"/>
                    </a:lnTo>
                    <a:lnTo>
                      <a:pt x="153" y="690"/>
                    </a:lnTo>
                    <a:lnTo>
                      <a:pt x="128" y="690"/>
                    </a:lnTo>
                    <a:close/>
                    <a:moveTo>
                      <a:pt x="128" y="644"/>
                    </a:moveTo>
                    <a:lnTo>
                      <a:pt x="128" y="616"/>
                    </a:lnTo>
                    <a:lnTo>
                      <a:pt x="153" y="616"/>
                    </a:lnTo>
                    <a:lnTo>
                      <a:pt x="153" y="644"/>
                    </a:lnTo>
                    <a:lnTo>
                      <a:pt x="128" y="644"/>
                    </a:lnTo>
                    <a:close/>
                    <a:moveTo>
                      <a:pt x="128" y="611"/>
                    </a:moveTo>
                    <a:lnTo>
                      <a:pt x="128" y="585"/>
                    </a:lnTo>
                    <a:lnTo>
                      <a:pt x="153" y="585"/>
                    </a:lnTo>
                    <a:lnTo>
                      <a:pt x="153" y="611"/>
                    </a:lnTo>
                    <a:lnTo>
                      <a:pt x="128" y="611"/>
                    </a:lnTo>
                    <a:close/>
                    <a:moveTo>
                      <a:pt x="128" y="579"/>
                    </a:moveTo>
                    <a:lnTo>
                      <a:pt x="128" y="553"/>
                    </a:lnTo>
                    <a:lnTo>
                      <a:pt x="153" y="553"/>
                    </a:lnTo>
                    <a:lnTo>
                      <a:pt x="153" y="579"/>
                    </a:lnTo>
                    <a:lnTo>
                      <a:pt x="128" y="579"/>
                    </a:lnTo>
                    <a:close/>
                    <a:moveTo>
                      <a:pt x="128" y="547"/>
                    </a:moveTo>
                    <a:lnTo>
                      <a:pt x="128" y="520"/>
                    </a:lnTo>
                    <a:lnTo>
                      <a:pt x="153" y="520"/>
                    </a:lnTo>
                    <a:lnTo>
                      <a:pt x="153" y="547"/>
                    </a:lnTo>
                    <a:lnTo>
                      <a:pt x="128" y="547"/>
                    </a:lnTo>
                    <a:close/>
                    <a:moveTo>
                      <a:pt x="128" y="515"/>
                    </a:moveTo>
                    <a:lnTo>
                      <a:pt x="128" y="489"/>
                    </a:lnTo>
                    <a:lnTo>
                      <a:pt x="153" y="489"/>
                    </a:lnTo>
                    <a:lnTo>
                      <a:pt x="153" y="515"/>
                    </a:lnTo>
                    <a:lnTo>
                      <a:pt x="128" y="515"/>
                    </a:lnTo>
                    <a:close/>
                    <a:moveTo>
                      <a:pt x="128" y="484"/>
                    </a:moveTo>
                    <a:lnTo>
                      <a:pt x="128" y="456"/>
                    </a:lnTo>
                    <a:lnTo>
                      <a:pt x="153" y="456"/>
                    </a:lnTo>
                    <a:lnTo>
                      <a:pt x="153" y="484"/>
                    </a:lnTo>
                    <a:lnTo>
                      <a:pt x="128" y="484"/>
                    </a:lnTo>
                    <a:close/>
                    <a:moveTo>
                      <a:pt x="128" y="451"/>
                    </a:moveTo>
                    <a:lnTo>
                      <a:pt x="128" y="425"/>
                    </a:lnTo>
                    <a:lnTo>
                      <a:pt x="153" y="425"/>
                    </a:lnTo>
                    <a:lnTo>
                      <a:pt x="153" y="451"/>
                    </a:lnTo>
                    <a:lnTo>
                      <a:pt x="128" y="451"/>
                    </a:lnTo>
                    <a:close/>
                    <a:moveTo>
                      <a:pt x="128" y="420"/>
                    </a:moveTo>
                    <a:lnTo>
                      <a:pt x="128" y="393"/>
                    </a:lnTo>
                    <a:lnTo>
                      <a:pt x="153" y="393"/>
                    </a:lnTo>
                    <a:lnTo>
                      <a:pt x="153" y="420"/>
                    </a:lnTo>
                    <a:lnTo>
                      <a:pt x="128" y="420"/>
                    </a:lnTo>
                    <a:close/>
                    <a:moveTo>
                      <a:pt x="128" y="388"/>
                    </a:moveTo>
                    <a:lnTo>
                      <a:pt x="128" y="362"/>
                    </a:lnTo>
                    <a:lnTo>
                      <a:pt x="153" y="362"/>
                    </a:lnTo>
                    <a:lnTo>
                      <a:pt x="153" y="388"/>
                    </a:lnTo>
                    <a:lnTo>
                      <a:pt x="128" y="388"/>
                    </a:lnTo>
                    <a:close/>
                    <a:moveTo>
                      <a:pt x="128" y="356"/>
                    </a:moveTo>
                    <a:lnTo>
                      <a:pt x="128" y="329"/>
                    </a:lnTo>
                    <a:lnTo>
                      <a:pt x="153" y="329"/>
                    </a:lnTo>
                    <a:lnTo>
                      <a:pt x="153" y="356"/>
                    </a:lnTo>
                    <a:lnTo>
                      <a:pt x="128" y="356"/>
                    </a:lnTo>
                    <a:close/>
                    <a:moveTo>
                      <a:pt x="128" y="324"/>
                    </a:moveTo>
                    <a:lnTo>
                      <a:pt x="128" y="298"/>
                    </a:lnTo>
                    <a:lnTo>
                      <a:pt x="153" y="298"/>
                    </a:lnTo>
                    <a:lnTo>
                      <a:pt x="153" y="324"/>
                    </a:lnTo>
                    <a:lnTo>
                      <a:pt x="128" y="324"/>
                    </a:lnTo>
                    <a:close/>
                    <a:moveTo>
                      <a:pt x="128" y="293"/>
                    </a:moveTo>
                    <a:lnTo>
                      <a:pt x="128" y="265"/>
                    </a:lnTo>
                    <a:lnTo>
                      <a:pt x="153" y="265"/>
                    </a:lnTo>
                    <a:lnTo>
                      <a:pt x="153" y="293"/>
                    </a:lnTo>
                    <a:lnTo>
                      <a:pt x="128" y="293"/>
                    </a:lnTo>
                    <a:close/>
                    <a:moveTo>
                      <a:pt x="95" y="644"/>
                    </a:moveTo>
                    <a:lnTo>
                      <a:pt x="95" y="616"/>
                    </a:lnTo>
                    <a:lnTo>
                      <a:pt x="122" y="616"/>
                    </a:lnTo>
                    <a:lnTo>
                      <a:pt x="122" y="644"/>
                    </a:lnTo>
                    <a:lnTo>
                      <a:pt x="95" y="644"/>
                    </a:lnTo>
                    <a:close/>
                    <a:moveTo>
                      <a:pt x="95" y="611"/>
                    </a:moveTo>
                    <a:lnTo>
                      <a:pt x="95" y="585"/>
                    </a:lnTo>
                    <a:lnTo>
                      <a:pt x="122" y="585"/>
                    </a:lnTo>
                    <a:lnTo>
                      <a:pt x="122" y="611"/>
                    </a:lnTo>
                    <a:lnTo>
                      <a:pt x="95" y="611"/>
                    </a:lnTo>
                    <a:close/>
                    <a:moveTo>
                      <a:pt x="95" y="579"/>
                    </a:moveTo>
                    <a:lnTo>
                      <a:pt x="95" y="553"/>
                    </a:lnTo>
                    <a:lnTo>
                      <a:pt x="122" y="553"/>
                    </a:lnTo>
                    <a:lnTo>
                      <a:pt x="122" y="579"/>
                    </a:lnTo>
                    <a:lnTo>
                      <a:pt x="95" y="579"/>
                    </a:lnTo>
                    <a:close/>
                    <a:moveTo>
                      <a:pt x="95" y="547"/>
                    </a:moveTo>
                    <a:lnTo>
                      <a:pt x="95" y="520"/>
                    </a:lnTo>
                    <a:lnTo>
                      <a:pt x="122" y="520"/>
                    </a:lnTo>
                    <a:lnTo>
                      <a:pt x="122" y="547"/>
                    </a:lnTo>
                    <a:lnTo>
                      <a:pt x="95" y="547"/>
                    </a:lnTo>
                    <a:close/>
                    <a:moveTo>
                      <a:pt x="95" y="515"/>
                    </a:moveTo>
                    <a:lnTo>
                      <a:pt x="95" y="489"/>
                    </a:lnTo>
                    <a:lnTo>
                      <a:pt x="122" y="489"/>
                    </a:lnTo>
                    <a:lnTo>
                      <a:pt x="122" y="515"/>
                    </a:lnTo>
                    <a:lnTo>
                      <a:pt x="95" y="515"/>
                    </a:lnTo>
                    <a:close/>
                    <a:moveTo>
                      <a:pt x="95" y="484"/>
                    </a:moveTo>
                    <a:lnTo>
                      <a:pt x="95" y="456"/>
                    </a:lnTo>
                    <a:lnTo>
                      <a:pt x="122" y="456"/>
                    </a:lnTo>
                    <a:lnTo>
                      <a:pt x="122" y="484"/>
                    </a:lnTo>
                    <a:lnTo>
                      <a:pt x="95" y="484"/>
                    </a:lnTo>
                    <a:close/>
                    <a:moveTo>
                      <a:pt x="95" y="451"/>
                    </a:moveTo>
                    <a:lnTo>
                      <a:pt x="95" y="425"/>
                    </a:lnTo>
                    <a:lnTo>
                      <a:pt x="122" y="425"/>
                    </a:lnTo>
                    <a:lnTo>
                      <a:pt x="122" y="451"/>
                    </a:lnTo>
                    <a:lnTo>
                      <a:pt x="95" y="451"/>
                    </a:lnTo>
                    <a:close/>
                    <a:moveTo>
                      <a:pt x="95" y="420"/>
                    </a:moveTo>
                    <a:lnTo>
                      <a:pt x="95" y="393"/>
                    </a:lnTo>
                    <a:lnTo>
                      <a:pt x="122" y="393"/>
                    </a:lnTo>
                    <a:lnTo>
                      <a:pt x="122" y="420"/>
                    </a:lnTo>
                    <a:lnTo>
                      <a:pt x="95" y="420"/>
                    </a:lnTo>
                    <a:close/>
                    <a:moveTo>
                      <a:pt x="95" y="388"/>
                    </a:moveTo>
                    <a:lnTo>
                      <a:pt x="95" y="362"/>
                    </a:lnTo>
                    <a:lnTo>
                      <a:pt x="122" y="362"/>
                    </a:lnTo>
                    <a:lnTo>
                      <a:pt x="122" y="388"/>
                    </a:lnTo>
                    <a:lnTo>
                      <a:pt x="95" y="388"/>
                    </a:lnTo>
                    <a:close/>
                    <a:moveTo>
                      <a:pt x="95" y="356"/>
                    </a:moveTo>
                    <a:lnTo>
                      <a:pt x="95" y="329"/>
                    </a:lnTo>
                    <a:lnTo>
                      <a:pt x="122" y="329"/>
                    </a:lnTo>
                    <a:lnTo>
                      <a:pt x="122" y="356"/>
                    </a:lnTo>
                    <a:lnTo>
                      <a:pt x="95" y="356"/>
                    </a:lnTo>
                    <a:close/>
                    <a:moveTo>
                      <a:pt x="95" y="324"/>
                    </a:moveTo>
                    <a:lnTo>
                      <a:pt x="95" y="298"/>
                    </a:lnTo>
                    <a:lnTo>
                      <a:pt x="122" y="298"/>
                    </a:lnTo>
                    <a:lnTo>
                      <a:pt x="122" y="324"/>
                    </a:lnTo>
                    <a:lnTo>
                      <a:pt x="95" y="324"/>
                    </a:lnTo>
                    <a:close/>
                    <a:moveTo>
                      <a:pt x="95" y="293"/>
                    </a:moveTo>
                    <a:lnTo>
                      <a:pt x="95" y="265"/>
                    </a:lnTo>
                    <a:lnTo>
                      <a:pt x="122" y="265"/>
                    </a:lnTo>
                    <a:lnTo>
                      <a:pt x="122" y="293"/>
                    </a:lnTo>
                    <a:lnTo>
                      <a:pt x="95" y="293"/>
                    </a:lnTo>
                    <a:close/>
                    <a:moveTo>
                      <a:pt x="64" y="644"/>
                    </a:moveTo>
                    <a:lnTo>
                      <a:pt x="64" y="616"/>
                    </a:lnTo>
                    <a:lnTo>
                      <a:pt x="89" y="616"/>
                    </a:lnTo>
                    <a:lnTo>
                      <a:pt x="89" y="644"/>
                    </a:lnTo>
                    <a:lnTo>
                      <a:pt x="64" y="644"/>
                    </a:lnTo>
                    <a:close/>
                    <a:moveTo>
                      <a:pt x="64" y="611"/>
                    </a:moveTo>
                    <a:lnTo>
                      <a:pt x="64" y="585"/>
                    </a:lnTo>
                    <a:lnTo>
                      <a:pt x="89" y="585"/>
                    </a:lnTo>
                    <a:lnTo>
                      <a:pt x="89" y="611"/>
                    </a:lnTo>
                    <a:lnTo>
                      <a:pt x="64" y="611"/>
                    </a:lnTo>
                    <a:close/>
                    <a:moveTo>
                      <a:pt x="64" y="579"/>
                    </a:moveTo>
                    <a:lnTo>
                      <a:pt x="64" y="553"/>
                    </a:lnTo>
                    <a:lnTo>
                      <a:pt x="89" y="553"/>
                    </a:lnTo>
                    <a:lnTo>
                      <a:pt x="89" y="579"/>
                    </a:lnTo>
                    <a:lnTo>
                      <a:pt x="64" y="579"/>
                    </a:lnTo>
                    <a:close/>
                    <a:moveTo>
                      <a:pt x="64" y="547"/>
                    </a:moveTo>
                    <a:lnTo>
                      <a:pt x="64" y="520"/>
                    </a:lnTo>
                    <a:lnTo>
                      <a:pt x="89" y="520"/>
                    </a:lnTo>
                    <a:lnTo>
                      <a:pt x="89" y="547"/>
                    </a:lnTo>
                    <a:lnTo>
                      <a:pt x="64" y="547"/>
                    </a:lnTo>
                    <a:close/>
                    <a:moveTo>
                      <a:pt x="64" y="515"/>
                    </a:moveTo>
                    <a:lnTo>
                      <a:pt x="64" y="489"/>
                    </a:lnTo>
                    <a:lnTo>
                      <a:pt x="89" y="489"/>
                    </a:lnTo>
                    <a:lnTo>
                      <a:pt x="89" y="515"/>
                    </a:lnTo>
                    <a:lnTo>
                      <a:pt x="64" y="515"/>
                    </a:lnTo>
                    <a:close/>
                    <a:moveTo>
                      <a:pt x="64" y="484"/>
                    </a:moveTo>
                    <a:lnTo>
                      <a:pt x="64" y="456"/>
                    </a:lnTo>
                    <a:lnTo>
                      <a:pt x="89" y="456"/>
                    </a:lnTo>
                    <a:lnTo>
                      <a:pt x="89" y="484"/>
                    </a:lnTo>
                    <a:lnTo>
                      <a:pt x="64" y="484"/>
                    </a:lnTo>
                    <a:close/>
                    <a:moveTo>
                      <a:pt x="64" y="451"/>
                    </a:moveTo>
                    <a:lnTo>
                      <a:pt x="64" y="425"/>
                    </a:lnTo>
                    <a:lnTo>
                      <a:pt x="89" y="425"/>
                    </a:lnTo>
                    <a:lnTo>
                      <a:pt x="89" y="451"/>
                    </a:lnTo>
                    <a:lnTo>
                      <a:pt x="64" y="451"/>
                    </a:lnTo>
                    <a:close/>
                    <a:moveTo>
                      <a:pt x="64" y="420"/>
                    </a:moveTo>
                    <a:lnTo>
                      <a:pt x="64" y="393"/>
                    </a:lnTo>
                    <a:lnTo>
                      <a:pt x="89" y="393"/>
                    </a:lnTo>
                    <a:lnTo>
                      <a:pt x="89" y="420"/>
                    </a:lnTo>
                    <a:lnTo>
                      <a:pt x="64" y="420"/>
                    </a:lnTo>
                    <a:close/>
                    <a:moveTo>
                      <a:pt x="64" y="388"/>
                    </a:moveTo>
                    <a:lnTo>
                      <a:pt x="64" y="362"/>
                    </a:lnTo>
                    <a:lnTo>
                      <a:pt x="89" y="362"/>
                    </a:lnTo>
                    <a:lnTo>
                      <a:pt x="89" y="388"/>
                    </a:lnTo>
                    <a:lnTo>
                      <a:pt x="64" y="388"/>
                    </a:lnTo>
                    <a:close/>
                    <a:moveTo>
                      <a:pt x="64" y="356"/>
                    </a:moveTo>
                    <a:lnTo>
                      <a:pt x="64" y="329"/>
                    </a:lnTo>
                    <a:lnTo>
                      <a:pt x="89" y="329"/>
                    </a:lnTo>
                    <a:lnTo>
                      <a:pt x="89" y="356"/>
                    </a:lnTo>
                    <a:lnTo>
                      <a:pt x="64" y="356"/>
                    </a:lnTo>
                    <a:close/>
                    <a:moveTo>
                      <a:pt x="64" y="324"/>
                    </a:moveTo>
                    <a:lnTo>
                      <a:pt x="64" y="298"/>
                    </a:lnTo>
                    <a:lnTo>
                      <a:pt x="89" y="298"/>
                    </a:lnTo>
                    <a:lnTo>
                      <a:pt x="89" y="324"/>
                    </a:lnTo>
                    <a:lnTo>
                      <a:pt x="64" y="324"/>
                    </a:lnTo>
                    <a:close/>
                    <a:moveTo>
                      <a:pt x="64" y="293"/>
                    </a:moveTo>
                    <a:lnTo>
                      <a:pt x="64" y="265"/>
                    </a:lnTo>
                    <a:lnTo>
                      <a:pt x="89" y="265"/>
                    </a:lnTo>
                    <a:lnTo>
                      <a:pt x="89" y="293"/>
                    </a:lnTo>
                    <a:lnTo>
                      <a:pt x="64" y="293"/>
                    </a:lnTo>
                    <a:close/>
                    <a:moveTo>
                      <a:pt x="33" y="644"/>
                    </a:moveTo>
                    <a:lnTo>
                      <a:pt x="33" y="616"/>
                    </a:lnTo>
                    <a:lnTo>
                      <a:pt x="58" y="616"/>
                    </a:lnTo>
                    <a:lnTo>
                      <a:pt x="58" y="644"/>
                    </a:lnTo>
                    <a:lnTo>
                      <a:pt x="33" y="644"/>
                    </a:lnTo>
                    <a:close/>
                    <a:moveTo>
                      <a:pt x="33" y="611"/>
                    </a:moveTo>
                    <a:lnTo>
                      <a:pt x="33" y="585"/>
                    </a:lnTo>
                    <a:lnTo>
                      <a:pt x="58" y="585"/>
                    </a:lnTo>
                    <a:lnTo>
                      <a:pt x="58" y="611"/>
                    </a:lnTo>
                    <a:lnTo>
                      <a:pt x="33" y="611"/>
                    </a:lnTo>
                    <a:close/>
                    <a:moveTo>
                      <a:pt x="33" y="579"/>
                    </a:moveTo>
                    <a:lnTo>
                      <a:pt x="33" y="553"/>
                    </a:lnTo>
                    <a:lnTo>
                      <a:pt x="58" y="553"/>
                    </a:lnTo>
                    <a:lnTo>
                      <a:pt x="58" y="579"/>
                    </a:lnTo>
                    <a:lnTo>
                      <a:pt x="33" y="579"/>
                    </a:lnTo>
                    <a:close/>
                    <a:moveTo>
                      <a:pt x="33" y="547"/>
                    </a:moveTo>
                    <a:lnTo>
                      <a:pt x="33" y="520"/>
                    </a:lnTo>
                    <a:lnTo>
                      <a:pt x="58" y="520"/>
                    </a:lnTo>
                    <a:lnTo>
                      <a:pt x="58" y="547"/>
                    </a:lnTo>
                    <a:lnTo>
                      <a:pt x="33" y="547"/>
                    </a:lnTo>
                    <a:close/>
                    <a:moveTo>
                      <a:pt x="33" y="515"/>
                    </a:moveTo>
                    <a:lnTo>
                      <a:pt x="33" y="489"/>
                    </a:lnTo>
                    <a:lnTo>
                      <a:pt x="58" y="489"/>
                    </a:lnTo>
                    <a:lnTo>
                      <a:pt x="58" y="515"/>
                    </a:lnTo>
                    <a:lnTo>
                      <a:pt x="33" y="515"/>
                    </a:lnTo>
                    <a:close/>
                    <a:moveTo>
                      <a:pt x="33" y="484"/>
                    </a:moveTo>
                    <a:lnTo>
                      <a:pt x="33" y="456"/>
                    </a:lnTo>
                    <a:lnTo>
                      <a:pt x="58" y="456"/>
                    </a:lnTo>
                    <a:lnTo>
                      <a:pt x="58" y="484"/>
                    </a:lnTo>
                    <a:lnTo>
                      <a:pt x="33" y="484"/>
                    </a:lnTo>
                    <a:close/>
                    <a:moveTo>
                      <a:pt x="33" y="451"/>
                    </a:moveTo>
                    <a:lnTo>
                      <a:pt x="33" y="425"/>
                    </a:lnTo>
                    <a:lnTo>
                      <a:pt x="58" y="425"/>
                    </a:lnTo>
                    <a:lnTo>
                      <a:pt x="58" y="451"/>
                    </a:lnTo>
                    <a:lnTo>
                      <a:pt x="33" y="451"/>
                    </a:lnTo>
                    <a:close/>
                    <a:moveTo>
                      <a:pt x="33" y="420"/>
                    </a:moveTo>
                    <a:lnTo>
                      <a:pt x="33" y="393"/>
                    </a:lnTo>
                    <a:lnTo>
                      <a:pt x="58" y="393"/>
                    </a:lnTo>
                    <a:lnTo>
                      <a:pt x="58" y="420"/>
                    </a:lnTo>
                    <a:lnTo>
                      <a:pt x="33" y="420"/>
                    </a:lnTo>
                    <a:close/>
                    <a:moveTo>
                      <a:pt x="33" y="388"/>
                    </a:moveTo>
                    <a:lnTo>
                      <a:pt x="33" y="362"/>
                    </a:lnTo>
                    <a:lnTo>
                      <a:pt x="58" y="362"/>
                    </a:lnTo>
                    <a:lnTo>
                      <a:pt x="58" y="388"/>
                    </a:lnTo>
                    <a:lnTo>
                      <a:pt x="33" y="388"/>
                    </a:lnTo>
                    <a:close/>
                    <a:moveTo>
                      <a:pt x="33" y="356"/>
                    </a:moveTo>
                    <a:lnTo>
                      <a:pt x="33" y="329"/>
                    </a:lnTo>
                    <a:lnTo>
                      <a:pt x="58" y="329"/>
                    </a:lnTo>
                    <a:lnTo>
                      <a:pt x="58" y="356"/>
                    </a:lnTo>
                    <a:lnTo>
                      <a:pt x="33" y="356"/>
                    </a:lnTo>
                    <a:close/>
                    <a:moveTo>
                      <a:pt x="33" y="324"/>
                    </a:moveTo>
                    <a:lnTo>
                      <a:pt x="33" y="298"/>
                    </a:lnTo>
                    <a:lnTo>
                      <a:pt x="58" y="298"/>
                    </a:lnTo>
                    <a:lnTo>
                      <a:pt x="58" y="324"/>
                    </a:lnTo>
                    <a:lnTo>
                      <a:pt x="33" y="324"/>
                    </a:lnTo>
                    <a:close/>
                    <a:moveTo>
                      <a:pt x="0" y="579"/>
                    </a:moveTo>
                    <a:lnTo>
                      <a:pt x="0" y="362"/>
                    </a:lnTo>
                    <a:lnTo>
                      <a:pt x="26" y="362"/>
                    </a:lnTo>
                    <a:lnTo>
                      <a:pt x="26" y="579"/>
                    </a:lnTo>
                    <a:lnTo>
                      <a:pt x="0" y="579"/>
                    </a:lnTo>
                    <a:close/>
                    <a:moveTo>
                      <a:pt x="0" y="95"/>
                    </a:moveTo>
                    <a:lnTo>
                      <a:pt x="0" y="31"/>
                    </a:lnTo>
                    <a:lnTo>
                      <a:pt x="26" y="31"/>
                    </a:lnTo>
                    <a:lnTo>
                      <a:pt x="26" y="95"/>
                    </a:lnTo>
                    <a:lnTo>
                      <a:pt x="0" y="95"/>
                    </a:lnTo>
                    <a:close/>
                    <a:moveTo>
                      <a:pt x="0" y="26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6" y="26"/>
                    </a:lnTo>
                    <a:lnTo>
                      <a:pt x="0" y="26"/>
                    </a:lnTo>
                    <a:close/>
                    <a:moveTo>
                      <a:pt x="33" y="26"/>
                    </a:moveTo>
                    <a:lnTo>
                      <a:pt x="33" y="0"/>
                    </a:lnTo>
                    <a:lnTo>
                      <a:pt x="58" y="0"/>
                    </a:lnTo>
                    <a:lnTo>
                      <a:pt x="58" y="26"/>
                    </a:lnTo>
                    <a:lnTo>
                      <a:pt x="33" y="26"/>
                    </a:lnTo>
                    <a:close/>
                    <a:moveTo>
                      <a:pt x="33" y="61"/>
                    </a:moveTo>
                    <a:lnTo>
                      <a:pt x="33" y="34"/>
                    </a:lnTo>
                    <a:lnTo>
                      <a:pt x="58" y="34"/>
                    </a:lnTo>
                    <a:lnTo>
                      <a:pt x="58" y="61"/>
                    </a:lnTo>
                    <a:lnTo>
                      <a:pt x="33" y="61"/>
                    </a:lnTo>
                    <a:close/>
                    <a:moveTo>
                      <a:pt x="33" y="95"/>
                    </a:moveTo>
                    <a:lnTo>
                      <a:pt x="33" y="69"/>
                    </a:lnTo>
                    <a:lnTo>
                      <a:pt x="58" y="69"/>
                    </a:lnTo>
                    <a:lnTo>
                      <a:pt x="58" y="95"/>
                    </a:lnTo>
                    <a:lnTo>
                      <a:pt x="33" y="95"/>
                    </a:lnTo>
                    <a:close/>
                    <a:moveTo>
                      <a:pt x="64" y="95"/>
                    </a:moveTo>
                    <a:lnTo>
                      <a:pt x="64" y="69"/>
                    </a:lnTo>
                    <a:lnTo>
                      <a:pt x="89" y="69"/>
                    </a:lnTo>
                    <a:lnTo>
                      <a:pt x="89" y="95"/>
                    </a:lnTo>
                    <a:lnTo>
                      <a:pt x="64" y="95"/>
                    </a:lnTo>
                    <a:close/>
                    <a:moveTo>
                      <a:pt x="95" y="95"/>
                    </a:moveTo>
                    <a:lnTo>
                      <a:pt x="95" y="69"/>
                    </a:lnTo>
                    <a:lnTo>
                      <a:pt x="122" y="69"/>
                    </a:lnTo>
                    <a:lnTo>
                      <a:pt x="122" y="95"/>
                    </a:lnTo>
                    <a:lnTo>
                      <a:pt x="95" y="95"/>
                    </a:lnTo>
                    <a:close/>
                    <a:moveTo>
                      <a:pt x="95" y="61"/>
                    </a:moveTo>
                    <a:lnTo>
                      <a:pt x="95" y="34"/>
                    </a:lnTo>
                    <a:lnTo>
                      <a:pt x="122" y="34"/>
                    </a:lnTo>
                    <a:lnTo>
                      <a:pt x="122" y="61"/>
                    </a:lnTo>
                    <a:lnTo>
                      <a:pt x="95" y="61"/>
                    </a:lnTo>
                    <a:close/>
                    <a:moveTo>
                      <a:pt x="95" y="26"/>
                    </a:moveTo>
                    <a:lnTo>
                      <a:pt x="95" y="0"/>
                    </a:lnTo>
                    <a:lnTo>
                      <a:pt x="122" y="0"/>
                    </a:lnTo>
                    <a:lnTo>
                      <a:pt x="122" y="26"/>
                    </a:lnTo>
                    <a:lnTo>
                      <a:pt x="95" y="26"/>
                    </a:lnTo>
                    <a:close/>
                    <a:moveTo>
                      <a:pt x="64" y="26"/>
                    </a:moveTo>
                    <a:lnTo>
                      <a:pt x="64" y="0"/>
                    </a:lnTo>
                    <a:lnTo>
                      <a:pt x="89" y="0"/>
                    </a:lnTo>
                    <a:lnTo>
                      <a:pt x="89" y="26"/>
                    </a:lnTo>
                    <a:lnTo>
                      <a:pt x="64" y="26"/>
                    </a:lnTo>
                    <a:close/>
                    <a:moveTo>
                      <a:pt x="64" y="61"/>
                    </a:moveTo>
                    <a:lnTo>
                      <a:pt x="64" y="34"/>
                    </a:lnTo>
                    <a:lnTo>
                      <a:pt x="89" y="34"/>
                    </a:lnTo>
                    <a:lnTo>
                      <a:pt x="89" y="61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494"/>
              <p:cNvSpPr>
                <a:spLocks noEditPoints="1"/>
              </p:cNvSpPr>
              <p:nvPr/>
            </p:nvSpPr>
            <p:spPr bwMode="auto">
              <a:xfrm>
                <a:off x="1539" y="1582"/>
                <a:ext cx="103" cy="362"/>
              </a:xfrm>
              <a:custGeom>
                <a:avLst/>
                <a:gdLst>
                  <a:gd name="T0" fmla="*/ 1 w 205"/>
                  <a:gd name="T1" fmla="*/ 0 h 725"/>
                  <a:gd name="T2" fmla="*/ 1 w 205"/>
                  <a:gd name="T3" fmla="*/ 0 h 725"/>
                  <a:gd name="T4" fmla="*/ 1 w 205"/>
                  <a:gd name="T5" fmla="*/ 0 h 725"/>
                  <a:gd name="T6" fmla="*/ 1 w 205"/>
                  <a:gd name="T7" fmla="*/ 0 h 725"/>
                  <a:gd name="T8" fmla="*/ 1 w 205"/>
                  <a:gd name="T9" fmla="*/ 0 h 725"/>
                  <a:gd name="T10" fmla="*/ 1 w 205"/>
                  <a:gd name="T11" fmla="*/ 0 h 725"/>
                  <a:gd name="T12" fmla="*/ 1 w 205"/>
                  <a:gd name="T13" fmla="*/ 0 h 725"/>
                  <a:gd name="T14" fmla="*/ 0 w 205"/>
                  <a:gd name="T15" fmla="*/ 0 h 725"/>
                  <a:gd name="T16" fmla="*/ 0 w 205"/>
                  <a:gd name="T17" fmla="*/ 0 h 725"/>
                  <a:gd name="T18" fmla="*/ 0 w 205"/>
                  <a:gd name="T19" fmla="*/ 0 h 725"/>
                  <a:gd name="T20" fmla="*/ 1 w 205"/>
                  <a:gd name="T21" fmla="*/ 0 h 725"/>
                  <a:gd name="T22" fmla="*/ 1 w 205"/>
                  <a:gd name="T23" fmla="*/ 0 h 725"/>
                  <a:gd name="T24" fmla="*/ 0 w 205"/>
                  <a:gd name="T25" fmla="*/ 0 h 725"/>
                  <a:gd name="T26" fmla="*/ 0 w 205"/>
                  <a:gd name="T27" fmla="*/ 0 h 725"/>
                  <a:gd name="T28" fmla="*/ 0 w 205"/>
                  <a:gd name="T29" fmla="*/ 0 h 725"/>
                  <a:gd name="T30" fmla="*/ 1 w 205"/>
                  <a:gd name="T31" fmla="*/ 0 h 725"/>
                  <a:gd name="T32" fmla="*/ 1 w 205"/>
                  <a:gd name="T33" fmla="*/ 0 h 725"/>
                  <a:gd name="T34" fmla="*/ 0 w 205"/>
                  <a:gd name="T35" fmla="*/ 0 h 725"/>
                  <a:gd name="T36" fmla="*/ 1 w 205"/>
                  <a:gd name="T37" fmla="*/ 0 h 725"/>
                  <a:gd name="T38" fmla="*/ 1 w 205"/>
                  <a:gd name="T39" fmla="*/ 0 h 725"/>
                  <a:gd name="T40" fmla="*/ 1 w 205"/>
                  <a:gd name="T41" fmla="*/ 0 h 725"/>
                  <a:gd name="T42" fmla="*/ 1 w 205"/>
                  <a:gd name="T43" fmla="*/ 0 h 725"/>
                  <a:gd name="T44" fmla="*/ 1 w 205"/>
                  <a:gd name="T45" fmla="*/ 0 h 725"/>
                  <a:gd name="T46" fmla="*/ 1 w 205"/>
                  <a:gd name="T47" fmla="*/ 0 h 725"/>
                  <a:gd name="T48" fmla="*/ 1 w 205"/>
                  <a:gd name="T49" fmla="*/ 0 h 725"/>
                  <a:gd name="T50" fmla="*/ 1 w 205"/>
                  <a:gd name="T51" fmla="*/ 0 h 725"/>
                  <a:gd name="T52" fmla="*/ 1 w 205"/>
                  <a:gd name="T53" fmla="*/ 0 h 725"/>
                  <a:gd name="T54" fmla="*/ 1 w 205"/>
                  <a:gd name="T55" fmla="*/ 0 h 725"/>
                  <a:gd name="T56" fmla="*/ 1 w 205"/>
                  <a:gd name="T57" fmla="*/ 0 h 725"/>
                  <a:gd name="T58" fmla="*/ 1 w 205"/>
                  <a:gd name="T59" fmla="*/ 0 h 725"/>
                  <a:gd name="T60" fmla="*/ 1 w 205"/>
                  <a:gd name="T61" fmla="*/ 0 h 725"/>
                  <a:gd name="T62" fmla="*/ 1 w 205"/>
                  <a:gd name="T63" fmla="*/ 0 h 725"/>
                  <a:gd name="T64" fmla="*/ 1 w 205"/>
                  <a:gd name="T65" fmla="*/ 0 h 725"/>
                  <a:gd name="T66" fmla="*/ 1 w 205"/>
                  <a:gd name="T67" fmla="*/ 0 h 725"/>
                  <a:gd name="T68" fmla="*/ 1 w 205"/>
                  <a:gd name="T69" fmla="*/ 0 h 725"/>
                  <a:gd name="T70" fmla="*/ 1 w 205"/>
                  <a:gd name="T71" fmla="*/ 0 h 725"/>
                  <a:gd name="T72" fmla="*/ 1 w 205"/>
                  <a:gd name="T73" fmla="*/ 0 h 725"/>
                  <a:gd name="T74" fmla="*/ 1 w 205"/>
                  <a:gd name="T75" fmla="*/ 0 h 725"/>
                  <a:gd name="T76" fmla="*/ 1 w 205"/>
                  <a:gd name="T77" fmla="*/ 0 h 725"/>
                  <a:gd name="T78" fmla="*/ 1 w 205"/>
                  <a:gd name="T79" fmla="*/ 0 h 725"/>
                  <a:gd name="T80" fmla="*/ 1 w 205"/>
                  <a:gd name="T81" fmla="*/ 0 h 725"/>
                  <a:gd name="T82" fmla="*/ 1 w 205"/>
                  <a:gd name="T83" fmla="*/ 0 h 725"/>
                  <a:gd name="T84" fmla="*/ 1 w 205"/>
                  <a:gd name="T85" fmla="*/ 0 h 725"/>
                  <a:gd name="T86" fmla="*/ 1 w 205"/>
                  <a:gd name="T87" fmla="*/ 0 h 725"/>
                  <a:gd name="T88" fmla="*/ 1 w 205"/>
                  <a:gd name="T89" fmla="*/ 0 h 725"/>
                  <a:gd name="T90" fmla="*/ 1 w 205"/>
                  <a:gd name="T91" fmla="*/ 0 h 725"/>
                  <a:gd name="T92" fmla="*/ 1 w 205"/>
                  <a:gd name="T93" fmla="*/ 0 h 725"/>
                  <a:gd name="T94" fmla="*/ 1 w 205"/>
                  <a:gd name="T95" fmla="*/ 0 h 72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5"/>
                  <a:gd name="T145" fmla="*/ 0 h 725"/>
                  <a:gd name="T146" fmla="*/ 205 w 205"/>
                  <a:gd name="T147" fmla="*/ 725 h 72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5" h="725">
                    <a:moveTo>
                      <a:pt x="179" y="725"/>
                    </a:moveTo>
                    <a:lnTo>
                      <a:pt x="179" y="699"/>
                    </a:lnTo>
                    <a:lnTo>
                      <a:pt x="205" y="699"/>
                    </a:lnTo>
                    <a:lnTo>
                      <a:pt x="205" y="725"/>
                    </a:lnTo>
                    <a:lnTo>
                      <a:pt x="179" y="725"/>
                    </a:lnTo>
                    <a:close/>
                    <a:moveTo>
                      <a:pt x="95" y="725"/>
                    </a:moveTo>
                    <a:lnTo>
                      <a:pt x="95" y="684"/>
                    </a:lnTo>
                    <a:lnTo>
                      <a:pt x="122" y="684"/>
                    </a:lnTo>
                    <a:lnTo>
                      <a:pt x="122" y="725"/>
                    </a:lnTo>
                    <a:lnTo>
                      <a:pt x="95" y="725"/>
                    </a:lnTo>
                    <a:close/>
                    <a:moveTo>
                      <a:pt x="64" y="725"/>
                    </a:moveTo>
                    <a:lnTo>
                      <a:pt x="64" y="684"/>
                    </a:lnTo>
                    <a:lnTo>
                      <a:pt x="89" y="684"/>
                    </a:lnTo>
                    <a:lnTo>
                      <a:pt x="89" y="725"/>
                    </a:lnTo>
                    <a:lnTo>
                      <a:pt x="64" y="725"/>
                    </a:lnTo>
                    <a:close/>
                    <a:moveTo>
                      <a:pt x="33" y="725"/>
                    </a:moveTo>
                    <a:lnTo>
                      <a:pt x="33" y="684"/>
                    </a:lnTo>
                    <a:lnTo>
                      <a:pt x="58" y="684"/>
                    </a:lnTo>
                    <a:lnTo>
                      <a:pt x="58" y="725"/>
                    </a:lnTo>
                    <a:lnTo>
                      <a:pt x="33" y="725"/>
                    </a:lnTo>
                    <a:close/>
                    <a:moveTo>
                      <a:pt x="0" y="725"/>
                    </a:moveTo>
                    <a:lnTo>
                      <a:pt x="0" y="684"/>
                    </a:lnTo>
                    <a:lnTo>
                      <a:pt x="26" y="684"/>
                    </a:lnTo>
                    <a:lnTo>
                      <a:pt x="26" y="725"/>
                    </a:lnTo>
                    <a:lnTo>
                      <a:pt x="0" y="725"/>
                    </a:lnTo>
                    <a:close/>
                    <a:moveTo>
                      <a:pt x="0" y="679"/>
                    </a:moveTo>
                    <a:lnTo>
                      <a:pt x="0" y="651"/>
                    </a:lnTo>
                    <a:lnTo>
                      <a:pt x="26" y="651"/>
                    </a:lnTo>
                    <a:lnTo>
                      <a:pt x="26" y="679"/>
                    </a:lnTo>
                    <a:lnTo>
                      <a:pt x="0" y="679"/>
                    </a:lnTo>
                    <a:close/>
                    <a:moveTo>
                      <a:pt x="0" y="646"/>
                    </a:moveTo>
                    <a:lnTo>
                      <a:pt x="0" y="620"/>
                    </a:lnTo>
                    <a:lnTo>
                      <a:pt x="26" y="620"/>
                    </a:lnTo>
                    <a:lnTo>
                      <a:pt x="26" y="646"/>
                    </a:lnTo>
                    <a:lnTo>
                      <a:pt x="0" y="646"/>
                    </a:lnTo>
                    <a:close/>
                    <a:moveTo>
                      <a:pt x="0" y="391"/>
                    </a:moveTo>
                    <a:lnTo>
                      <a:pt x="0" y="364"/>
                    </a:lnTo>
                    <a:lnTo>
                      <a:pt x="26" y="364"/>
                    </a:lnTo>
                    <a:lnTo>
                      <a:pt x="26" y="391"/>
                    </a:lnTo>
                    <a:lnTo>
                      <a:pt x="0" y="391"/>
                    </a:lnTo>
                    <a:close/>
                    <a:moveTo>
                      <a:pt x="0" y="359"/>
                    </a:moveTo>
                    <a:lnTo>
                      <a:pt x="0" y="333"/>
                    </a:lnTo>
                    <a:lnTo>
                      <a:pt x="26" y="333"/>
                    </a:lnTo>
                    <a:lnTo>
                      <a:pt x="26" y="359"/>
                    </a:lnTo>
                    <a:lnTo>
                      <a:pt x="0" y="359"/>
                    </a:lnTo>
                    <a:close/>
                    <a:moveTo>
                      <a:pt x="0" y="328"/>
                    </a:moveTo>
                    <a:lnTo>
                      <a:pt x="0" y="300"/>
                    </a:lnTo>
                    <a:lnTo>
                      <a:pt x="26" y="300"/>
                    </a:lnTo>
                    <a:lnTo>
                      <a:pt x="26" y="328"/>
                    </a:lnTo>
                    <a:lnTo>
                      <a:pt x="0" y="328"/>
                    </a:lnTo>
                    <a:close/>
                    <a:moveTo>
                      <a:pt x="0" y="295"/>
                    </a:moveTo>
                    <a:lnTo>
                      <a:pt x="0" y="252"/>
                    </a:lnTo>
                    <a:lnTo>
                      <a:pt x="26" y="252"/>
                    </a:lnTo>
                    <a:lnTo>
                      <a:pt x="26" y="295"/>
                    </a:lnTo>
                    <a:lnTo>
                      <a:pt x="0" y="295"/>
                    </a:lnTo>
                    <a:close/>
                    <a:moveTo>
                      <a:pt x="0" y="237"/>
                    </a:moveTo>
                    <a:lnTo>
                      <a:pt x="0" y="211"/>
                    </a:lnTo>
                    <a:lnTo>
                      <a:pt x="26" y="211"/>
                    </a:lnTo>
                    <a:lnTo>
                      <a:pt x="26" y="237"/>
                    </a:lnTo>
                    <a:lnTo>
                      <a:pt x="0" y="237"/>
                    </a:lnTo>
                    <a:close/>
                    <a:moveTo>
                      <a:pt x="0" y="205"/>
                    </a:moveTo>
                    <a:lnTo>
                      <a:pt x="0" y="178"/>
                    </a:lnTo>
                    <a:lnTo>
                      <a:pt x="26" y="178"/>
                    </a:lnTo>
                    <a:lnTo>
                      <a:pt x="26" y="205"/>
                    </a:lnTo>
                    <a:lnTo>
                      <a:pt x="0" y="205"/>
                    </a:lnTo>
                    <a:close/>
                    <a:moveTo>
                      <a:pt x="0" y="173"/>
                    </a:moveTo>
                    <a:lnTo>
                      <a:pt x="0" y="147"/>
                    </a:lnTo>
                    <a:lnTo>
                      <a:pt x="26" y="147"/>
                    </a:lnTo>
                    <a:lnTo>
                      <a:pt x="26" y="173"/>
                    </a:lnTo>
                    <a:lnTo>
                      <a:pt x="0" y="173"/>
                    </a:lnTo>
                    <a:close/>
                    <a:moveTo>
                      <a:pt x="0" y="27"/>
                    </a:moveTo>
                    <a:lnTo>
                      <a:pt x="0" y="0"/>
                    </a:lnTo>
                    <a:lnTo>
                      <a:pt x="56" y="0"/>
                    </a:lnTo>
                    <a:lnTo>
                      <a:pt x="56" y="27"/>
                    </a:lnTo>
                    <a:lnTo>
                      <a:pt x="0" y="27"/>
                    </a:lnTo>
                    <a:close/>
                    <a:moveTo>
                      <a:pt x="61" y="27"/>
                    </a:moveTo>
                    <a:lnTo>
                      <a:pt x="61" y="0"/>
                    </a:lnTo>
                    <a:lnTo>
                      <a:pt x="122" y="0"/>
                    </a:lnTo>
                    <a:lnTo>
                      <a:pt x="122" y="27"/>
                    </a:lnTo>
                    <a:lnTo>
                      <a:pt x="61" y="27"/>
                    </a:lnTo>
                    <a:close/>
                    <a:moveTo>
                      <a:pt x="128" y="27"/>
                    </a:moveTo>
                    <a:lnTo>
                      <a:pt x="128" y="0"/>
                    </a:lnTo>
                    <a:lnTo>
                      <a:pt x="153" y="0"/>
                    </a:lnTo>
                    <a:lnTo>
                      <a:pt x="153" y="27"/>
                    </a:lnTo>
                    <a:lnTo>
                      <a:pt x="128" y="27"/>
                    </a:lnTo>
                    <a:close/>
                    <a:moveTo>
                      <a:pt x="128" y="61"/>
                    </a:moveTo>
                    <a:lnTo>
                      <a:pt x="128" y="35"/>
                    </a:lnTo>
                    <a:lnTo>
                      <a:pt x="153" y="35"/>
                    </a:lnTo>
                    <a:lnTo>
                      <a:pt x="153" y="61"/>
                    </a:lnTo>
                    <a:lnTo>
                      <a:pt x="128" y="61"/>
                    </a:lnTo>
                    <a:close/>
                    <a:moveTo>
                      <a:pt x="128" y="96"/>
                    </a:moveTo>
                    <a:lnTo>
                      <a:pt x="128" y="69"/>
                    </a:lnTo>
                    <a:lnTo>
                      <a:pt x="153" y="69"/>
                    </a:lnTo>
                    <a:lnTo>
                      <a:pt x="153" y="96"/>
                    </a:lnTo>
                    <a:lnTo>
                      <a:pt x="128" y="96"/>
                    </a:lnTo>
                    <a:close/>
                    <a:moveTo>
                      <a:pt x="128" y="130"/>
                    </a:moveTo>
                    <a:lnTo>
                      <a:pt x="128" y="104"/>
                    </a:lnTo>
                    <a:lnTo>
                      <a:pt x="153" y="104"/>
                    </a:lnTo>
                    <a:lnTo>
                      <a:pt x="153" y="130"/>
                    </a:lnTo>
                    <a:lnTo>
                      <a:pt x="128" y="130"/>
                    </a:lnTo>
                    <a:close/>
                    <a:moveTo>
                      <a:pt x="128" y="173"/>
                    </a:moveTo>
                    <a:lnTo>
                      <a:pt x="128" y="147"/>
                    </a:lnTo>
                    <a:lnTo>
                      <a:pt x="153" y="147"/>
                    </a:lnTo>
                    <a:lnTo>
                      <a:pt x="153" y="173"/>
                    </a:lnTo>
                    <a:lnTo>
                      <a:pt x="128" y="173"/>
                    </a:lnTo>
                    <a:close/>
                    <a:moveTo>
                      <a:pt x="95" y="173"/>
                    </a:moveTo>
                    <a:lnTo>
                      <a:pt x="95" y="147"/>
                    </a:lnTo>
                    <a:lnTo>
                      <a:pt x="122" y="147"/>
                    </a:lnTo>
                    <a:lnTo>
                      <a:pt x="122" y="173"/>
                    </a:lnTo>
                    <a:lnTo>
                      <a:pt x="95" y="173"/>
                    </a:lnTo>
                    <a:close/>
                    <a:moveTo>
                      <a:pt x="33" y="205"/>
                    </a:moveTo>
                    <a:lnTo>
                      <a:pt x="33" y="178"/>
                    </a:lnTo>
                    <a:lnTo>
                      <a:pt x="58" y="178"/>
                    </a:lnTo>
                    <a:lnTo>
                      <a:pt x="58" y="205"/>
                    </a:lnTo>
                    <a:lnTo>
                      <a:pt x="33" y="205"/>
                    </a:lnTo>
                    <a:close/>
                    <a:moveTo>
                      <a:pt x="33" y="328"/>
                    </a:moveTo>
                    <a:lnTo>
                      <a:pt x="33" y="252"/>
                    </a:lnTo>
                    <a:lnTo>
                      <a:pt x="58" y="252"/>
                    </a:lnTo>
                    <a:lnTo>
                      <a:pt x="58" y="328"/>
                    </a:lnTo>
                    <a:lnTo>
                      <a:pt x="33" y="328"/>
                    </a:lnTo>
                    <a:close/>
                    <a:moveTo>
                      <a:pt x="65" y="295"/>
                    </a:moveTo>
                    <a:lnTo>
                      <a:pt x="65" y="252"/>
                    </a:lnTo>
                    <a:lnTo>
                      <a:pt x="121" y="252"/>
                    </a:lnTo>
                    <a:lnTo>
                      <a:pt x="121" y="295"/>
                    </a:lnTo>
                    <a:lnTo>
                      <a:pt x="65" y="295"/>
                    </a:lnTo>
                    <a:close/>
                    <a:moveTo>
                      <a:pt x="95" y="237"/>
                    </a:moveTo>
                    <a:lnTo>
                      <a:pt x="95" y="211"/>
                    </a:lnTo>
                    <a:lnTo>
                      <a:pt x="122" y="211"/>
                    </a:lnTo>
                    <a:lnTo>
                      <a:pt x="122" y="237"/>
                    </a:lnTo>
                    <a:lnTo>
                      <a:pt x="95" y="237"/>
                    </a:lnTo>
                    <a:close/>
                    <a:moveTo>
                      <a:pt x="95" y="205"/>
                    </a:moveTo>
                    <a:lnTo>
                      <a:pt x="95" y="178"/>
                    </a:lnTo>
                    <a:lnTo>
                      <a:pt x="122" y="178"/>
                    </a:lnTo>
                    <a:lnTo>
                      <a:pt x="122" y="205"/>
                    </a:lnTo>
                    <a:lnTo>
                      <a:pt x="95" y="205"/>
                    </a:lnTo>
                    <a:close/>
                    <a:moveTo>
                      <a:pt x="128" y="205"/>
                    </a:moveTo>
                    <a:lnTo>
                      <a:pt x="128" y="178"/>
                    </a:lnTo>
                    <a:lnTo>
                      <a:pt x="153" y="178"/>
                    </a:lnTo>
                    <a:lnTo>
                      <a:pt x="153" y="205"/>
                    </a:lnTo>
                    <a:lnTo>
                      <a:pt x="128" y="205"/>
                    </a:lnTo>
                    <a:close/>
                    <a:moveTo>
                      <a:pt x="128" y="295"/>
                    </a:moveTo>
                    <a:lnTo>
                      <a:pt x="128" y="252"/>
                    </a:lnTo>
                    <a:lnTo>
                      <a:pt x="153" y="252"/>
                    </a:lnTo>
                    <a:lnTo>
                      <a:pt x="153" y="295"/>
                    </a:lnTo>
                    <a:lnTo>
                      <a:pt x="128" y="295"/>
                    </a:lnTo>
                    <a:close/>
                    <a:moveTo>
                      <a:pt x="195" y="40"/>
                    </a:moveTo>
                    <a:lnTo>
                      <a:pt x="195" y="18"/>
                    </a:lnTo>
                    <a:lnTo>
                      <a:pt x="200" y="18"/>
                    </a:lnTo>
                    <a:lnTo>
                      <a:pt x="200" y="40"/>
                    </a:lnTo>
                    <a:lnTo>
                      <a:pt x="195" y="40"/>
                    </a:lnTo>
                    <a:close/>
                    <a:moveTo>
                      <a:pt x="195" y="72"/>
                    </a:moveTo>
                    <a:lnTo>
                      <a:pt x="195" y="51"/>
                    </a:lnTo>
                    <a:lnTo>
                      <a:pt x="200" y="51"/>
                    </a:lnTo>
                    <a:lnTo>
                      <a:pt x="200" y="72"/>
                    </a:lnTo>
                    <a:lnTo>
                      <a:pt x="195" y="72"/>
                    </a:lnTo>
                    <a:close/>
                    <a:moveTo>
                      <a:pt x="179" y="173"/>
                    </a:moveTo>
                    <a:lnTo>
                      <a:pt x="179" y="147"/>
                    </a:lnTo>
                    <a:lnTo>
                      <a:pt x="205" y="147"/>
                    </a:lnTo>
                    <a:lnTo>
                      <a:pt x="205" y="173"/>
                    </a:lnTo>
                    <a:lnTo>
                      <a:pt x="179" y="173"/>
                    </a:lnTo>
                    <a:close/>
                    <a:moveTo>
                      <a:pt x="179" y="205"/>
                    </a:moveTo>
                    <a:lnTo>
                      <a:pt x="179" y="178"/>
                    </a:lnTo>
                    <a:lnTo>
                      <a:pt x="205" y="178"/>
                    </a:lnTo>
                    <a:lnTo>
                      <a:pt x="205" y="205"/>
                    </a:lnTo>
                    <a:lnTo>
                      <a:pt x="179" y="205"/>
                    </a:lnTo>
                    <a:close/>
                    <a:moveTo>
                      <a:pt x="179" y="237"/>
                    </a:moveTo>
                    <a:lnTo>
                      <a:pt x="179" y="211"/>
                    </a:lnTo>
                    <a:lnTo>
                      <a:pt x="205" y="211"/>
                    </a:lnTo>
                    <a:lnTo>
                      <a:pt x="205" y="237"/>
                    </a:lnTo>
                    <a:lnTo>
                      <a:pt x="179" y="237"/>
                    </a:lnTo>
                    <a:close/>
                    <a:moveTo>
                      <a:pt x="179" y="433"/>
                    </a:moveTo>
                    <a:lnTo>
                      <a:pt x="179" y="407"/>
                    </a:lnTo>
                    <a:lnTo>
                      <a:pt x="205" y="407"/>
                    </a:lnTo>
                    <a:lnTo>
                      <a:pt x="205" y="433"/>
                    </a:lnTo>
                    <a:lnTo>
                      <a:pt x="179" y="433"/>
                    </a:lnTo>
                    <a:close/>
                    <a:moveTo>
                      <a:pt x="179" y="465"/>
                    </a:moveTo>
                    <a:lnTo>
                      <a:pt x="179" y="439"/>
                    </a:lnTo>
                    <a:lnTo>
                      <a:pt x="205" y="439"/>
                    </a:lnTo>
                    <a:lnTo>
                      <a:pt x="205" y="465"/>
                    </a:lnTo>
                    <a:lnTo>
                      <a:pt x="179" y="465"/>
                    </a:lnTo>
                    <a:close/>
                    <a:moveTo>
                      <a:pt x="179" y="497"/>
                    </a:moveTo>
                    <a:lnTo>
                      <a:pt x="179" y="471"/>
                    </a:lnTo>
                    <a:lnTo>
                      <a:pt x="205" y="471"/>
                    </a:lnTo>
                    <a:lnTo>
                      <a:pt x="205" y="497"/>
                    </a:lnTo>
                    <a:lnTo>
                      <a:pt x="179" y="497"/>
                    </a:lnTo>
                    <a:close/>
                    <a:moveTo>
                      <a:pt x="179" y="529"/>
                    </a:moveTo>
                    <a:lnTo>
                      <a:pt x="179" y="503"/>
                    </a:lnTo>
                    <a:lnTo>
                      <a:pt x="205" y="503"/>
                    </a:lnTo>
                    <a:lnTo>
                      <a:pt x="205" y="529"/>
                    </a:lnTo>
                    <a:lnTo>
                      <a:pt x="179" y="529"/>
                    </a:lnTo>
                    <a:close/>
                    <a:moveTo>
                      <a:pt x="128" y="237"/>
                    </a:moveTo>
                    <a:lnTo>
                      <a:pt x="128" y="211"/>
                    </a:lnTo>
                    <a:lnTo>
                      <a:pt x="153" y="211"/>
                    </a:lnTo>
                    <a:lnTo>
                      <a:pt x="153" y="237"/>
                    </a:lnTo>
                    <a:lnTo>
                      <a:pt x="128" y="237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38" name="Group 495"/>
            <p:cNvGrpSpPr>
              <a:grpSpLocks/>
            </p:cNvGrpSpPr>
            <p:nvPr/>
          </p:nvGrpSpPr>
          <p:grpSpPr bwMode="auto">
            <a:xfrm rot="16200000">
              <a:off x="6721892" y="4068659"/>
              <a:ext cx="177752" cy="253623"/>
              <a:chOff x="1330" y="911"/>
              <a:chExt cx="40" cy="56"/>
            </a:xfrm>
          </p:grpSpPr>
          <p:sp>
            <p:nvSpPr>
              <p:cNvPr id="662" name="Rectangle 496"/>
              <p:cNvSpPr>
                <a:spLocks noChangeArrowheads="1"/>
              </p:cNvSpPr>
              <p:nvPr/>
            </p:nvSpPr>
            <p:spPr bwMode="auto">
              <a:xfrm rot="10800000">
                <a:off x="1330" y="911"/>
                <a:ext cx="40" cy="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Rectangle 497"/>
              <p:cNvSpPr>
                <a:spLocks noChangeArrowheads="1"/>
              </p:cNvSpPr>
              <p:nvPr/>
            </p:nvSpPr>
            <p:spPr bwMode="auto">
              <a:xfrm rot="10800000">
                <a:off x="1330" y="911"/>
                <a:ext cx="40" cy="5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Rectangle 498"/>
              <p:cNvSpPr>
                <a:spLocks noChangeArrowheads="1"/>
              </p:cNvSpPr>
              <p:nvPr/>
            </p:nvSpPr>
            <p:spPr bwMode="auto">
              <a:xfrm rot="10800000">
                <a:off x="1330" y="939"/>
                <a:ext cx="39" cy="2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Freeform 499"/>
              <p:cNvSpPr>
                <a:spLocks noEditPoints="1"/>
              </p:cNvSpPr>
              <p:nvPr/>
            </p:nvSpPr>
            <p:spPr bwMode="auto">
              <a:xfrm rot="10800000">
                <a:off x="1357" y="943"/>
                <a:ext cx="8" cy="22"/>
              </a:xfrm>
              <a:custGeom>
                <a:avLst/>
                <a:gdLst>
                  <a:gd name="T0" fmla="*/ 0 w 69"/>
                  <a:gd name="T1" fmla="*/ 0 h 95"/>
                  <a:gd name="T2" fmla="*/ 0 w 69"/>
                  <a:gd name="T3" fmla="*/ 0 h 95"/>
                  <a:gd name="T4" fmla="*/ 0 w 69"/>
                  <a:gd name="T5" fmla="*/ 0 h 95"/>
                  <a:gd name="T6" fmla="*/ 0 w 69"/>
                  <a:gd name="T7" fmla="*/ 0 h 95"/>
                  <a:gd name="T8" fmla="*/ 0 w 69"/>
                  <a:gd name="T9" fmla="*/ 0 h 95"/>
                  <a:gd name="T10" fmla="*/ 0 w 69"/>
                  <a:gd name="T11" fmla="*/ 0 h 95"/>
                  <a:gd name="T12" fmla="*/ 0 w 69"/>
                  <a:gd name="T13" fmla="*/ 0 h 95"/>
                  <a:gd name="T14" fmla="*/ 0 w 69"/>
                  <a:gd name="T15" fmla="*/ 0 h 95"/>
                  <a:gd name="T16" fmla="*/ 0 w 69"/>
                  <a:gd name="T17" fmla="*/ 0 h 95"/>
                  <a:gd name="T18" fmla="*/ 0 w 69"/>
                  <a:gd name="T19" fmla="*/ 0 h 95"/>
                  <a:gd name="T20" fmla="*/ 0 w 69"/>
                  <a:gd name="T21" fmla="*/ 0 h 95"/>
                  <a:gd name="T22" fmla="*/ 0 w 69"/>
                  <a:gd name="T23" fmla="*/ 0 h 95"/>
                  <a:gd name="T24" fmla="*/ 0 w 69"/>
                  <a:gd name="T25" fmla="*/ 0 h 95"/>
                  <a:gd name="T26" fmla="*/ 0 w 69"/>
                  <a:gd name="T27" fmla="*/ 0 h 95"/>
                  <a:gd name="T28" fmla="*/ 0 w 69"/>
                  <a:gd name="T29" fmla="*/ 0 h 95"/>
                  <a:gd name="T30" fmla="*/ 0 w 69"/>
                  <a:gd name="T31" fmla="*/ 0 h 95"/>
                  <a:gd name="T32" fmla="*/ 0 w 69"/>
                  <a:gd name="T33" fmla="*/ 0 h 95"/>
                  <a:gd name="T34" fmla="*/ 0 w 69"/>
                  <a:gd name="T35" fmla="*/ 0 h 95"/>
                  <a:gd name="T36" fmla="*/ 0 w 69"/>
                  <a:gd name="T37" fmla="*/ 0 h 95"/>
                  <a:gd name="T38" fmla="*/ 0 w 69"/>
                  <a:gd name="T39" fmla="*/ 0 h 95"/>
                  <a:gd name="T40" fmla="*/ 0 w 69"/>
                  <a:gd name="T41" fmla="*/ 0 h 95"/>
                  <a:gd name="T42" fmla="*/ 0 w 69"/>
                  <a:gd name="T43" fmla="*/ 0 h 95"/>
                  <a:gd name="T44" fmla="*/ 0 w 69"/>
                  <a:gd name="T45" fmla="*/ 0 h 95"/>
                  <a:gd name="T46" fmla="*/ 0 w 69"/>
                  <a:gd name="T47" fmla="*/ 0 h 95"/>
                  <a:gd name="T48" fmla="*/ 0 w 69"/>
                  <a:gd name="T49" fmla="*/ 0 h 95"/>
                  <a:gd name="T50" fmla="*/ 0 w 69"/>
                  <a:gd name="T51" fmla="*/ 0 h 95"/>
                  <a:gd name="T52" fmla="*/ 0 w 69"/>
                  <a:gd name="T53" fmla="*/ 0 h 95"/>
                  <a:gd name="T54" fmla="*/ 0 w 69"/>
                  <a:gd name="T55" fmla="*/ 0 h 95"/>
                  <a:gd name="T56" fmla="*/ 0 w 69"/>
                  <a:gd name="T57" fmla="*/ 0 h 95"/>
                  <a:gd name="T58" fmla="*/ 0 w 69"/>
                  <a:gd name="T59" fmla="*/ 0 h 95"/>
                  <a:gd name="T60" fmla="*/ 0 w 69"/>
                  <a:gd name="T61" fmla="*/ 0 h 95"/>
                  <a:gd name="T62" fmla="*/ 0 w 69"/>
                  <a:gd name="T63" fmla="*/ 0 h 95"/>
                  <a:gd name="T64" fmla="*/ 0 w 69"/>
                  <a:gd name="T65" fmla="*/ 0 h 95"/>
                  <a:gd name="T66" fmla="*/ 0 w 69"/>
                  <a:gd name="T67" fmla="*/ 0 h 95"/>
                  <a:gd name="T68" fmla="*/ 0 w 69"/>
                  <a:gd name="T69" fmla="*/ 0 h 95"/>
                  <a:gd name="T70" fmla="*/ 0 w 69"/>
                  <a:gd name="T71" fmla="*/ 0 h 95"/>
                  <a:gd name="T72" fmla="*/ 0 w 69"/>
                  <a:gd name="T73" fmla="*/ 0 h 95"/>
                  <a:gd name="T74" fmla="*/ 0 w 69"/>
                  <a:gd name="T75" fmla="*/ 0 h 95"/>
                  <a:gd name="T76" fmla="*/ 0 w 69"/>
                  <a:gd name="T77" fmla="*/ 0 h 95"/>
                  <a:gd name="T78" fmla="*/ 0 w 69"/>
                  <a:gd name="T79" fmla="*/ 0 h 9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95"/>
                  <a:gd name="T122" fmla="*/ 69 w 69"/>
                  <a:gd name="T123" fmla="*/ 95 h 9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95">
                    <a:moveTo>
                      <a:pt x="69" y="95"/>
                    </a:moveTo>
                    <a:lnTo>
                      <a:pt x="69" y="58"/>
                    </a:lnTo>
                    <a:lnTo>
                      <a:pt x="57" y="58"/>
                    </a:lnTo>
                    <a:lnTo>
                      <a:pt x="57" y="95"/>
                    </a:lnTo>
                    <a:lnTo>
                      <a:pt x="69" y="95"/>
                    </a:lnTo>
                    <a:close/>
                    <a:moveTo>
                      <a:pt x="50" y="95"/>
                    </a:moveTo>
                    <a:lnTo>
                      <a:pt x="50" y="58"/>
                    </a:lnTo>
                    <a:lnTo>
                      <a:pt x="38" y="58"/>
                    </a:lnTo>
                    <a:lnTo>
                      <a:pt x="38" y="95"/>
                    </a:lnTo>
                    <a:lnTo>
                      <a:pt x="50" y="95"/>
                    </a:lnTo>
                    <a:close/>
                    <a:moveTo>
                      <a:pt x="31" y="95"/>
                    </a:moveTo>
                    <a:lnTo>
                      <a:pt x="31" y="58"/>
                    </a:lnTo>
                    <a:lnTo>
                      <a:pt x="19" y="58"/>
                    </a:lnTo>
                    <a:lnTo>
                      <a:pt x="19" y="95"/>
                    </a:lnTo>
                    <a:lnTo>
                      <a:pt x="31" y="95"/>
                    </a:lnTo>
                    <a:close/>
                    <a:moveTo>
                      <a:pt x="12" y="95"/>
                    </a:moveTo>
                    <a:lnTo>
                      <a:pt x="12" y="58"/>
                    </a:lnTo>
                    <a:lnTo>
                      <a:pt x="0" y="58"/>
                    </a:lnTo>
                    <a:lnTo>
                      <a:pt x="0" y="95"/>
                    </a:lnTo>
                    <a:lnTo>
                      <a:pt x="12" y="95"/>
                    </a:lnTo>
                    <a:close/>
                    <a:moveTo>
                      <a:pt x="69" y="36"/>
                    </a:moveTo>
                    <a:lnTo>
                      <a:pt x="69" y="0"/>
                    </a:lnTo>
                    <a:lnTo>
                      <a:pt x="57" y="0"/>
                    </a:lnTo>
                    <a:lnTo>
                      <a:pt x="57" y="36"/>
                    </a:lnTo>
                    <a:lnTo>
                      <a:pt x="69" y="36"/>
                    </a:lnTo>
                    <a:close/>
                    <a:moveTo>
                      <a:pt x="50" y="36"/>
                    </a:moveTo>
                    <a:lnTo>
                      <a:pt x="50" y="0"/>
                    </a:lnTo>
                    <a:lnTo>
                      <a:pt x="38" y="0"/>
                    </a:lnTo>
                    <a:lnTo>
                      <a:pt x="38" y="36"/>
                    </a:lnTo>
                    <a:lnTo>
                      <a:pt x="50" y="36"/>
                    </a:lnTo>
                    <a:close/>
                    <a:moveTo>
                      <a:pt x="31" y="36"/>
                    </a:moveTo>
                    <a:lnTo>
                      <a:pt x="31" y="0"/>
                    </a:lnTo>
                    <a:lnTo>
                      <a:pt x="19" y="0"/>
                    </a:lnTo>
                    <a:lnTo>
                      <a:pt x="19" y="36"/>
                    </a:lnTo>
                    <a:lnTo>
                      <a:pt x="31" y="36"/>
                    </a:lnTo>
                    <a:close/>
                    <a:moveTo>
                      <a:pt x="12" y="3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Freeform 500"/>
              <p:cNvSpPr>
                <a:spLocks noEditPoints="1"/>
              </p:cNvSpPr>
              <p:nvPr/>
            </p:nvSpPr>
            <p:spPr bwMode="auto">
              <a:xfrm rot="10800000">
                <a:off x="1338" y="940"/>
                <a:ext cx="27" cy="20"/>
              </a:xfrm>
              <a:custGeom>
                <a:avLst/>
                <a:gdLst>
                  <a:gd name="T0" fmla="*/ 0 w 221"/>
                  <a:gd name="T1" fmla="*/ 0 h 87"/>
                  <a:gd name="T2" fmla="*/ 0 w 221"/>
                  <a:gd name="T3" fmla="*/ 0 h 87"/>
                  <a:gd name="T4" fmla="*/ 0 w 221"/>
                  <a:gd name="T5" fmla="*/ 0 h 87"/>
                  <a:gd name="T6" fmla="*/ 0 w 221"/>
                  <a:gd name="T7" fmla="*/ 0 h 87"/>
                  <a:gd name="T8" fmla="*/ 0 w 221"/>
                  <a:gd name="T9" fmla="*/ 0 h 87"/>
                  <a:gd name="T10" fmla="*/ 0 w 221"/>
                  <a:gd name="T11" fmla="*/ 0 h 87"/>
                  <a:gd name="T12" fmla="*/ 0 w 221"/>
                  <a:gd name="T13" fmla="*/ 0 h 87"/>
                  <a:gd name="T14" fmla="*/ 0 w 221"/>
                  <a:gd name="T15" fmla="*/ 0 h 87"/>
                  <a:gd name="T16" fmla="*/ 0 w 221"/>
                  <a:gd name="T17" fmla="*/ 0 h 87"/>
                  <a:gd name="T18" fmla="*/ 0 w 221"/>
                  <a:gd name="T19" fmla="*/ 0 h 87"/>
                  <a:gd name="T20" fmla="*/ 0 w 221"/>
                  <a:gd name="T21" fmla="*/ 0 h 87"/>
                  <a:gd name="T22" fmla="*/ 0 w 221"/>
                  <a:gd name="T23" fmla="*/ 0 h 87"/>
                  <a:gd name="T24" fmla="*/ 0 w 221"/>
                  <a:gd name="T25" fmla="*/ 0 h 87"/>
                  <a:gd name="T26" fmla="*/ 0 w 221"/>
                  <a:gd name="T27" fmla="*/ 0 h 87"/>
                  <a:gd name="T28" fmla="*/ 0 w 221"/>
                  <a:gd name="T29" fmla="*/ 0 h 87"/>
                  <a:gd name="T30" fmla="*/ 0 w 221"/>
                  <a:gd name="T31" fmla="*/ 0 h 87"/>
                  <a:gd name="T32" fmla="*/ 0 w 221"/>
                  <a:gd name="T33" fmla="*/ 0 h 87"/>
                  <a:gd name="T34" fmla="*/ 0 w 221"/>
                  <a:gd name="T35" fmla="*/ 0 h 87"/>
                  <a:gd name="T36" fmla="*/ 0 w 221"/>
                  <a:gd name="T37" fmla="*/ 0 h 87"/>
                  <a:gd name="T38" fmla="*/ 0 w 221"/>
                  <a:gd name="T39" fmla="*/ 0 h 87"/>
                  <a:gd name="T40" fmla="*/ 0 w 221"/>
                  <a:gd name="T41" fmla="*/ 0 h 87"/>
                  <a:gd name="T42" fmla="*/ 0 w 221"/>
                  <a:gd name="T43" fmla="*/ 0 h 87"/>
                  <a:gd name="T44" fmla="*/ 0 w 221"/>
                  <a:gd name="T45" fmla="*/ 0 h 87"/>
                  <a:gd name="T46" fmla="*/ 0 w 221"/>
                  <a:gd name="T47" fmla="*/ 0 h 87"/>
                  <a:gd name="T48" fmla="*/ 0 w 221"/>
                  <a:gd name="T49" fmla="*/ 0 h 87"/>
                  <a:gd name="T50" fmla="*/ 0 w 221"/>
                  <a:gd name="T51" fmla="*/ 0 h 87"/>
                  <a:gd name="T52" fmla="*/ 0 w 221"/>
                  <a:gd name="T53" fmla="*/ 0 h 87"/>
                  <a:gd name="T54" fmla="*/ 0 w 221"/>
                  <a:gd name="T55" fmla="*/ 0 h 87"/>
                  <a:gd name="T56" fmla="*/ 0 w 221"/>
                  <a:gd name="T57" fmla="*/ 0 h 87"/>
                  <a:gd name="T58" fmla="*/ 0 w 221"/>
                  <a:gd name="T59" fmla="*/ 0 h 87"/>
                  <a:gd name="T60" fmla="*/ 0 w 221"/>
                  <a:gd name="T61" fmla="*/ 0 h 87"/>
                  <a:gd name="T62" fmla="*/ 0 w 221"/>
                  <a:gd name="T63" fmla="*/ 0 h 87"/>
                  <a:gd name="T64" fmla="*/ 0 w 221"/>
                  <a:gd name="T65" fmla="*/ 0 h 87"/>
                  <a:gd name="T66" fmla="*/ 0 w 221"/>
                  <a:gd name="T67" fmla="*/ 0 h 87"/>
                  <a:gd name="T68" fmla="*/ 0 w 221"/>
                  <a:gd name="T69" fmla="*/ 0 h 87"/>
                  <a:gd name="T70" fmla="*/ 0 w 221"/>
                  <a:gd name="T71" fmla="*/ 0 h 87"/>
                  <a:gd name="T72" fmla="*/ 0 w 221"/>
                  <a:gd name="T73" fmla="*/ 0 h 87"/>
                  <a:gd name="T74" fmla="*/ 0 w 221"/>
                  <a:gd name="T75" fmla="*/ 0 h 87"/>
                  <a:gd name="T76" fmla="*/ 0 w 221"/>
                  <a:gd name="T77" fmla="*/ 0 h 87"/>
                  <a:gd name="T78" fmla="*/ 0 w 221"/>
                  <a:gd name="T79" fmla="*/ 0 h 87"/>
                  <a:gd name="T80" fmla="*/ 0 w 221"/>
                  <a:gd name="T81" fmla="*/ 0 h 87"/>
                  <a:gd name="T82" fmla="*/ 0 w 221"/>
                  <a:gd name="T83" fmla="*/ 0 h 87"/>
                  <a:gd name="T84" fmla="*/ 0 w 221"/>
                  <a:gd name="T85" fmla="*/ 0 h 87"/>
                  <a:gd name="T86" fmla="*/ 0 w 221"/>
                  <a:gd name="T87" fmla="*/ 0 h 87"/>
                  <a:gd name="T88" fmla="*/ 0 w 221"/>
                  <a:gd name="T89" fmla="*/ 0 h 87"/>
                  <a:gd name="T90" fmla="*/ 0 w 221"/>
                  <a:gd name="T91" fmla="*/ 0 h 87"/>
                  <a:gd name="T92" fmla="*/ 0 w 221"/>
                  <a:gd name="T93" fmla="*/ 0 h 87"/>
                  <a:gd name="T94" fmla="*/ 0 w 221"/>
                  <a:gd name="T95" fmla="*/ 0 h 87"/>
                  <a:gd name="T96" fmla="*/ 0 w 221"/>
                  <a:gd name="T97" fmla="*/ 0 h 87"/>
                  <a:gd name="T98" fmla="*/ 0 w 221"/>
                  <a:gd name="T99" fmla="*/ 0 h 8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1"/>
                  <a:gd name="T151" fmla="*/ 0 h 87"/>
                  <a:gd name="T152" fmla="*/ 221 w 221"/>
                  <a:gd name="T153" fmla="*/ 87 h 8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1" h="87">
                    <a:moveTo>
                      <a:pt x="69" y="87"/>
                    </a:moveTo>
                    <a:lnTo>
                      <a:pt x="69" y="73"/>
                    </a:lnTo>
                    <a:lnTo>
                      <a:pt x="57" y="73"/>
                    </a:lnTo>
                    <a:lnTo>
                      <a:pt x="57" y="87"/>
                    </a:lnTo>
                    <a:lnTo>
                      <a:pt x="69" y="87"/>
                    </a:lnTo>
                    <a:close/>
                    <a:moveTo>
                      <a:pt x="50" y="87"/>
                    </a:moveTo>
                    <a:lnTo>
                      <a:pt x="50" y="73"/>
                    </a:lnTo>
                    <a:lnTo>
                      <a:pt x="38" y="73"/>
                    </a:lnTo>
                    <a:lnTo>
                      <a:pt x="38" y="87"/>
                    </a:lnTo>
                    <a:lnTo>
                      <a:pt x="50" y="87"/>
                    </a:lnTo>
                    <a:close/>
                    <a:moveTo>
                      <a:pt x="31" y="87"/>
                    </a:moveTo>
                    <a:lnTo>
                      <a:pt x="31" y="73"/>
                    </a:lnTo>
                    <a:lnTo>
                      <a:pt x="19" y="73"/>
                    </a:lnTo>
                    <a:lnTo>
                      <a:pt x="19" y="87"/>
                    </a:lnTo>
                    <a:lnTo>
                      <a:pt x="31" y="87"/>
                    </a:lnTo>
                    <a:close/>
                    <a:moveTo>
                      <a:pt x="12" y="87"/>
                    </a:moveTo>
                    <a:lnTo>
                      <a:pt x="12" y="73"/>
                    </a:lnTo>
                    <a:lnTo>
                      <a:pt x="0" y="73"/>
                    </a:lnTo>
                    <a:lnTo>
                      <a:pt x="0" y="87"/>
                    </a:lnTo>
                    <a:lnTo>
                      <a:pt x="12" y="87"/>
                    </a:lnTo>
                    <a:close/>
                    <a:moveTo>
                      <a:pt x="69" y="29"/>
                    </a:moveTo>
                    <a:lnTo>
                      <a:pt x="69" y="14"/>
                    </a:lnTo>
                    <a:lnTo>
                      <a:pt x="57" y="14"/>
                    </a:lnTo>
                    <a:lnTo>
                      <a:pt x="57" y="29"/>
                    </a:lnTo>
                    <a:lnTo>
                      <a:pt x="69" y="29"/>
                    </a:lnTo>
                    <a:close/>
                    <a:moveTo>
                      <a:pt x="50" y="29"/>
                    </a:moveTo>
                    <a:lnTo>
                      <a:pt x="50" y="14"/>
                    </a:lnTo>
                    <a:lnTo>
                      <a:pt x="38" y="14"/>
                    </a:lnTo>
                    <a:lnTo>
                      <a:pt x="38" y="29"/>
                    </a:lnTo>
                    <a:lnTo>
                      <a:pt x="50" y="29"/>
                    </a:lnTo>
                    <a:close/>
                    <a:moveTo>
                      <a:pt x="31" y="29"/>
                    </a:moveTo>
                    <a:lnTo>
                      <a:pt x="31" y="14"/>
                    </a:lnTo>
                    <a:lnTo>
                      <a:pt x="19" y="14"/>
                    </a:lnTo>
                    <a:lnTo>
                      <a:pt x="19" y="29"/>
                    </a:lnTo>
                    <a:lnTo>
                      <a:pt x="31" y="29"/>
                    </a:lnTo>
                    <a:close/>
                    <a:moveTo>
                      <a:pt x="12" y="29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12" y="29"/>
                    </a:lnTo>
                    <a:close/>
                    <a:moveTo>
                      <a:pt x="159" y="65"/>
                    </a:moveTo>
                    <a:lnTo>
                      <a:pt x="159" y="48"/>
                    </a:lnTo>
                    <a:lnTo>
                      <a:pt x="145" y="48"/>
                    </a:lnTo>
                    <a:lnTo>
                      <a:pt x="145" y="65"/>
                    </a:lnTo>
                    <a:lnTo>
                      <a:pt x="159" y="65"/>
                    </a:lnTo>
                    <a:close/>
                    <a:moveTo>
                      <a:pt x="159" y="40"/>
                    </a:moveTo>
                    <a:lnTo>
                      <a:pt x="159" y="25"/>
                    </a:lnTo>
                    <a:lnTo>
                      <a:pt x="145" y="25"/>
                    </a:lnTo>
                    <a:lnTo>
                      <a:pt x="145" y="40"/>
                    </a:lnTo>
                    <a:lnTo>
                      <a:pt x="159" y="40"/>
                    </a:lnTo>
                    <a:close/>
                    <a:moveTo>
                      <a:pt x="159" y="17"/>
                    </a:moveTo>
                    <a:lnTo>
                      <a:pt x="159" y="0"/>
                    </a:lnTo>
                    <a:lnTo>
                      <a:pt x="145" y="0"/>
                    </a:lnTo>
                    <a:lnTo>
                      <a:pt x="145" y="17"/>
                    </a:lnTo>
                    <a:lnTo>
                      <a:pt x="159" y="17"/>
                    </a:lnTo>
                    <a:close/>
                    <a:moveTo>
                      <a:pt x="180" y="65"/>
                    </a:moveTo>
                    <a:lnTo>
                      <a:pt x="180" y="48"/>
                    </a:lnTo>
                    <a:lnTo>
                      <a:pt x="166" y="48"/>
                    </a:lnTo>
                    <a:lnTo>
                      <a:pt x="166" y="65"/>
                    </a:lnTo>
                    <a:lnTo>
                      <a:pt x="180" y="65"/>
                    </a:lnTo>
                    <a:close/>
                    <a:moveTo>
                      <a:pt x="180" y="40"/>
                    </a:moveTo>
                    <a:lnTo>
                      <a:pt x="180" y="25"/>
                    </a:lnTo>
                    <a:lnTo>
                      <a:pt x="166" y="25"/>
                    </a:lnTo>
                    <a:lnTo>
                      <a:pt x="166" y="40"/>
                    </a:lnTo>
                    <a:lnTo>
                      <a:pt x="180" y="40"/>
                    </a:lnTo>
                    <a:close/>
                    <a:moveTo>
                      <a:pt x="180" y="17"/>
                    </a:moveTo>
                    <a:lnTo>
                      <a:pt x="180" y="0"/>
                    </a:lnTo>
                    <a:lnTo>
                      <a:pt x="166" y="0"/>
                    </a:lnTo>
                    <a:lnTo>
                      <a:pt x="166" y="17"/>
                    </a:lnTo>
                    <a:lnTo>
                      <a:pt x="180" y="17"/>
                    </a:lnTo>
                    <a:close/>
                    <a:moveTo>
                      <a:pt x="200" y="65"/>
                    </a:moveTo>
                    <a:lnTo>
                      <a:pt x="200" y="48"/>
                    </a:lnTo>
                    <a:lnTo>
                      <a:pt x="186" y="48"/>
                    </a:lnTo>
                    <a:lnTo>
                      <a:pt x="186" y="65"/>
                    </a:lnTo>
                    <a:lnTo>
                      <a:pt x="200" y="65"/>
                    </a:lnTo>
                    <a:close/>
                    <a:moveTo>
                      <a:pt x="200" y="40"/>
                    </a:moveTo>
                    <a:lnTo>
                      <a:pt x="200" y="25"/>
                    </a:lnTo>
                    <a:lnTo>
                      <a:pt x="186" y="25"/>
                    </a:lnTo>
                    <a:lnTo>
                      <a:pt x="186" y="40"/>
                    </a:lnTo>
                    <a:lnTo>
                      <a:pt x="200" y="40"/>
                    </a:lnTo>
                    <a:close/>
                    <a:moveTo>
                      <a:pt x="200" y="17"/>
                    </a:moveTo>
                    <a:lnTo>
                      <a:pt x="200" y="0"/>
                    </a:lnTo>
                    <a:lnTo>
                      <a:pt x="186" y="0"/>
                    </a:lnTo>
                    <a:lnTo>
                      <a:pt x="186" y="17"/>
                    </a:lnTo>
                    <a:lnTo>
                      <a:pt x="200" y="17"/>
                    </a:lnTo>
                    <a:close/>
                    <a:moveTo>
                      <a:pt x="221" y="65"/>
                    </a:moveTo>
                    <a:lnTo>
                      <a:pt x="221" y="48"/>
                    </a:lnTo>
                    <a:lnTo>
                      <a:pt x="208" y="48"/>
                    </a:lnTo>
                    <a:lnTo>
                      <a:pt x="208" y="65"/>
                    </a:lnTo>
                    <a:lnTo>
                      <a:pt x="221" y="65"/>
                    </a:lnTo>
                    <a:close/>
                    <a:moveTo>
                      <a:pt x="221" y="40"/>
                    </a:moveTo>
                    <a:lnTo>
                      <a:pt x="221" y="25"/>
                    </a:lnTo>
                    <a:lnTo>
                      <a:pt x="208" y="25"/>
                    </a:lnTo>
                    <a:lnTo>
                      <a:pt x="208" y="40"/>
                    </a:lnTo>
                    <a:lnTo>
                      <a:pt x="221" y="40"/>
                    </a:lnTo>
                    <a:close/>
                    <a:moveTo>
                      <a:pt x="221" y="17"/>
                    </a:moveTo>
                    <a:lnTo>
                      <a:pt x="221" y="0"/>
                    </a:lnTo>
                    <a:lnTo>
                      <a:pt x="208" y="0"/>
                    </a:lnTo>
                    <a:lnTo>
                      <a:pt x="208" y="17"/>
                    </a:lnTo>
                    <a:lnTo>
                      <a:pt x="221" y="1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Freeform 501"/>
              <p:cNvSpPr>
                <a:spLocks/>
              </p:cNvSpPr>
              <p:nvPr/>
            </p:nvSpPr>
            <p:spPr bwMode="auto">
              <a:xfrm rot="10800000">
                <a:off x="1331" y="913"/>
                <a:ext cx="36" cy="23"/>
              </a:xfrm>
              <a:custGeom>
                <a:avLst/>
                <a:gdLst>
                  <a:gd name="T0" fmla="*/ 0 w 292"/>
                  <a:gd name="T1" fmla="*/ 0 h 101"/>
                  <a:gd name="T2" fmla="*/ 0 w 292"/>
                  <a:gd name="T3" fmla="*/ 0 h 101"/>
                  <a:gd name="T4" fmla="*/ 0 w 292"/>
                  <a:gd name="T5" fmla="*/ 0 h 101"/>
                  <a:gd name="T6" fmla="*/ 0 w 292"/>
                  <a:gd name="T7" fmla="*/ 0 h 101"/>
                  <a:gd name="T8" fmla="*/ 0 w 292"/>
                  <a:gd name="T9" fmla="*/ 0 h 101"/>
                  <a:gd name="T10" fmla="*/ 0 w 292"/>
                  <a:gd name="T11" fmla="*/ 0 h 101"/>
                  <a:gd name="T12" fmla="*/ 0 w 292"/>
                  <a:gd name="T13" fmla="*/ 0 h 101"/>
                  <a:gd name="T14" fmla="*/ 0 w 292"/>
                  <a:gd name="T15" fmla="*/ 0 h 101"/>
                  <a:gd name="T16" fmla="*/ 0 w 292"/>
                  <a:gd name="T17" fmla="*/ 0 h 101"/>
                  <a:gd name="T18" fmla="*/ 0 w 292"/>
                  <a:gd name="T19" fmla="*/ 0 h 101"/>
                  <a:gd name="T20" fmla="*/ 0 w 292"/>
                  <a:gd name="T21" fmla="*/ 0 h 101"/>
                  <a:gd name="T22" fmla="*/ 0 w 292"/>
                  <a:gd name="T23" fmla="*/ 0 h 101"/>
                  <a:gd name="T24" fmla="*/ 0 w 292"/>
                  <a:gd name="T25" fmla="*/ 0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2"/>
                  <a:gd name="T40" fmla="*/ 0 h 101"/>
                  <a:gd name="T41" fmla="*/ 292 w 292"/>
                  <a:gd name="T42" fmla="*/ 101 h 1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2" h="101">
                    <a:moveTo>
                      <a:pt x="223" y="0"/>
                    </a:moveTo>
                    <a:lnTo>
                      <a:pt x="209" y="14"/>
                    </a:lnTo>
                    <a:lnTo>
                      <a:pt x="84" y="1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70" y="101"/>
                    </a:lnTo>
                    <a:lnTo>
                      <a:pt x="84" y="87"/>
                    </a:lnTo>
                    <a:lnTo>
                      <a:pt x="209" y="87"/>
                    </a:lnTo>
                    <a:lnTo>
                      <a:pt x="223" y="101"/>
                    </a:lnTo>
                    <a:lnTo>
                      <a:pt x="292" y="101"/>
                    </a:lnTo>
                    <a:lnTo>
                      <a:pt x="292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Line 502"/>
              <p:cNvSpPr>
                <a:spLocks noChangeShapeType="1"/>
              </p:cNvSpPr>
              <p:nvPr/>
            </p:nvSpPr>
            <p:spPr bwMode="auto">
              <a:xfrm rot="10800000" flipV="1">
                <a:off x="1331" y="932"/>
                <a:ext cx="4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Line 503"/>
              <p:cNvSpPr>
                <a:spLocks noChangeShapeType="1"/>
              </p:cNvSpPr>
              <p:nvPr/>
            </p:nvSpPr>
            <p:spPr bwMode="auto">
              <a:xfrm rot="10800000" flipH="1" flipV="1">
                <a:off x="1331" y="913"/>
                <a:ext cx="4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Line 504"/>
              <p:cNvSpPr>
                <a:spLocks noChangeShapeType="1"/>
              </p:cNvSpPr>
              <p:nvPr/>
            </p:nvSpPr>
            <p:spPr bwMode="auto">
              <a:xfrm rot="10800000">
                <a:off x="1365" y="932"/>
                <a:ext cx="3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Line 505"/>
              <p:cNvSpPr>
                <a:spLocks noChangeShapeType="1"/>
              </p:cNvSpPr>
              <p:nvPr/>
            </p:nvSpPr>
            <p:spPr bwMode="auto">
              <a:xfrm rot="10800000" flipV="1">
                <a:off x="1365" y="913"/>
                <a:ext cx="3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Rectangle 506"/>
              <p:cNvSpPr>
                <a:spLocks noChangeArrowheads="1"/>
              </p:cNvSpPr>
              <p:nvPr/>
            </p:nvSpPr>
            <p:spPr bwMode="auto">
              <a:xfrm rot="10800000">
                <a:off x="1334" y="919"/>
                <a:ext cx="30" cy="1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507"/>
              <p:cNvSpPr>
                <a:spLocks/>
              </p:cNvSpPr>
              <p:nvPr/>
            </p:nvSpPr>
            <p:spPr bwMode="auto">
              <a:xfrm rot="10800000">
                <a:off x="1331" y="913"/>
                <a:ext cx="36" cy="23"/>
              </a:xfrm>
              <a:custGeom>
                <a:avLst/>
                <a:gdLst>
                  <a:gd name="T0" fmla="*/ 0 w 292"/>
                  <a:gd name="T1" fmla="*/ 0 h 101"/>
                  <a:gd name="T2" fmla="*/ 0 w 292"/>
                  <a:gd name="T3" fmla="*/ 0 h 101"/>
                  <a:gd name="T4" fmla="*/ 0 w 292"/>
                  <a:gd name="T5" fmla="*/ 0 h 101"/>
                  <a:gd name="T6" fmla="*/ 0 w 292"/>
                  <a:gd name="T7" fmla="*/ 0 h 101"/>
                  <a:gd name="T8" fmla="*/ 0 w 292"/>
                  <a:gd name="T9" fmla="*/ 0 h 101"/>
                  <a:gd name="T10" fmla="*/ 0 w 292"/>
                  <a:gd name="T11" fmla="*/ 0 h 101"/>
                  <a:gd name="T12" fmla="*/ 0 w 292"/>
                  <a:gd name="T13" fmla="*/ 0 h 101"/>
                  <a:gd name="T14" fmla="*/ 0 w 292"/>
                  <a:gd name="T15" fmla="*/ 0 h 101"/>
                  <a:gd name="T16" fmla="*/ 0 w 292"/>
                  <a:gd name="T17" fmla="*/ 0 h 101"/>
                  <a:gd name="T18" fmla="*/ 0 w 292"/>
                  <a:gd name="T19" fmla="*/ 0 h 101"/>
                  <a:gd name="T20" fmla="*/ 0 w 292"/>
                  <a:gd name="T21" fmla="*/ 0 h 101"/>
                  <a:gd name="T22" fmla="*/ 0 w 292"/>
                  <a:gd name="T23" fmla="*/ 0 h 101"/>
                  <a:gd name="T24" fmla="*/ 0 w 292"/>
                  <a:gd name="T25" fmla="*/ 0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2"/>
                  <a:gd name="T40" fmla="*/ 0 h 101"/>
                  <a:gd name="T41" fmla="*/ 292 w 292"/>
                  <a:gd name="T42" fmla="*/ 101 h 1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2" h="101">
                    <a:moveTo>
                      <a:pt x="223" y="0"/>
                    </a:moveTo>
                    <a:lnTo>
                      <a:pt x="209" y="14"/>
                    </a:lnTo>
                    <a:lnTo>
                      <a:pt x="84" y="1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70" y="101"/>
                    </a:lnTo>
                    <a:lnTo>
                      <a:pt x="84" y="87"/>
                    </a:lnTo>
                    <a:lnTo>
                      <a:pt x="209" y="87"/>
                    </a:lnTo>
                    <a:lnTo>
                      <a:pt x="223" y="101"/>
                    </a:lnTo>
                    <a:lnTo>
                      <a:pt x="292" y="101"/>
                    </a:lnTo>
                    <a:lnTo>
                      <a:pt x="292" y="0"/>
                    </a:lnTo>
                    <a:lnTo>
                      <a:pt x="22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39" name="Group 508"/>
            <p:cNvGrpSpPr>
              <a:grpSpLocks/>
            </p:cNvGrpSpPr>
            <p:nvPr/>
          </p:nvGrpSpPr>
          <p:grpSpPr bwMode="auto">
            <a:xfrm>
              <a:off x="6662081" y="4964206"/>
              <a:ext cx="405797" cy="274034"/>
              <a:chOff x="1707" y="1060"/>
              <a:chExt cx="86" cy="64"/>
            </a:xfrm>
          </p:grpSpPr>
          <p:sp>
            <p:nvSpPr>
              <p:cNvPr id="653" name="Freeform 509"/>
              <p:cNvSpPr>
                <a:spLocks/>
              </p:cNvSpPr>
              <p:nvPr/>
            </p:nvSpPr>
            <p:spPr bwMode="auto">
              <a:xfrm rot="-5400000">
                <a:off x="1725" y="1056"/>
                <a:ext cx="60" cy="76"/>
              </a:xfrm>
              <a:custGeom>
                <a:avLst/>
                <a:gdLst>
                  <a:gd name="T0" fmla="*/ 0 w 461"/>
                  <a:gd name="T1" fmla="*/ 0 h 343"/>
                  <a:gd name="T2" fmla="*/ 0 w 461"/>
                  <a:gd name="T3" fmla="*/ 0 h 343"/>
                  <a:gd name="T4" fmla="*/ 0 w 461"/>
                  <a:gd name="T5" fmla="*/ 0 h 343"/>
                  <a:gd name="T6" fmla="*/ 0 w 461"/>
                  <a:gd name="T7" fmla="*/ 0 h 343"/>
                  <a:gd name="T8" fmla="*/ 0 w 461"/>
                  <a:gd name="T9" fmla="*/ 0 h 343"/>
                  <a:gd name="T10" fmla="*/ 0 w 461"/>
                  <a:gd name="T11" fmla="*/ 0 h 343"/>
                  <a:gd name="T12" fmla="*/ 0 w 461"/>
                  <a:gd name="T13" fmla="*/ 0 h 343"/>
                  <a:gd name="T14" fmla="*/ 0 w 461"/>
                  <a:gd name="T15" fmla="*/ 0 h 343"/>
                  <a:gd name="T16" fmla="*/ 0 w 461"/>
                  <a:gd name="T17" fmla="*/ 0 h 343"/>
                  <a:gd name="T18" fmla="*/ 0 w 461"/>
                  <a:gd name="T19" fmla="*/ 0 h 343"/>
                  <a:gd name="T20" fmla="*/ 0 w 461"/>
                  <a:gd name="T21" fmla="*/ 0 h 343"/>
                  <a:gd name="T22" fmla="*/ 0 w 461"/>
                  <a:gd name="T23" fmla="*/ 0 h 343"/>
                  <a:gd name="T24" fmla="*/ 0 w 461"/>
                  <a:gd name="T25" fmla="*/ 0 h 343"/>
                  <a:gd name="T26" fmla="*/ 0 w 461"/>
                  <a:gd name="T27" fmla="*/ 0 h 3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1"/>
                  <a:gd name="T43" fmla="*/ 0 h 343"/>
                  <a:gd name="T44" fmla="*/ 461 w 461"/>
                  <a:gd name="T45" fmla="*/ 343 h 34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1" h="343">
                    <a:moveTo>
                      <a:pt x="77" y="0"/>
                    </a:moveTo>
                    <a:lnTo>
                      <a:pt x="401" y="0"/>
                    </a:lnTo>
                    <a:lnTo>
                      <a:pt x="401" y="26"/>
                    </a:lnTo>
                    <a:lnTo>
                      <a:pt x="430" y="26"/>
                    </a:lnTo>
                    <a:lnTo>
                      <a:pt x="430" y="55"/>
                    </a:lnTo>
                    <a:lnTo>
                      <a:pt x="461" y="55"/>
                    </a:lnTo>
                    <a:lnTo>
                      <a:pt x="461" y="343"/>
                    </a:lnTo>
                    <a:lnTo>
                      <a:pt x="59" y="343"/>
                    </a:lnTo>
                    <a:lnTo>
                      <a:pt x="59" y="316"/>
                    </a:lnTo>
                    <a:lnTo>
                      <a:pt x="29" y="316"/>
                    </a:lnTo>
                    <a:lnTo>
                      <a:pt x="29" y="289"/>
                    </a:lnTo>
                    <a:lnTo>
                      <a:pt x="0" y="289"/>
                    </a:lnTo>
                    <a:lnTo>
                      <a:pt x="0" y="7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510"/>
              <p:cNvSpPr>
                <a:spLocks/>
              </p:cNvSpPr>
              <p:nvPr/>
            </p:nvSpPr>
            <p:spPr bwMode="auto">
              <a:xfrm rot="-5400000">
                <a:off x="1729" y="1063"/>
                <a:ext cx="51" cy="64"/>
              </a:xfrm>
              <a:custGeom>
                <a:avLst/>
                <a:gdLst>
                  <a:gd name="T0" fmla="*/ 0 w 401"/>
                  <a:gd name="T1" fmla="*/ 0 h 290"/>
                  <a:gd name="T2" fmla="*/ 0 w 401"/>
                  <a:gd name="T3" fmla="*/ 0 h 290"/>
                  <a:gd name="T4" fmla="*/ 0 w 401"/>
                  <a:gd name="T5" fmla="*/ 0 h 290"/>
                  <a:gd name="T6" fmla="*/ 0 w 401"/>
                  <a:gd name="T7" fmla="*/ 0 h 290"/>
                  <a:gd name="T8" fmla="*/ 0 w 401"/>
                  <a:gd name="T9" fmla="*/ 0 h 290"/>
                  <a:gd name="T10" fmla="*/ 0 w 401"/>
                  <a:gd name="T11" fmla="*/ 0 h 290"/>
                  <a:gd name="T12" fmla="*/ 0 w 401"/>
                  <a:gd name="T13" fmla="*/ 0 h 290"/>
                  <a:gd name="T14" fmla="*/ 0 w 401"/>
                  <a:gd name="T15" fmla="*/ 0 h 2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1"/>
                  <a:gd name="T25" fmla="*/ 0 h 290"/>
                  <a:gd name="T26" fmla="*/ 401 w 401"/>
                  <a:gd name="T27" fmla="*/ 290 h 2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1" h="290">
                    <a:moveTo>
                      <a:pt x="401" y="29"/>
                    </a:moveTo>
                    <a:lnTo>
                      <a:pt x="401" y="290"/>
                    </a:lnTo>
                    <a:lnTo>
                      <a:pt x="0" y="290"/>
                    </a:lnTo>
                    <a:lnTo>
                      <a:pt x="0" y="263"/>
                    </a:lnTo>
                    <a:lnTo>
                      <a:pt x="372" y="263"/>
                    </a:lnTo>
                    <a:lnTo>
                      <a:pt x="372" y="0"/>
                    </a:lnTo>
                    <a:lnTo>
                      <a:pt x="401" y="0"/>
                    </a:lnTo>
                    <a:lnTo>
                      <a:pt x="401" y="2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511"/>
              <p:cNvSpPr>
                <a:spLocks/>
              </p:cNvSpPr>
              <p:nvPr/>
            </p:nvSpPr>
            <p:spPr bwMode="auto">
              <a:xfrm rot="-5400000">
                <a:off x="1720" y="1111"/>
                <a:ext cx="10" cy="15"/>
              </a:xfrm>
              <a:custGeom>
                <a:avLst/>
                <a:gdLst>
                  <a:gd name="T0" fmla="*/ 0 w 77"/>
                  <a:gd name="T1" fmla="*/ 0 h 70"/>
                  <a:gd name="T2" fmla="*/ 0 w 77"/>
                  <a:gd name="T3" fmla="*/ 0 h 70"/>
                  <a:gd name="T4" fmla="*/ 0 w 77"/>
                  <a:gd name="T5" fmla="*/ 0 h 70"/>
                  <a:gd name="T6" fmla="*/ 0 w 77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70"/>
                  <a:gd name="T14" fmla="*/ 77 w 77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70">
                    <a:moveTo>
                      <a:pt x="77" y="0"/>
                    </a:moveTo>
                    <a:lnTo>
                      <a:pt x="77" y="70"/>
                    </a:lnTo>
                    <a:lnTo>
                      <a:pt x="0" y="7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Freeform 512"/>
              <p:cNvSpPr>
                <a:spLocks/>
              </p:cNvSpPr>
              <p:nvPr/>
            </p:nvSpPr>
            <p:spPr bwMode="auto">
              <a:xfrm rot="-5400000">
                <a:off x="1716" y="1051"/>
                <a:ext cx="58" cy="76"/>
              </a:xfrm>
              <a:custGeom>
                <a:avLst/>
                <a:gdLst>
                  <a:gd name="T0" fmla="*/ 0 w 460"/>
                  <a:gd name="T1" fmla="*/ 0 h 343"/>
                  <a:gd name="T2" fmla="*/ 0 w 460"/>
                  <a:gd name="T3" fmla="*/ 0 h 343"/>
                  <a:gd name="T4" fmla="*/ 0 w 460"/>
                  <a:gd name="T5" fmla="*/ 0 h 343"/>
                  <a:gd name="T6" fmla="*/ 0 w 460"/>
                  <a:gd name="T7" fmla="*/ 0 h 343"/>
                  <a:gd name="T8" fmla="*/ 0 w 460"/>
                  <a:gd name="T9" fmla="*/ 0 h 343"/>
                  <a:gd name="T10" fmla="*/ 0 w 460"/>
                  <a:gd name="T11" fmla="*/ 0 h 343"/>
                  <a:gd name="T12" fmla="*/ 0 w 460"/>
                  <a:gd name="T13" fmla="*/ 0 h 343"/>
                  <a:gd name="T14" fmla="*/ 0 w 460"/>
                  <a:gd name="T15" fmla="*/ 0 h 343"/>
                  <a:gd name="T16" fmla="*/ 0 w 460"/>
                  <a:gd name="T17" fmla="*/ 0 h 343"/>
                  <a:gd name="T18" fmla="*/ 0 w 460"/>
                  <a:gd name="T19" fmla="*/ 0 h 343"/>
                  <a:gd name="T20" fmla="*/ 0 w 460"/>
                  <a:gd name="T21" fmla="*/ 0 h 343"/>
                  <a:gd name="T22" fmla="*/ 0 w 460"/>
                  <a:gd name="T23" fmla="*/ 0 h 343"/>
                  <a:gd name="T24" fmla="*/ 0 w 460"/>
                  <a:gd name="T25" fmla="*/ 0 h 343"/>
                  <a:gd name="T26" fmla="*/ 0 w 460"/>
                  <a:gd name="T27" fmla="*/ 0 h 3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0"/>
                  <a:gd name="T43" fmla="*/ 0 h 343"/>
                  <a:gd name="T44" fmla="*/ 460 w 460"/>
                  <a:gd name="T45" fmla="*/ 343 h 34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0" h="343">
                    <a:moveTo>
                      <a:pt x="75" y="0"/>
                    </a:moveTo>
                    <a:lnTo>
                      <a:pt x="401" y="0"/>
                    </a:lnTo>
                    <a:lnTo>
                      <a:pt x="401" y="26"/>
                    </a:lnTo>
                    <a:lnTo>
                      <a:pt x="430" y="26"/>
                    </a:lnTo>
                    <a:lnTo>
                      <a:pt x="430" y="55"/>
                    </a:lnTo>
                    <a:lnTo>
                      <a:pt x="460" y="55"/>
                    </a:lnTo>
                    <a:lnTo>
                      <a:pt x="460" y="343"/>
                    </a:lnTo>
                    <a:lnTo>
                      <a:pt x="59" y="343"/>
                    </a:lnTo>
                    <a:lnTo>
                      <a:pt x="59" y="316"/>
                    </a:lnTo>
                    <a:lnTo>
                      <a:pt x="29" y="316"/>
                    </a:lnTo>
                    <a:lnTo>
                      <a:pt x="29" y="289"/>
                    </a:lnTo>
                    <a:lnTo>
                      <a:pt x="0" y="289"/>
                    </a:lnTo>
                    <a:lnTo>
                      <a:pt x="0" y="7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513"/>
              <p:cNvSpPr>
                <a:spLocks/>
              </p:cNvSpPr>
              <p:nvPr/>
            </p:nvSpPr>
            <p:spPr bwMode="auto">
              <a:xfrm rot="-5400000">
                <a:off x="1719" y="1057"/>
                <a:ext cx="52" cy="64"/>
              </a:xfrm>
              <a:custGeom>
                <a:avLst/>
                <a:gdLst>
                  <a:gd name="T0" fmla="*/ 0 w 401"/>
                  <a:gd name="T1" fmla="*/ 0 h 290"/>
                  <a:gd name="T2" fmla="*/ 0 w 401"/>
                  <a:gd name="T3" fmla="*/ 0 h 290"/>
                  <a:gd name="T4" fmla="*/ 0 w 401"/>
                  <a:gd name="T5" fmla="*/ 0 h 290"/>
                  <a:gd name="T6" fmla="*/ 0 w 401"/>
                  <a:gd name="T7" fmla="*/ 0 h 290"/>
                  <a:gd name="T8" fmla="*/ 0 w 401"/>
                  <a:gd name="T9" fmla="*/ 0 h 290"/>
                  <a:gd name="T10" fmla="*/ 0 w 401"/>
                  <a:gd name="T11" fmla="*/ 0 h 290"/>
                  <a:gd name="T12" fmla="*/ 0 w 401"/>
                  <a:gd name="T13" fmla="*/ 0 h 290"/>
                  <a:gd name="T14" fmla="*/ 0 w 401"/>
                  <a:gd name="T15" fmla="*/ 0 h 2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1"/>
                  <a:gd name="T25" fmla="*/ 0 h 290"/>
                  <a:gd name="T26" fmla="*/ 401 w 401"/>
                  <a:gd name="T27" fmla="*/ 290 h 2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1" h="290">
                    <a:moveTo>
                      <a:pt x="401" y="29"/>
                    </a:moveTo>
                    <a:lnTo>
                      <a:pt x="401" y="290"/>
                    </a:lnTo>
                    <a:lnTo>
                      <a:pt x="0" y="290"/>
                    </a:lnTo>
                    <a:lnTo>
                      <a:pt x="0" y="263"/>
                    </a:lnTo>
                    <a:lnTo>
                      <a:pt x="372" y="263"/>
                    </a:lnTo>
                    <a:lnTo>
                      <a:pt x="372" y="0"/>
                    </a:lnTo>
                    <a:lnTo>
                      <a:pt x="401" y="0"/>
                    </a:lnTo>
                    <a:lnTo>
                      <a:pt x="401" y="29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514"/>
              <p:cNvSpPr>
                <a:spLocks/>
              </p:cNvSpPr>
              <p:nvPr/>
            </p:nvSpPr>
            <p:spPr bwMode="auto">
              <a:xfrm rot="-5400000">
                <a:off x="1710" y="1106"/>
                <a:ext cx="9" cy="16"/>
              </a:xfrm>
              <a:custGeom>
                <a:avLst/>
                <a:gdLst>
                  <a:gd name="T0" fmla="*/ 0 w 76"/>
                  <a:gd name="T1" fmla="*/ 0 h 70"/>
                  <a:gd name="T2" fmla="*/ 0 w 76"/>
                  <a:gd name="T3" fmla="*/ 0 h 70"/>
                  <a:gd name="T4" fmla="*/ 0 w 76"/>
                  <a:gd name="T5" fmla="*/ 0 h 70"/>
                  <a:gd name="T6" fmla="*/ 0 w 76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70"/>
                  <a:gd name="T14" fmla="*/ 76 w 76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70">
                    <a:moveTo>
                      <a:pt x="75" y="0"/>
                    </a:moveTo>
                    <a:lnTo>
                      <a:pt x="76" y="70"/>
                    </a:lnTo>
                    <a:lnTo>
                      <a:pt x="0" y="7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D8EB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515"/>
              <p:cNvSpPr>
                <a:spLocks/>
              </p:cNvSpPr>
              <p:nvPr/>
            </p:nvSpPr>
            <p:spPr bwMode="auto">
              <a:xfrm rot="-5400000">
                <a:off x="1716" y="1051"/>
                <a:ext cx="58" cy="76"/>
              </a:xfrm>
              <a:custGeom>
                <a:avLst/>
                <a:gdLst>
                  <a:gd name="T0" fmla="*/ 0 w 460"/>
                  <a:gd name="T1" fmla="*/ 0 h 343"/>
                  <a:gd name="T2" fmla="*/ 0 w 460"/>
                  <a:gd name="T3" fmla="*/ 0 h 343"/>
                  <a:gd name="T4" fmla="*/ 0 w 460"/>
                  <a:gd name="T5" fmla="*/ 0 h 343"/>
                  <a:gd name="T6" fmla="*/ 0 w 460"/>
                  <a:gd name="T7" fmla="*/ 0 h 343"/>
                  <a:gd name="T8" fmla="*/ 0 w 460"/>
                  <a:gd name="T9" fmla="*/ 0 h 343"/>
                  <a:gd name="T10" fmla="*/ 0 w 460"/>
                  <a:gd name="T11" fmla="*/ 0 h 343"/>
                  <a:gd name="T12" fmla="*/ 0 w 460"/>
                  <a:gd name="T13" fmla="*/ 0 h 343"/>
                  <a:gd name="T14" fmla="*/ 0 w 460"/>
                  <a:gd name="T15" fmla="*/ 0 h 343"/>
                  <a:gd name="T16" fmla="*/ 0 w 460"/>
                  <a:gd name="T17" fmla="*/ 0 h 343"/>
                  <a:gd name="T18" fmla="*/ 0 w 460"/>
                  <a:gd name="T19" fmla="*/ 0 h 343"/>
                  <a:gd name="T20" fmla="*/ 0 w 460"/>
                  <a:gd name="T21" fmla="*/ 0 h 343"/>
                  <a:gd name="T22" fmla="*/ 0 w 460"/>
                  <a:gd name="T23" fmla="*/ 0 h 343"/>
                  <a:gd name="T24" fmla="*/ 0 w 460"/>
                  <a:gd name="T25" fmla="*/ 0 h 343"/>
                  <a:gd name="T26" fmla="*/ 0 w 460"/>
                  <a:gd name="T27" fmla="*/ 0 h 3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0"/>
                  <a:gd name="T43" fmla="*/ 0 h 343"/>
                  <a:gd name="T44" fmla="*/ 460 w 460"/>
                  <a:gd name="T45" fmla="*/ 343 h 34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0" h="343">
                    <a:moveTo>
                      <a:pt x="75" y="0"/>
                    </a:moveTo>
                    <a:lnTo>
                      <a:pt x="401" y="0"/>
                    </a:lnTo>
                    <a:lnTo>
                      <a:pt x="401" y="26"/>
                    </a:lnTo>
                    <a:lnTo>
                      <a:pt x="430" y="26"/>
                    </a:lnTo>
                    <a:lnTo>
                      <a:pt x="430" y="55"/>
                    </a:lnTo>
                    <a:lnTo>
                      <a:pt x="460" y="55"/>
                    </a:lnTo>
                    <a:lnTo>
                      <a:pt x="460" y="343"/>
                    </a:lnTo>
                    <a:lnTo>
                      <a:pt x="59" y="343"/>
                    </a:lnTo>
                    <a:lnTo>
                      <a:pt x="59" y="316"/>
                    </a:lnTo>
                    <a:lnTo>
                      <a:pt x="29" y="316"/>
                    </a:lnTo>
                    <a:lnTo>
                      <a:pt x="29" y="289"/>
                    </a:lnTo>
                    <a:lnTo>
                      <a:pt x="0" y="289"/>
                    </a:lnTo>
                    <a:lnTo>
                      <a:pt x="0" y="70"/>
                    </a:lnTo>
                    <a:lnTo>
                      <a:pt x="75" y="0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516"/>
              <p:cNvSpPr>
                <a:spLocks/>
              </p:cNvSpPr>
              <p:nvPr/>
            </p:nvSpPr>
            <p:spPr bwMode="auto">
              <a:xfrm rot="-5400000">
                <a:off x="1719" y="1057"/>
                <a:ext cx="52" cy="64"/>
              </a:xfrm>
              <a:custGeom>
                <a:avLst/>
                <a:gdLst>
                  <a:gd name="T0" fmla="*/ 0 w 401"/>
                  <a:gd name="T1" fmla="*/ 0 h 290"/>
                  <a:gd name="T2" fmla="*/ 0 w 401"/>
                  <a:gd name="T3" fmla="*/ 0 h 290"/>
                  <a:gd name="T4" fmla="*/ 0 w 401"/>
                  <a:gd name="T5" fmla="*/ 0 h 290"/>
                  <a:gd name="T6" fmla="*/ 0 w 401"/>
                  <a:gd name="T7" fmla="*/ 0 h 290"/>
                  <a:gd name="T8" fmla="*/ 0 w 401"/>
                  <a:gd name="T9" fmla="*/ 0 h 290"/>
                  <a:gd name="T10" fmla="*/ 0 w 401"/>
                  <a:gd name="T11" fmla="*/ 0 h 290"/>
                  <a:gd name="T12" fmla="*/ 0 w 401"/>
                  <a:gd name="T13" fmla="*/ 0 h 290"/>
                  <a:gd name="T14" fmla="*/ 0 w 401"/>
                  <a:gd name="T15" fmla="*/ 0 h 2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1"/>
                  <a:gd name="T25" fmla="*/ 0 h 290"/>
                  <a:gd name="T26" fmla="*/ 401 w 401"/>
                  <a:gd name="T27" fmla="*/ 290 h 2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1" h="290">
                    <a:moveTo>
                      <a:pt x="401" y="29"/>
                    </a:moveTo>
                    <a:lnTo>
                      <a:pt x="401" y="290"/>
                    </a:lnTo>
                    <a:lnTo>
                      <a:pt x="0" y="290"/>
                    </a:lnTo>
                    <a:lnTo>
                      <a:pt x="0" y="263"/>
                    </a:lnTo>
                    <a:lnTo>
                      <a:pt x="372" y="263"/>
                    </a:lnTo>
                    <a:lnTo>
                      <a:pt x="372" y="0"/>
                    </a:lnTo>
                    <a:lnTo>
                      <a:pt x="401" y="0"/>
                    </a:lnTo>
                    <a:lnTo>
                      <a:pt x="401" y="29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517"/>
              <p:cNvSpPr>
                <a:spLocks/>
              </p:cNvSpPr>
              <p:nvPr/>
            </p:nvSpPr>
            <p:spPr bwMode="auto">
              <a:xfrm rot="-5400000">
                <a:off x="1710" y="1106"/>
                <a:ext cx="9" cy="16"/>
              </a:xfrm>
              <a:custGeom>
                <a:avLst/>
                <a:gdLst>
                  <a:gd name="T0" fmla="*/ 0 w 76"/>
                  <a:gd name="T1" fmla="*/ 0 h 70"/>
                  <a:gd name="T2" fmla="*/ 0 w 76"/>
                  <a:gd name="T3" fmla="*/ 0 h 70"/>
                  <a:gd name="T4" fmla="*/ 0 w 76"/>
                  <a:gd name="T5" fmla="*/ 0 h 70"/>
                  <a:gd name="T6" fmla="*/ 0 w 76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70"/>
                  <a:gd name="T14" fmla="*/ 76 w 76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70">
                    <a:moveTo>
                      <a:pt x="75" y="0"/>
                    </a:moveTo>
                    <a:lnTo>
                      <a:pt x="76" y="70"/>
                    </a:lnTo>
                    <a:lnTo>
                      <a:pt x="0" y="70"/>
                    </a:lnTo>
                    <a:lnTo>
                      <a:pt x="75" y="0"/>
                    </a:lnTo>
                    <a:close/>
                  </a:path>
                </a:pathLst>
              </a:cu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0" name="Group 495"/>
            <p:cNvGrpSpPr>
              <a:grpSpLocks/>
            </p:cNvGrpSpPr>
            <p:nvPr/>
          </p:nvGrpSpPr>
          <p:grpSpPr bwMode="auto">
            <a:xfrm rot="16200000">
              <a:off x="6676699" y="4753115"/>
              <a:ext cx="224386" cy="248859"/>
              <a:chOff x="1330" y="911"/>
              <a:chExt cx="40" cy="56"/>
            </a:xfrm>
          </p:grpSpPr>
          <p:sp>
            <p:nvSpPr>
              <p:cNvPr id="641" name="Rectangle 496"/>
              <p:cNvSpPr>
                <a:spLocks noChangeArrowheads="1"/>
              </p:cNvSpPr>
              <p:nvPr/>
            </p:nvSpPr>
            <p:spPr bwMode="auto">
              <a:xfrm rot="10800000">
                <a:off x="1330" y="911"/>
                <a:ext cx="40" cy="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Rectangle 497"/>
              <p:cNvSpPr>
                <a:spLocks noChangeArrowheads="1"/>
              </p:cNvSpPr>
              <p:nvPr/>
            </p:nvSpPr>
            <p:spPr bwMode="auto">
              <a:xfrm rot="10800000">
                <a:off x="1330" y="911"/>
                <a:ext cx="40" cy="5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Rectangle 498"/>
              <p:cNvSpPr>
                <a:spLocks noChangeArrowheads="1"/>
              </p:cNvSpPr>
              <p:nvPr/>
            </p:nvSpPr>
            <p:spPr bwMode="auto">
              <a:xfrm rot="10800000">
                <a:off x="1330" y="939"/>
                <a:ext cx="39" cy="2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499"/>
              <p:cNvSpPr>
                <a:spLocks noEditPoints="1"/>
              </p:cNvSpPr>
              <p:nvPr/>
            </p:nvSpPr>
            <p:spPr bwMode="auto">
              <a:xfrm rot="10800000">
                <a:off x="1357" y="943"/>
                <a:ext cx="8" cy="22"/>
              </a:xfrm>
              <a:custGeom>
                <a:avLst/>
                <a:gdLst>
                  <a:gd name="T0" fmla="*/ 0 w 69"/>
                  <a:gd name="T1" fmla="*/ 0 h 95"/>
                  <a:gd name="T2" fmla="*/ 0 w 69"/>
                  <a:gd name="T3" fmla="*/ 0 h 95"/>
                  <a:gd name="T4" fmla="*/ 0 w 69"/>
                  <a:gd name="T5" fmla="*/ 0 h 95"/>
                  <a:gd name="T6" fmla="*/ 0 w 69"/>
                  <a:gd name="T7" fmla="*/ 0 h 95"/>
                  <a:gd name="T8" fmla="*/ 0 w 69"/>
                  <a:gd name="T9" fmla="*/ 0 h 95"/>
                  <a:gd name="T10" fmla="*/ 0 w 69"/>
                  <a:gd name="T11" fmla="*/ 0 h 95"/>
                  <a:gd name="T12" fmla="*/ 0 w 69"/>
                  <a:gd name="T13" fmla="*/ 0 h 95"/>
                  <a:gd name="T14" fmla="*/ 0 w 69"/>
                  <a:gd name="T15" fmla="*/ 0 h 95"/>
                  <a:gd name="T16" fmla="*/ 0 w 69"/>
                  <a:gd name="T17" fmla="*/ 0 h 95"/>
                  <a:gd name="T18" fmla="*/ 0 w 69"/>
                  <a:gd name="T19" fmla="*/ 0 h 95"/>
                  <a:gd name="T20" fmla="*/ 0 w 69"/>
                  <a:gd name="T21" fmla="*/ 0 h 95"/>
                  <a:gd name="T22" fmla="*/ 0 w 69"/>
                  <a:gd name="T23" fmla="*/ 0 h 95"/>
                  <a:gd name="T24" fmla="*/ 0 w 69"/>
                  <a:gd name="T25" fmla="*/ 0 h 95"/>
                  <a:gd name="T26" fmla="*/ 0 w 69"/>
                  <a:gd name="T27" fmla="*/ 0 h 95"/>
                  <a:gd name="T28" fmla="*/ 0 w 69"/>
                  <a:gd name="T29" fmla="*/ 0 h 95"/>
                  <a:gd name="T30" fmla="*/ 0 w 69"/>
                  <a:gd name="T31" fmla="*/ 0 h 95"/>
                  <a:gd name="T32" fmla="*/ 0 w 69"/>
                  <a:gd name="T33" fmla="*/ 0 h 95"/>
                  <a:gd name="T34" fmla="*/ 0 w 69"/>
                  <a:gd name="T35" fmla="*/ 0 h 95"/>
                  <a:gd name="T36" fmla="*/ 0 w 69"/>
                  <a:gd name="T37" fmla="*/ 0 h 95"/>
                  <a:gd name="T38" fmla="*/ 0 w 69"/>
                  <a:gd name="T39" fmla="*/ 0 h 95"/>
                  <a:gd name="T40" fmla="*/ 0 w 69"/>
                  <a:gd name="T41" fmla="*/ 0 h 95"/>
                  <a:gd name="T42" fmla="*/ 0 w 69"/>
                  <a:gd name="T43" fmla="*/ 0 h 95"/>
                  <a:gd name="T44" fmla="*/ 0 w 69"/>
                  <a:gd name="T45" fmla="*/ 0 h 95"/>
                  <a:gd name="T46" fmla="*/ 0 w 69"/>
                  <a:gd name="T47" fmla="*/ 0 h 95"/>
                  <a:gd name="T48" fmla="*/ 0 w 69"/>
                  <a:gd name="T49" fmla="*/ 0 h 95"/>
                  <a:gd name="T50" fmla="*/ 0 w 69"/>
                  <a:gd name="T51" fmla="*/ 0 h 95"/>
                  <a:gd name="T52" fmla="*/ 0 w 69"/>
                  <a:gd name="T53" fmla="*/ 0 h 95"/>
                  <a:gd name="T54" fmla="*/ 0 w 69"/>
                  <a:gd name="T55" fmla="*/ 0 h 95"/>
                  <a:gd name="T56" fmla="*/ 0 w 69"/>
                  <a:gd name="T57" fmla="*/ 0 h 95"/>
                  <a:gd name="T58" fmla="*/ 0 w 69"/>
                  <a:gd name="T59" fmla="*/ 0 h 95"/>
                  <a:gd name="T60" fmla="*/ 0 w 69"/>
                  <a:gd name="T61" fmla="*/ 0 h 95"/>
                  <a:gd name="T62" fmla="*/ 0 w 69"/>
                  <a:gd name="T63" fmla="*/ 0 h 95"/>
                  <a:gd name="T64" fmla="*/ 0 w 69"/>
                  <a:gd name="T65" fmla="*/ 0 h 95"/>
                  <a:gd name="T66" fmla="*/ 0 w 69"/>
                  <a:gd name="T67" fmla="*/ 0 h 95"/>
                  <a:gd name="T68" fmla="*/ 0 w 69"/>
                  <a:gd name="T69" fmla="*/ 0 h 95"/>
                  <a:gd name="T70" fmla="*/ 0 w 69"/>
                  <a:gd name="T71" fmla="*/ 0 h 95"/>
                  <a:gd name="T72" fmla="*/ 0 w 69"/>
                  <a:gd name="T73" fmla="*/ 0 h 95"/>
                  <a:gd name="T74" fmla="*/ 0 w 69"/>
                  <a:gd name="T75" fmla="*/ 0 h 95"/>
                  <a:gd name="T76" fmla="*/ 0 w 69"/>
                  <a:gd name="T77" fmla="*/ 0 h 95"/>
                  <a:gd name="T78" fmla="*/ 0 w 69"/>
                  <a:gd name="T79" fmla="*/ 0 h 9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95"/>
                  <a:gd name="T122" fmla="*/ 69 w 69"/>
                  <a:gd name="T123" fmla="*/ 95 h 9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95">
                    <a:moveTo>
                      <a:pt x="69" y="95"/>
                    </a:moveTo>
                    <a:lnTo>
                      <a:pt x="69" y="58"/>
                    </a:lnTo>
                    <a:lnTo>
                      <a:pt x="57" y="58"/>
                    </a:lnTo>
                    <a:lnTo>
                      <a:pt x="57" y="95"/>
                    </a:lnTo>
                    <a:lnTo>
                      <a:pt x="69" y="95"/>
                    </a:lnTo>
                    <a:close/>
                    <a:moveTo>
                      <a:pt x="50" y="95"/>
                    </a:moveTo>
                    <a:lnTo>
                      <a:pt x="50" y="58"/>
                    </a:lnTo>
                    <a:lnTo>
                      <a:pt x="38" y="58"/>
                    </a:lnTo>
                    <a:lnTo>
                      <a:pt x="38" y="95"/>
                    </a:lnTo>
                    <a:lnTo>
                      <a:pt x="50" y="95"/>
                    </a:lnTo>
                    <a:close/>
                    <a:moveTo>
                      <a:pt x="31" y="95"/>
                    </a:moveTo>
                    <a:lnTo>
                      <a:pt x="31" y="58"/>
                    </a:lnTo>
                    <a:lnTo>
                      <a:pt x="19" y="58"/>
                    </a:lnTo>
                    <a:lnTo>
                      <a:pt x="19" y="95"/>
                    </a:lnTo>
                    <a:lnTo>
                      <a:pt x="31" y="95"/>
                    </a:lnTo>
                    <a:close/>
                    <a:moveTo>
                      <a:pt x="12" y="95"/>
                    </a:moveTo>
                    <a:lnTo>
                      <a:pt x="12" y="58"/>
                    </a:lnTo>
                    <a:lnTo>
                      <a:pt x="0" y="58"/>
                    </a:lnTo>
                    <a:lnTo>
                      <a:pt x="0" y="95"/>
                    </a:lnTo>
                    <a:lnTo>
                      <a:pt x="12" y="95"/>
                    </a:lnTo>
                    <a:close/>
                    <a:moveTo>
                      <a:pt x="69" y="36"/>
                    </a:moveTo>
                    <a:lnTo>
                      <a:pt x="69" y="0"/>
                    </a:lnTo>
                    <a:lnTo>
                      <a:pt x="57" y="0"/>
                    </a:lnTo>
                    <a:lnTo>
                      <a:pt x="57" y="36"/>
                    </a:lnTo>
                    <a:lnTo>
                      <a:pt x="69" y="36"/>
                    </a:lnTo>
                    <a:close/>
                    <a:moveTo>
                      <a:pt x="50" y="36"/>
                    </a:moveTo>
                    <a:lnTo>
                      <a:pt x="50" y="0"/>
                    </a:lnTo>
                    <a:lnTo>
                      <a:pt x="38" y="0"/>
                    </a:lnTo>
                    <a:lnTo>
                      <a:pt x="38" y="36"/>
                    </a:lnTo>
                    <a:lnTo>
                      <a:pt x="50" y="36"/>
                    </a:lnTo>
                    <a:close/>
                    <a:moveTo>
                      <a:pt x="31" y="36"/>
                    </a:moveTo>
                    <a:lnTo>
                      <a:pt x="31" y="0"/>
                    </a:lnTo>
                    <a:lnTo>
                      <a:pt x="19" y="0"/>
                    </a:lnTo>
                    <a:lnTo>
                      <a:pt x="19" y="36"/>
                    </a:lnTo>
                    <a:lnTo>
                      <a:pt x="31" y="36"/>
                    </a:lnTo>
                    <a:close/>
                    <a:moveTo>
                      <a:pt x="12" y="3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500"/>
              <p:cNvSpPr>
                <a:spLocks noEditPoints="1"/>
              </p:cNvSpPr>
              <p:nvPr/>
            </p:nvSpPr>
            <p:spPr bwMode="auto">
              <a:xfrm rot="10800000">
                <a:off x="1338" y="940"/>
                <a:ext cx="27" cy="20"/>
              </a:xfrm>
              <a:custGeom>
                <a:avLst/>
                <a:gdLst>
                  <a:gd name="T0" fmla="*/ 0 w 221"/>
                  <a:gd name="T1" fmla="*/ 0 h 87"/>
                  <a:gd name="T2" fmla="*/ 0 w 221"/>
                  <a:gd name="T3" fmla="*/ 0 h 87"/>
                  <a:gd name="T4" fmla="*/ 0 w 221"/>
                  <a:gd name="T5" fmla="*/ 0 h 87"/>
                  <a:gd name="T6" fmla="*/ 0 w 221"/>
                  <a:gd name="T7" fmla="*/ 0 h 87"/>
                  <a:gd name="T8" fmla="*/ 0 w 221"/>
                  <a:gd name="T9" fmla="*/ 0 h 87"/>
                  <a:gd name="T10" fmla="*/ 0 w 221"/>
                  <a:gd name="T11" fmla="*/ 0 h 87"/>
                  <a:gd name="T12" fmla="*/ 0 w 221"/>
                  <a:gd name="T13" fmla="*/ 0 h 87"/>
                  <a:gd name="T14" fmla="*/ 0 w 221"/>
                  <a:gd name="T15" fmla="*/ 0 h 87"/>
                  <a:gd name="T16" fmla="*/ 0 w 221"/>
                  <a:gd name="T17" fmla="*/ 0 h 87"/>
                  <a:gd name="T18" fmla="*/ 0 w 221"/>
                  <a:gd name="T19" fmla="*/ 0 h 87"/>
                  <a:gd name="T20" fmla="*/ 0 w 221"/>
                  <a:gd name="T21" fmla="*/ 0 h 87"/>
                  <a:gd name="T22" fmla="*/ 0 w 221"/>
                  <a:gd name="T23" fmla="*/ 0 h 87"/>
                  <a:gd name="T24" fmla="*/ 0 w 221"/>
                  <a:gd name="T25" fmla="*/ 0 h 87"/>
                  <a:gd name="T26" fmla="*/ 0 w 221"/>
                  <a:gd name="T27" fmla="*/ 0 h 87"/>
                  <a:gd name="T28" fmla="*/ 0 w 221"/>
                  <a:gd name="T29" fmla="*/ 0 h 87"/>
                  <a:gd name="T30" fmla="*/ 0 w 221"/>
                  <a:gd name="T31" fmla="*/ 0 h 87"/>
                  <a:gd name="T32" fmla="*/ 0 w 221"/>
                  <a:gd name="T33" fmla="*/ 0 h 87"/>
                  <a:gd name="T34" fmla="*/ 0 w 221"/>
                  <a:gd name="T35" fmla="*/ 0 h 87"/>
                  <a:gd name="T36" fmla="*/ 0 w 221"/>
                  <a:gd name="T37" fmla="*/ 0 h 87"/>
                  <a:gd name="T38" fmla="*/ 0 w 221"/>
                  <a:gd name="T39" fmla="*/ 0 h 87"/>
                  <a:gd name="T40" fmla="*/ 0 w 221"/>
                  <a:gd name="T41" fmla="*/ 0 h 87"/>
                  <a:gd name="T42" fmla="*/ 0 w 221"/>
                  <a:gd name="T43" fmla="*/ 0 h 87"/>
                  <a:gd name="T44" fmla="*/ 0 w 221"/>
                  <a:gd name="T45" fmla="*/ 0 h 87"/>
                  <a:gd name="T46" fmla="*/ 0 w 221"/>
                  <a:gd name="T47" fmla="*/ 0 h 87"/>
                  <a:gd name="T48" fmla="*/ 0 w 221"/>
                  <a:gd name="T49" fmla="*/ 0 h 87"/>
                  <a:gd name="T50" fmla="*/ 0 w 221"/>
                  <a:gd name="T51" fmla="*/ 0 h 87"/>
                  <a:gd name="T52" fmla="*/ 0 w 221"/>
                  <a:gd name="T53" fmla="*/ 0 h 87"/>
                  <a:gd name="T54" fmla="*/ 0 w 221"/>
                  <a:gd name="T55" fmla="*/ 0 h 87"/>
                  <a:gd name="T56" fmla="*/ 0 w 221"/>
                  <a:gd name="T57" fmla="*/ 0 h 87"/>
                  <a:gd name="T58" fmla="*/ 0 w 221"/>
                  <a:gd name="T59" fmla="*/ 0 h 87"/>
                  <a:gd name="T60" fmla="*/ 0 w 221"/>
                  <a:gd name="T61" fmla="*/ 0 h 87"/>
                  <a:gd name="T62" fmla="*/ 0 w 221"/>
                  <a:gd name="T63" fmla="*/ 0 h 87"/>
                  <a:gd name="T64" fmla="*/ 0 w 221"/>
                  <a:gd name="T65" fmla="*/ 0 h 87"/>
                  <a:gd name="T66" fmla="*/ 0 w 221"/>
                  <a:gd name="T67" fmla="*/ 0 h 87"/>
                  <a:gd name="T68" fmla="*/ 0 w 221"/>
                  <a:gd name="T69" fmla="*/ 0 h 87"/>
                  <a:gd name="T70" fmla="*/ 0 w 221"/>
                  <a:gd name="T71" fmla="*/ 0 h 87"/>
                  <a:gd name="T72" fmla="*/ 0 w 221"/>
                  <a:gd name="T73" fmla="*/ 0 h 87"/>
                  <a:gd name="T74" fmla="*/ 0 w 221"/>
                  <a:gd name="T75" fmla="*/ 0 h 87"/>
                  <a:gd name="T76" fmla="*/ 0 w 221"/>
                  <a:gd name="T77" fmla="*/ 0 h 87"/>
                  <a:gd name="T78" fmla="*/ 0 w 221"/>
                  <a:gd name="T79" fmla="*/ 0 h 87"/>
                  <a:gd name="T80" fmla="*/ 0 w 221"/>
                  <a:gd name="T81" fmla="*/ 0 h 87"/>
                  <a:gd name="T82" fmla="*/ 0 w 221"/>
                  <a:gd name="T83" fmla="*/ 0 h 87"/>
                  <a:gd name="T84" fmla="*/ 0 w 221"/>
                  <a:gd name="T85" fmla="*/ 0 h 87"/>
                  <a:gd name="T86" fmla="*/ 0 w 221"/>
                  <a:gd name="T87" fmla="*/ 0 h 87"/>
                  <a:gd name="T88" fmla="*/ 0 w 221"/>
                  <a:gd name="T89" fmla="*/ 0 h 87"/>
                  <a:gd name="T90" fmla="*/ 0 w 221"/>
                  <a:gd name="T91" fmla="*/ 0 h 87"/>
                  <a:gd name="T92" fmla="*/ 0 w 221"/>
                  <a:gd name="T93" fmla="*/ 0 h 87"/>
                  <a:gd name="T94" fmla="*/ 0 w 221"/>
                  <a:gd name="T95" fmla="*/ 0 h 87"/>
                  <a:gd name="T96" fmla="*/ 0 w 221"/>
                  <a:gd name="T97" fmla="*/ 0 h 87"/>
                  <a:gd name="T98" fmla="*/ 0 w 221"/>
                  <a:gd name="T99" fmla="*/ 0 h 8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1"/>
                  <a:gd name="T151" fmla="*/ 0 h 87"/>
                  <a:gd name="T152" fmla="*/ 221 w 221"/>
                  <a:gd name="T153" fmla="*/ 87 h 8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1" h="87">
                    <a:moveTo>
                      <a:pt x="69" y="87"/>
                    </a:moveTo>
                    <a:lnTo>
                      <a:pt x="69" y="73"/>
                    </a:lnTo>
                    <a:lnTo>
                      <a:pt x="57" y="73"/>
                    </a:lnTo>
                    <a:lnTo>
                      <a:pt x="57" y="87"/>
                    </a:lnTo>
                    <a:lnTo>
                      <a:pt x="69" y="87"/>
                    </a:lnTo>
                    <a:close/>
                    <a:moveTo>
                      <a:pt x="50" y="87"/>
                    </a:moveTo>
                    <a:lnTo>
                      <a:pt x="50" y="73"/>
                    </a:lnTo>
                    <a:lnTo>
                      <a:pt x="38" y="73"/>
                    </a:lnTo>
                    <a:lnTo>
                      <a:pt x="38" y="87"/>
                    </a:lnTo>
                    <a:lnTo>
                      <a:pt x="50" y="87"/>
                    </a:lnTo>
                    <a:close/>
                    <a:moveTo>
                      <a:pt x="31" y="87"/>
                    </a:moveTo>
                    <a:lnTo>
                      <a:pt x="31" y="73"/>
                    </a:lnTo>
                    <a:lnTo>
                      <a:pt x="19" y="73"/>
                    </a:lnTo>
                    <a:lnTo>
                      <a:pt x="19" y="87"/>
                    </a:lnTo>
                    <a:lnTo>
                      <a:pt x="31" y="87"/>
                    </a:lnTo>
                    <a:close/>
                    <a:moveTo>
                      <a:pt x="12" y="87"/>
                    </a:moveTo>
                    <a:lnTo>
                      <a:pt x="12" y="73"/>
                    </a:lnTo>
                    <a:lnTo>
                      <a:pt x="0" y="73"/>
                    </a:lnTo>
                    <a:lnTo>
                      <a:pt x="0" y="87"/>
                    </a:lnTo>
                    <a:lnTo>
                      <a:pt x="12" y="87"/>
                    </a:lnTo>
                    <a:close/>
                    <a:moveTo>
                      <a:pt x="69" y="29"/>
                    </a:moveTo>
                    <a:lnTo>
                      <a:pt x="69" y="14"/>
                    </a:lnTo>
                    <a:lnTo>
                      <a:pt x="57" y="14"/>
                    </a:lnTo>
                    <a:lnTo>
                      <a:pt x="57" y="29"/>
                    </a:lnTo>
                    <a:lnTo>
                      <a:pt x="69" y="29"/>
                    </a:lnTo>
                    <a:close/>
                    <a:moveTo>
                      <a:pt x="50" y="29"/>
                    </a:moveTo>
                    <a:lnTo>
                      <a:pt x="50" y="14"/>
                    </a:lnTo>
                    <a:lnTo>
                      <a:pt x="38" y="14"/>
                    </a:lnTo>
                    <a:lnTo>
                      <a:pt x="38" y="29"/>
                    </a:lnTo>
                    <a:lnTo>
                      <a:pt x="50" y="29"/>
                    </a:lnTo>
                    <a:close/>
                    <a:moveTo>
                      <a:pt x="31" y="29"/>
                    </a:moveTo>
                    <a:lnTo>
                      <a:pt x="31" y="14"/>
                    </a:lnTo>
                    <a:lnTo>
                      <a:pt x="19" y="14"/>
                    </a:lnTo>
                    <a:lnTo>
                      <a:pt x="19" y="29"/>
                    </a:lnTo>
                    <a:lnTo>
                      <a:pt x="31" y="29"/>
                    </a:lnTo>
                    <a:close/>
                    <a:moveTo>
                      <a:pt x="12" y="29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12" y="29"/>
                    </a:lnTo>
                    <a:close/>
                    <a:moveTo>
                      <a:pt x="159" y="65"/>
                    </a:moveTo>
                    <a:lnTo>
                      <a:pt x="159" y="48"/>
                    </a:lnTo>
                    <a:lnTo>
                      <a:pt x="145" y="48"/>
                    </a:lnTo>
                    <a:lnTo>
                      <a:pt x="145" y="65"/>
                    </a:lnTo>
                    <a:lnTo>
                      <a:pt x="159" y="65"/>
                    </a:lnTo>
                    <a:close/>
                    <a:moveTo>
                      <a:pt x="159" y="40"/>
                    </a:moveTo>
                    <a:lnTo>
                      <a:pt x="159" y="25"/>
                    </a:lnTo>
                    <a:lnTo>
                      <a:pt x="145" y="25"/>
                    </a:lnTo>
                    <a:lnTo>
                      <a:pt x="145" y="40"/>
                    </a:lnTo>
                    <a:lnTo>
                      <a:pt x="159" y="40"/>
                    </a:lnTo>
                    <a:close/>
                    <a:moveTo>
                      <a:pt x="159" y="17"/>
                    </a:moveTo>
                    <a:lnTo>
                      <a:pt x="159" y="0"/>
                    </a:lnTo>
                    <a:lnTo>
                      <a:pt x="145" y="0"/>
                    </a:lnTo>
                    <a:lnTo>
                      <a:pt x="145" y="17"/>
                    </a:lnTo>
                    <a:lnTo>
                      <a:pt x="159" y="17"/>
                    </a:lnTo>
                    <a:close/>
                    <a:moveTo>
                      <a:pt x="180" y="65"/>
                    </a:moveTo>
                    <a:lnTo>
                      <a:pt x="180" y="48"/>
                    </a:lnTo>
                    <a:lnTo>
                      <a:pt x="166" y="48"/>
                    </a:lnTo>
                    <a:lnTo>
                      <a:pt x="166" y="65"/>
                    </a:lnTo>
                    <a:lnTo>
                      <a:pt x="180" y="65"/>
                    </a:lnTo>
                    <a:close/>
                    <a:moveTo>
                      <a:pt x="180" y="40"/>
                    </a:moveTo>
                    <a:lnTo>
                      <a:pt x="180" y="25"/>
                    </a:lnTo>
                    <a:lnTo>
                      <a:pt x="166" y="25"/>
                    </a:lnTo>
                    <a:lnTo>
                      <a:pt x="166" y="40"/>
                    </a:lnTo>
                    <a:lnTo>
                      <a:pt x="180" y="40"/>
                    </a:lnTo>
                    <a:close/>
                    <a:moveTo>
                      <a:pt x="180" y="17"/>
                    </a:moveTo>
                    <a:lnTo>
                      <a:pt x="180" y="0"/>
                    </a:lnTo>
                    <a:lnTo>
                      <a:pt x="166" y="0"/>
                    </a:lnTo>
                    <a:lnTo>
                      <a:pt x="166" y="17"/>
                    </a:lnTo>
                    <a:lnTo>
                      <a:pt x="180" y="17"/>
                    </a:lnTo>
                    <a:close/>
                    <a:moveTo>
                      <a:pt x="200" y="65"/>
                    </a:moveTo>
                    <a:lnTo>
                      <a:pt x="200" y="48"/>
                    </a:lnTo>
                    <a:lnTo>
                      <a:pt x="186" y="48"/>
                    </a:lnTo>
                    <a:lnTo>
                      <a:pt x="186" y="65"/>
                    </a:lnTo>
                    <a:lnTo>
                      <a:pt x="200" y="65"/>
                    </a:lnTo>
                    <a:close/>
                    <a:moveTo>
                      <a:pt x="200" y="40"/>
                    </a:moveTo>
                    <a:lnTo>
                      <a:pt x="200" y="25"/>
                    </a:lnTo>
                    <a:lnTo>
                      <a:pt x="186" y="25"/>
                    </a:lnTo>
                    <a:lnTo>
                      <a:pt x="186" y="40"/>
                    </a:lnTo>
                    <a:lnTo>
                      <a:pt x="200" y="40"/>
                    </a:lnTo>
                    <a:close/>
                    <a:moveTo>
                      <a:pt x="200" y="17"/>
                    </a:moveTo>
                    <a:lnTo>
                      <a:pt x="200" y="0"/>
                    </a:lnTo>
                    <a:lnTo>
                      <a:pt x="186" y="0"/>
                    </a:lnTo>
                    <a:lnTo>
                      <a:pt x="186" y="17"/>
                    </a:lnTo>
                    <a:lnTo>
                      <a:pt x="200" y="17"/>
                    </a:lnTo>
                    <a:close/>
                    <a:moveTo>
                      <a:pt x="221" y="65"/>
                    </a:moveTo>
                    <a:lnTo>
                      <a:pt x="221" y="48"/>
                    </a:lnTo>
                    <a:lnTo>
                      <a:pt x="208" y="48"/>
                    </a:lnTo>
                    <a:lnTo>
                      <a:pt x="208" y="65"/>
                    </a:lnTo>
                    <a:lnTo>
                      <a:pt x="221" y="65"/>
                    </a:lnTo>
                    <a:close/>
                    <a:moveTo>
                      <a:pt x="221" y="40"/>
                    </a:moveTo>
                    <a:lnTo>
                      <a:pt x="221" y="25"/>
                    </a:lnTo>
                    <a:lnTo>
                      <a:pt x="208" y="25"/>
                    </a:lnTo>
                    <a:lnTo>
                      <a:pt x="208" y="40"/>
                    </a:lnTo>
                    <a:lnTo>
                      <a:pt x="221" y="40"/>
                    </a:lnTo>
                    <a:close/>
                    <a:moveTo>
                      <a:pt x="221" y="17"/>
                    </a:moveTo>
                    <a:lnTo>
                      <a:pt x="221" y="0"/>
                    </a:lnTo>
                    <a:lnTo>
                      <a:pt x="208" y="0"/>
                    </a:lnTo>
                    <a:lnTo>
                      <a:pt x="208" y="17"/>
                    </a:lnTo>
                    <a:lnTo>
                      <a:pt x="221" y="1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501"/>
              <p:cNvSpPr>
                <a:spLocks/>
              </p:cNvSpPr>
              <p:nvPr/>
            </p:nvSpPr>
            <p:spPr bwMode="auto">
              <a:xfrm rot="10800000">
                <a:off x="1331" y="913"/>
                <a:ext cx="36" cy="23"/>
              </a:xfrm>
              <a:custGeom>
                <a:avLst/>
                <a:gdLst>
                  <a:gd name="T0" fmla="*/ 0 w 292"/>
                  <a:gd name="T1" fmla="*/ 0 h 101"/>
                  <a:gd name="T2" fmla="*/ 0 w 292"/>
                  <a:gd name="T3" fmla="*/ 0 h 101"/>
                  <a:gd name="T4" fmla="*/ 0 w 292"/>
                  <a:gd name="T5" fmla="*/ 0 h 101"/>
                  <a:gd name="T6" fmla="*/ 0 w 292"/>
                  <a:gd name="T7" fmla="*/ 0 h 101"/>
                  <a:gd name="T8" fmla="*/ 0 w 292"/>
                  <a:gd name="T9" fmla="*/ 0 h 101"/>
                  <a:gd name="T10" fmla="*/ 0 w 292"/>
                  <a:gd name="T11" fmla="*/ 0 h 101"/>
                  <a:gd name="T12" fmla="*/ 0 w 292"/>
                  <a:gd name="T13" fmla="*/ 0 h 101"/>
                  <a:gd name="T14" fmla="*/ 0 w 292"/>
                  <a:gd name="T15" fmla="*/ 0 h 101"/>
                  <a:gd name="T16" fmla="*/ 0 w 292"/>
                  <a:gd name="T17" fmla="*/ 0 h 101"/>
                  <a:gd name="T18" fmla="*/ 0 w 292"/>
                  <a:gd name="T19" fmla="*/ 0 h 101"/>
                  <a:gd name="T20" fmla="*/ 0 w 292"/>
                  <a:gd name="T21" fmla="*/ 0 h 101"/>
                  <a:gd name="T22" fmla="*/ 0 w 292"/>
                  <a:gd name="T23" fmla="*/ 0 h 101"/>
                  <a:gd name="T24" fmla="*/ 0 w 292"/>
                  <a:gd name="T25" fmla="*/ 0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2"/>
                  <a:gd name="T40" fmla="*/ 0 h 101"/>
                  <a:gd name="T41" fmla="*/ 292 w 292"/>
                  <a:gd name="T42" fmla="*/ 101 h 1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2" h="101">
                    <a:moveTo>
                      <a:pt x="223" y="0"/>
                    </a:moveTo>
                    <a:lnTo>
                      <a:pt x="209" y="14"/>
                    </a:lnTo>
                    <a:lnTo>
                      <a:pt x="84" y="1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70" y="101"/>
                    </a:lnTo>
                    <a:lnTo>
                      <a:pt x="84" y="87"/>
                    </a:lnTo>
                    <a:lnTo>
                      <a:pt x="209" y="87"/>
                    </a:lnTo>
                    <a:lnTo>
                      <a:pt x="223" y="101"/>
                    </a:lnTo>
                    <a:lnTo>
                      <a:pt x="292" y="101"/>
                    </a:lnTo>
                    <a:lnTo>
                      <a:pt x="292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Line 502"/>
              <p:cNvSpPr>
                <a:spLocks noChangeShapeType="1"/>
              </p:cNvSpPr>
              <p:nvPr/>
            </p:nvSpPr>
            <p:spPr bwMode="auto">
              <a:xfrm rot="10800000" flipV="1">
                <a:off x="1331" y="932"/>
                <a:ext cx="4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Line 503"/>
              <p:cNvSpPr>
                <a:spLocks noChangeShapeType="1"/>
              </p:cNvSpPr>
              <p:nvPr/>
            </p:nvSpPr>
            <p:spPr bwMode="auto">
              <a:xfrm rot="10800000" flipH="1" flipV="1">
                <a:off x="1331" y="913"/>
                <a:ext cx="4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Line 504"/>
              <p:cNvSpPr>
                <a:spLocks noChangeShapeType="1"/>
              </p:cNvSpPr>
              <p:nvPr/>
            </p:nvSpPr>
            <p:spPr bwMode="auto">
              <a:xfrm rot="10800000">
                <a:off x="1365" y="932"/>
                <a:ext cx="3" cy="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Line 505"/>
              <p:cNvSpPr>
                <a:spLocks noChangeShapeType="1"/>
              </p:cNvSpPr>
              <p:nvPr/>
            </p:nvSpPr>
            <p:spPr bwMode="auto">
              <a:xfrm rot="10800000" flipV="1">
                <a:off x="1365" y="913"/>
                <a:ext cx="3" cy="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Rectangle 506"/>
              <p:cNvSpPr>
                <a:spLocks noChangeArrowheads="1"/>
              </p:cNvSpPr>
              <p:nvPr/>
            </p:nvSpPr>
            <p:spPr bwMode="auto">
              <a:xfrm rot="10800000">
                <a:off x="1334" y="919"/>
                <a:ext cx="30" cy="1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431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>
                  <a:defRPr/>
                </a:pPr>
                <a:endParaRPr lang="ru-RU" altLang="ru-RU" sz="1846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507"/>
              <p:cNvSpPr>
                <a:spLocks/>
              </p:cNvSpPr>
              <p:nvPr/>
            </p:nvSpPr>
            <p:spPr bwMode="auto">
              <a:xfrm rot="10800000">
                <a:off x="1331" y="913"/>
                <a:ext cx="36" cy="23"/>
              </a:xfrm>
              <a:custGeom>
                <a:avLst/>
                <a:gdLst>
                  <a:gd name="T0" fmla="*/ 0 w 292"/>
                  <a:gd name="T1" fmla="*/ 0 h 101"/>
                  <a:gd name="T2" fmla="*/ 0 w 292"/>
                  <a:gd name="T3" fmla="*/ 0 h 101"/>
                  <a:gd name="T4" fmla="*/ 0 w 292"/>
                  <a:gd name="T5" fmla="*/ 0 h 101"/>
                  <a:gd name="T6" fmla="*/ 0 w 292"/>
                  <a:gd name="T7" fmla="*/ 0 h 101"/>
                  <a:gd name="T8" fmla="*/ 0 w 292"/>
                  <a:gd name="T9" fmla="*/ 0 h 101"/>
                  <a:gd name="T10" fmla="*/ 0 w 292"/>
                  <a:gd name="T11" fmla="*/ 0 h 101"/>
                  <a:gd name="T12" fmla="*/ 0 w 292"/>
                  <a:gd name="T13" fmla="*/ 0 h 101"/>
                  <a:gd name="T14" fmla="*/ 0 w 292"/>
                  <a:gd name="T15" fmla="*/ 0 h 101"/>
                  <a:gd name="T16" fmla="*/ 0 w 292"/>
                  <a:gd name="T17" fmla="*/ 0 h 101"/>
                  <a:gd name="T18" fmla="*/ 0 w 292"/>
                  <a:gd name="T19" fmla="*/ 0 h 101"/>
                  <a:gd name="T20" fmla="*/ 0 w 292"/>
                  <a:gd name="T21" fmla="*/ 0 h 101"/>
                  <a:gd name="T22" fmla="*/ 0 w 292"/>
                  <a:gd name="T23" fmla="*/ 0 h 101"/>
                  <a:gd name="T24" fmla="*/ 0 w 292"/>
                  <a:gd name="T25" fmla="*/ 0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2"/>
                  <a:gd name="T40" fmla="*/ 0 h 101"/>
                  <a:gd name="T41" fmla="*/ 292 w 292"/>
                  <a:gd name="T42" fmla="*/ 101 h 1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2" h="101">
                    <a:moveTo>
                      <a:pt x="223" y="0"/>
                    </a:moveTo>
                    <a:lnTo>
                      <a:pt x="209" y="14"/>
                    </a:lnTo>
                    <a:lnTo>
                      <a:pt x="84" y="14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70" y="101"/>
                    </a:lnTo>
                    <a:lnTo>
                      <a:pt x="84" y="87"/>
                    </a:lnTo>
                    <a:lnTo>
                      <a:pt x="209" y="87"/>
                    </a:lnTo>
                    <a:lnTo>
                      <a:pt x="223" y="101"/>
                    </a:lnTo>
                    <a:lnTo>
                      <a:pt x="292" y="101"/>
                    </a:lnTo>
                    <a:lnTo>
                      <a:pt x="292" y="0"/>
                    </a:lnTo>
                    <a:lnTo>
                      <a:pt x="22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98" name="Group 466"/>
          <p:cNvGrpSpPr>
            <a:grpSpLocks/>
          </p:cNvGrpSpPr>
          <p:nvPr/>
        </p:nvGrpSpPr>
        <p:grpSpPr bwMode="auto">
          <a:xfrm rot="16200000">
            <a:off x="8319535" y="4206650"/>
            <a:ext cx="183055" cy="159293"/>
            <a:chOff x="2355" y="2060"/>
            <a:chExt cx="773" cy="713"/>
          </a:xfrm>
        </p:grpSpPr>
        <p:sp>
          <p:nvSpPr>
            <p:cNvPr id="630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631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grpSp>
          <p:nvGrpSpPr>
            <p:cNvPr id="632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633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4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5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99" name="Group 466"/>
          <p:cNvGrpSpPr>
            <a:grpSpLocks/>
          </p:cNvGrpSpPr>
          <p:nvPr/>
        </p:nvGrpSpPr>
        <p:grpSpPr bwMode="auto">
          <a:xfrm rot="16200000">
            <a:off x="8295439" y="3694694"/>
            <a:ext cx="183055" cy="159293"/>
            <a:chOff x="2355" y="2060"/>
            <a:chExt cx="773" cy="713"/>
          </a:xfrm>
        </p:grpSpPr>
        <p:sp>
          <p:nvSpPr>
            <p:cNvPr id="624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625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grpSp>
          <p:nvGrpSpPr>
            <p:cNvPr id="626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627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8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9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00" name="Group 466"/>
          <p:cNvGrpSpPr>
            <a:grpSpLocks/>
          </p:cNvGrpSpPr>
          <p:nvPr/>
        </p:nvGrpSpPr>
        <p:grpSpPr bwMode="auto">
          <a:xfrm rot="16200000">
            <a:off x="7682323" y="4135326"/>
            <a:ext cx="183055" cy="159293"/>
            <a:chOff x="2355" y="2060"/>
            <a:chExt cx="773" cy="713"/>
          </a:xfrm>
        </p:grpSpPr>
        <p:sp>
          <p:nvSpPr>
            <p:cNvPr id="618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619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grpSp>
          <p:nvGrpSpPr>
            <p:cNvPr id="620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621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2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3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01" name="Group 466"/>
          <p:cNvGrpSpPr>
            <a:grpSpLocks/>
          </p:cNvGrpSpPr>
          <p:nvPr/>
        </p:nvGrpSpPr>
        <p:grpSpPr bwMode="auto">
          <a:xfrm rot="16200000">
            <a:off x="7637620" y="3512714"/>
            <a:ext cx="183055" cy="159293"/>
            <a:chOff x="2355" y="2060"/>
            <a:chExt cx="773" cy="713"/>
          </a:xfrm>
        </p:grpSpPr>
        <p:sp>
          <p:nvSpPr>
            <p:cNvPr id="612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613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grpSp>
          <p:nvGrpSpPr>
            <p:cNvPr id="614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615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6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7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03" name="Text Box 2"/>
          <p:cNvSpPr txBox="1">
            <a:spLocks noChangeArrowheads="1"/>
          </p:cNvSpPr>
          <p:nvPr/>
        </p:nvSpPr>
        <p:spPr bwMode="auto">
          <a:xfrm>
            <a:off x="5619110" y="5111333"/>
            <a:ext cx="1268279" cy="2840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84406" tIns="42203" rIns="84406" bIns="42203">
            <a:spAutoFit/>
          </a:bodyPr>
          <a:lstStyle/>
          <a:p>
            <a:pPr algn="ctr" defTabSz="989653"/>
            <a:r>
              <a:rPr lang="ru-RU" sz="554" b="1" dirty="0">
                <a:solidFill>
                  <a:prstClr val="black"/>
                </a:solidFill>
                <a:latin typeface="Times New Roman" pitchFamily="18" charset="0"/>
              </a:rPr>
              <a:t>СИТУАЦИОННЫЙ  ЗАЛ</a:t>
            </a:r>
            <a:endParaRPr lang="ru-RU" altLang="ru-RU" sz="554" dirty="0">
              <a:solidFill>
                <a:prstClr val="black"/>
              </a:solidFill>
            </a:endParaRPr>
          </a:p>
          <a:p>
            <a:pPr algn="ctr" defTabSz="989653"/>
            <a:r>
              <a:rPr lang="en-US" altLang="ru-RU" sz="554" dirty="0">
                <a:solidFill>
                  <a:prstClr val="black"/>
                </a:solidFill>
              </a:rPr>
              <a:t>S </a:t>
            </a:r>
            <a:r>
              <a:rPr lang="ru-RU" altLang="ru-RU" sz="738" dirty="0" smtClean="0">
                <a:solidFill>
                  <a:prstClr val="black"/>
                </a:solidFill>
              </a:rPr>
              <a:t>52</a:t>
            </a:r>
            <a:r>
              <a:rPr lang="ru-RU" sz="738" dirty="0" smtClean="0">
                <a:solidFill>
                  <a:prstClr val="black"/>
                </a:solidFill>
              </a:rPr>
              <a:t> </a:t>
            </a:r>
            <a:r>
              <a:rPr lang="ru-RU" sz="738" dirty="0">
                <a:solidFill>
                  <a:prstClr val="black"/>
                </a:solidFill>
              </a:rPr>
              <a:t>м</a:t>
            </a:r>
            <a:r>
              <a:rPr lang="ru-RU" sz="738" baseline="30000" dirty="0">
                <a:solidFill>
                  <a:prstClr val="black"/>
                </a:solidFill>
              </a:rPr>
              <a:t>2</a:t>
            </a:r>
            <a:endParaRPr lang="ru-RU" altLang="ru-RU" sz="554" dirty="0">
              <a:solidFill>
                <a:prstClr val="black"/>
              </a:solidFill>
            </a:endParaRPr>
          </a:p>
        </p:txBody>
      </p:sp>
      <p:sp>
        <p:nvSpPr>
          <p:cNvPr id="604" name="Text Box 2"/>
          <p:cNvSpPr txBox="1">
            <a:spLocks noChangeArrowheads="1"/>
          </p:cNvSpPr>
          <p:nvPr/>
        </p:nvSpPr>
        <p:spPr bwMode="auto">
          <a:xfrm>
            <a:off x="6286857" y="3194180"/>
            <a:ext cx="1136170" cy="2840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84406" tIns="42203" rIns="84406" bIns="42203">
            <a:spAutoFit/>
          </a:bodyPr>
          <a:lstStyle/>
          <a:p>
            <a:pPr algn="ctr" defTabSz="989653"/>
            <a:r>
              <a:rPr lang="ru-RU" sz="554" b="1" dirty="0">
                <a:solidFill>
                  <a:prstClr val="black"/>
                </a:solidFill>
                <a:latin typeface="Times New Roman" pitchFamily="18" charset="0"/>
              </a:rPr>
              <a:t>ОПЕРАТИВНЫЙ ЗАЛ</a:t>
            </a:r>
            <a:endParaRPr lang="ru-RU" altLang="ru-RU" sz="554" dirty="0">
              <a:solidFill>
                <a:prstClr val="black"/>
              </a:solidFill>
            </a:endParaRPr>
          </a:p>
          <a:p>
            <a:pPr algn="ctr" defTabSz="989653"/>
            <a:r>
              <a:rPr lang="en-US" altLang="ru-RU" sz="554" dirty="0">
                <a:solidFill>
                  <a:prstClr val="black"/>
                </a:solidFill>
              </a:rPr>
              <a:t>S </a:t>
            </a:r>
            <a:r>
              <a:rPr lang="ru-RU" sz="738" dirty="0">
                <a:solidFill>
                  <a:prstClr val="black"/>
                </a:solidFill>
              </a:rPr>
              <a:t>38 м</a:t>
            </a:r>
            <a:r>
              <a:rPr lang="ru-RU" sz="738" baseline="30000" dirty="0">
                <a:solidFill>
                  <a:prstClr val="black"/>
                </a:solidFill>
              </a:rPr>
              <a:t>2</a:t>
            </a:r>
            <a:endParaRPr lang="ru-RU" altLang="ru-RU" sz="554" dirty="0">
              <a:solidFill>
                <a:prstClr val="black"/>
              </a:solidFill>
            </a:endParaRPr>
          </a:p>
        </p:txBody>
      </p:sp>
      <p:sp>
        <p:nvSpPr>
          <p:cNvPr id="605" name="Прямоугольная выноска 604"/>
          <p:cNvSpPr/>
          <p:nvPr/>
        </p:nvSpPr>
        <p:spPr bwMode="auto">
          <a:xfrm>
            <a:off x="7790156" y="3105039"/>
            <a:ext cx="501750" cy="269854"/>
          </a:xfrm>
          <a:prstGeom prst="wedgeRectCallout">
            <a:avLst>
              <a:gd name="adj1" fmla="val 66728"/>
              <a:gd name="adj2" fmla="val 147696"/>
            </a:avLst>
          </a:prstGeom>
          <a:solidFill>
            <a:srgbClr val="CCEC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l" defTabSz="1431925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4375" indent="-103188" algn="l" defTabSz="1431925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31925" indent="-209550" algn="l" defTabSz="1431925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47888" indent="-315913" algn="l" defTabSz="1431925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63850" indent="-419100" algn="l" defTabSz="1431925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554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АРМ 1 </a:t>
            </a:r>
            <a:r>
              <a:rPr lang="ru-RU" sz="554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Начальника ЕДДС</a:t>
            </a:r>
          </a:p>
        </p:txBody>
      </p:sp>
      <p:sp>
        <p:nvSpPr>
          <p:cNvPr id="607" name="Прямоугольная выноска 606"/>
          <p:cNvSpPr/>
          <p:nvPr/>
        </p:nvSpPr>
        <p:spPr bwMode="auto">
          <a:xfrm>
            <a:off x="6729808" y="4112003"/>
            <a:ext cx="650329" cy="348098"/>
          </a:xfrm>
          <a:prstGeom prst="wedgeRectCallout">
            <a:avLst>
              <a:gd name="adj1" fmla="val 68800"/>
              <a:gd name="adj2" fmla="val 5018"/>
            </a:avLst>
          </a:prstGeom>
          <a:solidFill>
            <a:srgbClr val="CCEC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ru-RU" sz="554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АРМ </a:t>
            </a:r>
            <a:r>
              <a:rPr lang="ru-RU" sz="554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54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defRPr/>
            </a:pPr>
            <a:r>
              <a:rPr lang="ru-RU" sz="554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Оператор 112</a:t>
            </a:r>
            <a:endParaRPr lang="ru-RU" sz="554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8" name="Прямоугольная выноска 607"/>
          <p:cNvSpPr/>
          <p:nvPr/>
        </p:nvSpPr>
        <p:spPr bwMode="auto">
          <a:xfrm>
            <a:off x="7417889" y="5129097"/>
            <a:ext cx="580857" cy="193588"/>
          </a:xfrm>
          <a:prstGeom prst="wedgeRectCallout">
            <a:avLst>
              <a:gd name="adj1" fmla="val 89290"/>
              <a:gd name="adj2" fmla="val 106018"/>
            </a:avLst>
          </a:prstGeom>
          <a:solidFill>
            <a:srgbClr val="CCEC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ru-RU" sz="554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Баннер ЕДДС</a:t>
            </a:r>
          </a:p>
        </p:txBody>
      </p:sp>
      <p:sp>
        <p:nvSpPr>
          <p:cNvPr id="609" name="Прямоугольная выноска 608"/>
          <p:cNvSpPr/>
          <p:nvPr/>
        </p:nvSpPr>
        <p:spPr bwMode="auto">
          <a:xfrm rot="16200000">
            <a:off x="8281952" y="3740258"/>
            <a:ext cx="725314" cy="227246"/>
          </a:xfrm>
          <a:prstGeom prst="wedgeRectCallout">
            <a:avLst>
              <a:gd name="adj1" fmla="val -1630"/>
              <a:gd name="adj2" fmla="val 217379"/>
            </a:avLst>
          </a:prstGeom>
          <a:solidFill>
            <a:srgbClr val="CCEC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ru-RU" sz="554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Баннер ЕДДС</a:t>
            </a:r>
          </a:p>
        </p:txBody>
      </p:sp>
      <p:sp>
        <p:nvSpPr>
          <p:cNvPr id="610" name="Прямоугольная выноска 609"/>
          <p:cNvSpPr/>
          <p:nvPr/>
        </p:nvSpPr>
        <p:spPr bwMode="auto">
          <a:xfrm>
            <a:off x="5804827" y="6044798"/>
            <a:ext cx="533296" cy="244103"/>
          </a:xfrm>
          <a:prstGeom prst="wedgeRectCallout">
            <a:avLst>
              <a:gd name="adj1" fmla="val 124050"/>
              <a:gd name="adj2" fmla="val -129821"/>
            </a:avLst>
          </a:prstGeom>
          <a:solidFill>
            <a:srgbClr val="CCEC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l" defTabSz="1431925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4375" indent="-103188" algn="l" defTabSz="1431925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31925" indent="-209550" algn="l" defTabSz="1431925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47888" indent="-315913" algn="l" defTabSz="1431925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63850" indent="-419100" algn="l" defTabSz="1431925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554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АРМ</a:t>
            </a:r>
          </a:p>
          <a:p>
            <a:pPr algn="ctr">
              <a:defRPr/>
            </a:pPr>
            <a:r>
              <a:rPr lang="ru-RU" sz="554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Председателя КЧС</a:t>
            </a:r>
          </a:p>
        </p:txBody>
      </p:sp>
      <p:sp>
        <p:nvSpPr>
          <p:cNvPr id="611" name="Freeform 90"/>
          <p:cNvSpPr>
            <a:spLocks/>
          </p:cNvSpPr>
          <p:nvPr/>
        </p:nvSpPr>
        <p:spPr bwMode="auto">
          <a:xfrm rot="16200000">
            <a:off x="4945682" y="4844498"/>
            <a:ext cx="152103" cy="338508"/>
          </a:xfrm>
          <a:custGeom>
            <a:avLst/>
            <a:gdLst>
              <a:gd name="T0" fmla="*/ 0 w 112"/>
              <a:gd name="T1" fmla="*/ 0 h 1455"/>
              <a:gd name="T2" fmla="*/ 2147483646 w 112"/>
              <a:gd name="T3" fmla="*/ 0 h 1455"/>
              <a:gd name="T4" fmla="*/ 2147483646 w 112"/>
              <a:gd name="T5" fmla="*/ 0 h 1455"/>
              <a:gd name="T6" fmla="*/ 0 w 112"/>
              <a:gd name="T7" fmla="*/ 0 h 1455"/>
              <a:gd name="T8" fmla="*/ 0 w 112"/>
              <a:gd name="T9" fmla="*/ 0 h 1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1455"/>
              <a:gd name="T17" fmla="*/ 112 w 112"/>
              <a:gd name="T18" fmla="*/ 1455 h 1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1455">
                <a:moveTo>
                  <a:pt x="0" y="1455"/>
                </a:moveTo>
                <a:lnTo>
                  <a:pt x="112" y="1455"/>
                </a:lnTo>
                <a:lnTo>
                  <a:pt x="112" y="112"/>
                </a:lnTo>
                <a:lnTo>
                  <a:pt x="0" y="0"/>
                </a:lnTo>
                <a:lnTo>
                  <a:pt x="0" y="1455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defTabSz="914400">
              <a:defRPr/>
            </a:pPr>
            <a:endParaRPr lang="ru-RU" sz="1187" kern="0">
              <a:solidFill>
                <a:prstClr val="black"/>
              </a:solidFill>
            </a:endParaRPr>
          </a:p>
        </p:txBody>
      </p:sp>
      <p:sp>
        <p:nvSpPr>
          <p:cNvPr id="602" name="Прямоугольная выноска 601"/>
          <p:cNvSpPr/>
          <p:nvPr/>
        </p:nvSpPr>
        <p:spPr bwMode="auto">
          <a:xfrm>
            <a:off x="6078686" y="3533315"/>
            <a:ext cx="641455" cy="277354"/>
          </a:xfrm>
          <a:prstGeom prst="wedgeRectCallout">
            <a:avLst>
              <a:gd name="adj1" fmla="val -79893"/>
              <a:gd name="adj2" fmla="val 15622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9653">
              <a:defRPr/>
            </a:pPr>
            <a:r>
              <a:rPr lang="ru-RU" sz="554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Средство отображения информации</a:t>
            </a:r>
          </a:p>
        </p:txBody>
      </p:sp>
      <p:grpSp>
        <p:nvGrpSpPr>
          <p:cNvPr id="1400" name="Group 484"/>
          <p:cNvGrpSpPr>
            <a:grpSpLocks/>
          </p:cNvGrpSpPr>
          <p:nvPr/>
        </p:nvGrpSpPr>
        <p:grpSpPr bwMode="auto">
          <a:xfrm rot="10800000">
            <a:off x="5794189" y="4219700"/>
            <a:ext cx="182574" cy="170607"/>
            <a:chOff x="1519" y="1572"/>
            <a:chExt cx="532" cy="383"/>
          </a:xfrm>
        </p:grpSpPr>
        <p:sp>
          <p:nvSpPr>
            <p:cNvPr id="1401" name="Rectangle 485"/>
            <p:cNvSpPr>
              <a:spLocks noChangeArrowheads="1"/>
            </p:cNvSpPr>
            <p:nvPr/>
          </p:nvSpPr>
          <p:spPr bwMode="auto">
            <a:xfrm>
              <a:off x="1683" y="1583"/>
              <a:ext cx="337" cy="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ru-RU" altLang="ru-RU" sz="2000">
                <a:solidFill>
                  <a:prstClr val="black"/>
                </a:solidFill>
              </a:endParaRPr>
            </a:p>
          </p:txBody>
        </p:sp>
        <p:sp>
          <p:nvSpPr>
            <p:cNvPr id="1402" name="Rectangle 486"/>
            <p:cNvSpPr>
              <a:spLocks noChangeArrowheads="1"/>
            </p:cNvSpPr>
            <p:nvPr/>
          </p:nvSpPr>
          <p:spPr bwMode="auto">
            <a:xfrm>
              <a:off x="1683" y="1583"/>
              <a:ext cx="337" cy="36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ru-RU" altLang="ru-RU" sz="2000">
                <a:solidFill>
                  <a:prstClr val="black"/>
                </a:solidFill>
              </a:endParaRPr>
            </a:p>
          </p:txBody>
        </p:sp>
        <p:sp>
          <p:nvSpPr>
            <p:cNvPr id="1403" name="Rectangle 487"/>
            <p:cNvSpPr>
              <a:spLocks noChangeArrowheads="1"/>
            </p:cNvSpPr>
            <p:nvPr/>
          </p:nvSpPr>
          <p:spPr bwMode="auto">
            <a:xfrm>
              <a:off x="1519" y="1572"/>
              <a:ext cx="133" cy="3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ru-RU" altLang="ru-RU" sz="2000">
                <a:solidFill>
                  <a:prstClr val="black"/>
                </a:solidFill>
              </a:endParaRPr>
            </a:p>
          </p:txBody>
        </p:sp>
        <p:sp>
          <p:nvSpPr>
            <p:cNvPr id="1404" name="Rectangle 488"/>
            <p:cNvSpPr>
              <a:spLocks noChangeArrowheads="1"/>
            </p:cNvSpPr>
            <p:nvPr/>
          </p:nvSpPr>
          <p:spPr bwMode="auto">
            <a:xfrm>
              <a:off x="1519" y="1572"/>
              <a:ext cx="133" cy="38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ru-RU" altLang="ru-RU" sz="2000">
                <a:solidFill>
                  <a:prstClr val="black"/>
                </a:solidFill>
              </a:endParaRPr>
            </a:p>
          </p:txBody>
        </p:sp>
        <p:sp>
          <p:nvSpPr>
            <p:cNvPr id="1405" name="Freeform 489"/>
            <p:cNvSpPr>
              <a:spLocks noEditPoints="1"/>
            </p:cNvSpPr>
            <p:nvPr/>
          </p:nvSpPr>
          <p:spPr bwMode="auto">
            <a:xfrm>
              <a:off x="1703" y="1604"/>
              <a:ext cx="348" cy="319"/>
            </a:xfrm>
            <a:custGeom>
              <a:avLst/>
              <a:gdLst>
                <a:gd name="T0" fmla="*/ 1 w 695"/>
                <a:gd name="T1" fmla="*/ 1 h 637"/>
                <a:gd name="T2" fmla="*/ 1 w 695"/>
                <a:gd name="T3" fmla="*/ 1 h 637"/>
                <a:gd name="T4" fmla="*/ 1 w 695"/>
                <a:gd name="T5" fmla="*/ 1 h 637"/>
                <a:gd name="T6" fmla="*/ 1 w 695"/>
                <a:gd name="T7" fmla="*/ 1 h 637"/>
                <a:gd name="T8" fmla="*/ 1 w 695"/>
                <a:gd name="T9" fmla="*/ 1 h 637"/>
                <a:gd name="T10" fmla="*/ 1 w 695"/>
                <a:gd name="T11" fmla="*/ 1 h 637"/>
                <a:gd name="T12" fmla="*/ 1 w 695"/>
                <a:gd name="T13" fmla="*/ 1 h 637"/>
                <a:gd name="T14" fmla="*/ 1 w 695"/>
                <a:gd name="T15" fmla="*/ 1 h 637"/>
                <a:gd name="T16" fmla="*/ 1 w 695"/>
                <a:gd name="T17" fmla="*/ 1 h 637"/>
                <a:gd name="T18" fmla="*/ 1 w 695"/>
                <a:gd name="T19" fmla="*/ 1 h 637"/>
                <a:gd name="T20" fmla="*/ 1 w 695"/>
                <a:gd name="T21" fmla="*/ 0 h 637"/>
                <a:gd name="T22" fmla="*/ 1 w 695"/>
                <a:gd name="T23" fmla="*/ 1 h 637"/>
                <a:gd name="T24" fmla="*/ 1 w 695"/>
                <a:gd name="T25" fmla="*/ 1 h 637"/>
                <a:gd name="T26" fmla="*/ 1 w 695"/>
                <a:gd name="T27" fmla="*/ 1 h 637"/>
                <a:gd name="T28" fmla="*/ 1 w 695"/>
                <a:gd name="T29" fmla="*/ 1 h 637"/>
                <a:gd name="T30" fmla="*/ 1 w 695"/>
                <a:gd name="T31" fmla="*/ 1 h 637"/>
                <a:gd name="T32" fmla="*/ 1 w 695"/>
                <a:gd name="T33" fmla="*/ 1 h 637"/>
                <a:gd name="T34" fmla="*/ 1 w 695"/>
                <a:gd name="T35" fmla="*/ 1 h 637"/>
                <a:gd name="T36" fmla="*/ 1 w 695"/>
                <a:gd name="T37" fmla="*/ 1 h 637"/>
                <a:gd name="T38" fmla="*/ 1 w 695"/>
                <a:gd name="T39" fmla="*/ 1 h 637"/>
                <a:gd name="T40" fmla="*/ 1 w 695"/>
                <a:gd name="T41" fmla="*/ 1 h 637"/>
                <a:gd name="T42" fmla="*/ 1 w 695"/>
                <a:gd name="T43" fmla="*/ 1 h 637"/>
                <a:gd name="T44" fmla="*/ 1 w 695"/>
                <a:gd name="T45" fmla="*/ 0 h 637"/>
                <a:gd name="T46" fmla="*/ 1 w 695"/>
                <a:gd name="T47" fmla="*/ 0 h 637"/>
                <a:gd name="T48" fmla="*/ 1 w 695"/>
                <a:gd name="T49" fmla="*/ 1 h 637"/>
                <a:gd name="T50" fmla="*/ 1 w 695"/>
                <a:gd name="T51" fmla="*/ 1 h 637"/>
                <a:gd name="T52" fmla="*/ 1 w 695"/>
                <a:gd name="T53" fmla="*/ 1 h 637"/>
                <a:gd name="T54" fmla="*/ 1 w 695"/>
                <a:gd name="T55" fmla="*/ 1 h 637"/>
                <a:gd name="T56" fmla="*/ 1 w 695"/>
                <a:gd name="T57" fmla="*/ 1 h 637"/>
                <a:gd name="T58" fmla="*/ 1 w 695"/>
                <a:gd name="T59" fmla="*/ 1 h 637"/>
                <a:gd name="T60" fmla="*/ 1 w 695"/>
                <a:gd name="T61" fmla="*/ 1 h 637"/>
                <a:gd name="T62" fmla="*/ 1 w 695"/>
                <a:gd name="T63" fmla="*/ 1 h 637"/>
                <a:gd name="T64" fmla="*/ 1 w 695"/>
                <a:gd name="T65" fmla="*/ 1 h 637"/>
                <a:gd name="T66" fmla="*/ 1 w 695"/>
                <a:gd name="T67" fmla="*/ 1 h 637"/>
                <a:gd name="T68" fmla="*/ 1 w 695"/>
                <a:gd name="T69" fmla="*/ 1 h 637"/>
                <a:gd name="T70" fmla="*/ 1 w 695"/>
                <a:gd name="T71" fmla="*/ 1 h 637"/>
                <a:gd name="T72" fmla="*/ 0 w 695"/>
                <a:gd name="T73" fmla="*/ 1 h 637"/>
                <a:gd name="T74" fmla="*/ 1 w 695"/>
                <a:gd name="T75" fmla="*/ 1 h 637"/>
                <a:gd name="T76" fmla="*/ 1 w 695"/>
                <a:gd name="T77" fmla="*/ 1 h 637"/>
                <a:gd name="T78" fmla="*/ 1 w 695"/>
                <a:gd name="T79" fmla="*/ 1 h 637"/>
                <a:gd name="T80" fmla="*/ 1 w 695"/>
                <a:gd name="T81" fmla="*/ 0 h 6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95"/>
                <a:gd name="T124" fmla="*/ 0 h 637"/>
                <a:gd name="T125" fmla="*/ 695 w 695"/>
                <a:gd name="T126" fmla="*/ 637 h 6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95" h="637">
                  <a:moveTo>
                    <a:pt x="159" y="0"/>
                  </a:moveTo>
                  <a:lnTo>
                    <a:pt x="351" y="70"/>
                  </a:lnTo>
                  <a:lnTo>
                    <a:pt x="351" y="568"/>
                  </a:lnTo>
                  <a:lnTo>
                    <a:pt x="159" y="637"/>
                  </a:lnTo>
                  <a:lnTo>
                    <a:pt x="156" y="598"/>
                  </a:lnTo>
                  <a:lnTo>
                    <a:pt x="154" y="557"/>
                  </a:lnTo>
                  <a:lnTo>
                    <a:pt x="151" y="517"/>
                  </a:lnTo>
                  <a:lnTo>
                    <a:pt x="150" y="478"/>
                  </a:lnTo>
                  <a:lnTo>
                    <a:pt x="149" y="438"/>
                  </a:lnTo>
                  <a:lnTo>
                    <a:pt x="147" y="397"/>
                  </a:lnTo>
                  <a:lnTo>
                    <a:pt x="147" y="358"/>
                  </a:lnTo>
                  <a:lnTo>
                    <a:pt x="147" y="318"/>
                  </a:lnTo>
                  <a:lnTo>
                    <a:pt x="147" y="278"/>
                  </a:lnTo>
                  <a:lnTo>
                    <a:pt x="147" y="239"/>
                  </a:lnTo>
                  <a:lnTo>
                    <a:pt x="149" y="198"/>
                  </a:lnTo>
                  <a:lnTo>
                    <a:pt x="150" y="158"/>
                  </a:lnTo>
                  <a:lnTo>
                    <a:pt x="151" y="119"/>
                  </a:lnTo>
                  <a:lnTo>
                    <a:pt x="154" y="79"/>
                  </a:lnTo>
                  <a:lnTo>
                    <a:pt x="156" y="39"/>
                  </a:lnTo>
                  <a:lnTo>
                    <a:pt x="159" y="0"/>
                  </a:lnTo>
                  <a:close/>
                  <a:moveTo>
                    <a:pt x="351" y="70"/>
                  </a:moveTo>
                  <a:lnTo>
                    <a:pt x="678" y="70"/>
                  </a:lnTo>
                  <a:lnTo>
                    <a:pt x="681" y="101"/>
                  </a:lnTo>
                  <a:lnTo>
                    <a:pt x="685" y="131"/>
                  </a:lnTo>
                  <a:lnTo>
                    <a:pt x="689" y="162"/>
                  </a:lnTo>
                  <a:lnTo>
                    <a:pt x="691" y="193"/>
                  </a:lnTo>
                  <a:lnTo>
                    <a:pt x="693" y="224"/>
                  </a:lnTo>
                  <a:lnTo>
                    <a:pt x="694" y="256"/>
                  </a:lnTo>
                  <a:lnTo>
                    <a:pt x="695" y="287"/>
                  </a:lnTo>
                  <a:lnTo>
                    <a:pt x="695" y="318"/>
                  </a:lnTo>
                  <a:lnTo>
                    <a:pt x="695" y="349"/>
                  </a:lnTo>
                  <a:lnTo>
                    <a:pt x="694" y="380"/>
                  </a:lnTo>
                  <a:lnTo>
                    <a:pt x="693" y="412"/>
                  </a:lnTo>
                  <a:lnTo>
                    <a:pt x="691" y="443"/>
                  </a:lnTo>
                  <a:lnTo>
                    <a:pt x="689" y="474"/>
                  </a:lnTo>
                  <a:lnTo>
                    <a:pt x="685" y="505"/>
                  </a:lnTo>
                  <a:lnTo>
                    <a:pt x="681" y="536"/>
                  </a:lnTo>
                  <a:lnTo>
                    <a:pt x="678" y="568"/>
                  </a:lnTo>
                  <a:lnTo>
                    <a:pt x="351" y="568"/>
                  </a:lnTo>
                  <a:lnTo>
                    <a:pt x="351" y="70"/>
                  </a:lnTo>
                  <a:close/>
                  <a:moveTo>
                    <a:pt x="19" y="0"/>
                  </a:moveTo>
                  <a:lnTo>
                    <a:pt x="159" y="0"/>
                  </a:lnTo>
                  <a:lnTo>
                    <a:pt x="156" y="39"/>
                  </a:lnTo>
                  <a:lnTo>
                    <a:pt x="154" y="79"/>
                  </a:lnTo>
                  <a:lnTo>
                    <a:pt x="151" y="119"/>
                  </a:lnTo>
                  <a:lnTo>
                    <a:pt x="150" y="158"/>
                  </a:lnTo>
                  <a:lnTo>
                    <a:pt x="149" y="198"/>
                  </a:lnTo>
                  <a:lnTo>
                    <a:pt x="147" y="239"/>
                  </a:lnTo>
                  <a:lnTo>
                    <a:pt x="147" y="278"/>
                  </a:lnTo>
                  <a:lnTo>
                    <a:pt x="147" y="318"/>
                  </a:lnTo>
                  <a:lnTo>
                    <a:pt x="147" y="358"/>
                  </a:lnTo>
                  <a:lnTo>
                    <a:pt x="147" y="397"/>
                  </a:lnTo>
                  <a:lnTo>
                    <a:pt x="149" y="438"/>
                  </a:lnTo>
                  <a:lnTo>
                    <a:pt x="150" y="478"/>
                  </a:lnTo>
                  <a:lnTo>
                    <a:pt x="151" y="517"/>
                  </a:lnTo>
                  <a:lnTo>
                    <a:pt x="154" y="557"/>
                  </a:lnTo>
                  <a:lnTo>
                    <a:pt x="156" y="598"/>
                  </a:lnTo>
                  <a:lnTo>
                    <a:pt x="159" y="637"/>
                  </a:lnTo>
                  <a:lnTo>
                    <a:pt x="19" y="637"/>
                  </a:lnTo>
                  <a:lnTo>
                    <a:pt x="14" y="598"/>
                  </a:lnTo>
                  <a:lnTo>
                    <a:pt x="10" y="557"/>
                  </a:lnTo>
                  <a:lnTo>
                    <a:pt x="8" y="517"/>
                  </a:lnTo>
                  <a:lnTo>
                    <a:pt x="5" y="478"/>
                  </a:lnTo>
                  <a:lnTo>
                    <a:pt x="3" y="438"/>
                  </a:lnTo>
                  <a:lnTo>
                    <a:pt x="1" y="397"/>
                  </a:lnTo>
                  <a:lnTo>
                    <a:pt x="0" y="358"/>
                  </a:lnTo>
                  <a:lnTo>
                    <a:pt x="0" y="318"/>
                  </a:lnTo>
                  <a:lnTo>
                    <a:pt x="0" y="278"/>
                  </a:lnTo>
                  <a:lnTo>
                    <a:pt x="1" y="239"/>
                  </a:lnTo>
                  <a:lnTo>
                    <a:pt x="3" y="198"/>
                  </a:lnTo>
                  <a:lnTo>
                    <a:pt x="5" y="158"/>
                  </a:lnTo>
                  <a:lnTo>
                    <a:pt x="8" y="119"/>
                  </a:lnTo>
                  <a:lnTo>
                    <a:pt x="10" y="79"/>
                  </a:lnTo>
                  <a:lnTo>
                    <a:pt x="14" y="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1406" name="Freeform 490"/>
            <p:cNvSpPr>
              <a:spLocks/>
            </p:cNvSpPr>
            <p:nvPr/>
          </p:nvSpPr>
          <p:spPr bwMode="auto">
            <a:xfrm>
              <a:off x="1777" y="1604"/>
              <a:ext cx="102" cy="319"/>
            </a:xfrm>
            <a:custGeom>
              <a:avLst/>
              <a:gdLst>
                <a:gd name="T0" fmla="*/ 1 w 204"/>
                <a:gd name="T1" fmla="*/ 0 h 637"/>
                <a:gd name="T2" fmla="*/ 1 w 204"/>
                <a:gd name="T3" fmla="*/ 1 h 637"/>
                <a:gd name="T4" fmla="*/ 1 w 204"/>
                <a:gd name="T5" fmla="*/ 1 h 637"/>
                <a:gd name="T6" fmla="*/ 1 w 204"/>
                <a:gd name="T7" fmla="*/ 1 h 637"/>
                <a:gd name="T8" fmla="*/ 1 w 204"/>
                <a:gd name="T9" fmla="*/ 1 h 637"/>
                <a:gd name="T10" fmla="*/ 1 w 204"/>
                <a:gd name="T11" fmla="*/ 1 h 637"/>
                <a:gd name="T12" fmla="*/ 1 w 204"/>
                <a:gd name="T13" fmla="*/ 1 h 637"/>
                <a:gd name="T14" fmla="*/ 1 w 204"/>
                <a:gd name="T15" fmla="*/ 1 h 637"/>
                <a:gd name="T16" fmla="*/ 1 w 204"/>
                <a:gd name="T17" fmla="*/ 1 h 637"/>
                <a:gd name="T18" fmla="*/ 1 w 204"/>
                <a:gd name="T19" fmla="*/ 1 h 637"/>
                <a:gd name="T20" fmla="*/ 0 w 204"/>
                <a:gd name="T21" fmla="*/ 1 h 637"/>
                <a:gd name="T22" fmla="*/ 0 w 204"/>
                <a:gd name="T23" fmla="*/ 1 h 637"/>
                <a:gd name="T24" fmla="*/ 0 w 204"/>
                <a:gd name="T25" fmla="*/ 1 h 637"/>
                <a:gd name="T26" fmla="*/ 0 w 204"/>
                <a:gd name="T27" fmla="*/ 1 h 637"/>
                <a:gd name="T28" fmla="*/ 0 w 204"/>
                <a:gd name="T29" fmla="*/ 1 h 637"/>
                <a:gd name="T30" fmla="*/ 1 w 204"/>
                <a:gd name="T31" fmla="*/ 1 h 637"/>
                <a:gd name="T32" fmla="*/ 1 w 204"/>
                <a:gd name="T33" fmla="*/ 1 h 637"/>
                <a:gd name="T34" fmla="*/ 1 w 204"/>
                <a:gd name="T35" fmla="*/ 1 h 637"/>
                <a:gd name="T36" fmla="*/ 1 w 204"/>
                <a:gd name="T37" fmla="*/ 1 h 637"/>
                <a:gd name="T38" fmla="*/ 1 w 204"/>
                <a:gd name="T39" fmla="*/ 1 h 637"/>
                <a:gd name="T40" fmla="*/ 1 w 204"/>
                <a:gd name="T41" fmla="*/ 0 h 637"/>
                <a:gd name="T42" fmla="*/ 1 w 204"/>
                <a:gd name="T43" fmla="*/ 0 h 6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4"/>
                <a:gd name="T67" fmla="*/ 0 h 637"/>
                <a:gd name="T68" fmla="*/ 204 w 204"/>
                <a:gd name="T69" fmla="*/ 637 h 6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4" h="637">
                  <a:moveTo>
                    <a:pt x="12" y="0"/>
                  </a:moveTo>
                  <a:lnTo>
                    <a:pt x="204" y="70"/>
                  </a:lnTo>
                  <a:lnTo>
                    <a:pt x="204" y="568"/>
                  </a:lnTo>
                  <a:lnTo>
                    <a:pt x="12" y="637"/>
                  </a:lnTo>
                  <a:lnTo>
                    <a:pt x="9" y="598"/>
                  </a:lnTo>
                  <a:lnTo>
                    <a:pt x="7" y="557"/>
                  </a:lnTo>
                  <a:lnTo>
                    <a:pt x="4" y="517"/>
                  </a:lnTo>
                  <a:lnTo>
                    <a:pt x="3" y="478"/>
                  </a:lnTo>
                  <a:lnTo>
                    <a:pt x="2" y="438"/>
                  </a:lnTo>
                  <a:lnTo>
                    <a:pt x="0" y="397"/>
                  </a:lnTo>
                  <a:lnTo>
                    <a:pt x="0" y="358"/>
                  </a:lnTo>
                  <a:lnTo>
                    <a:pt x="0" y="318"/>
                  </a:lnTo>
                  <a:lnTo>
                    <a:pt x="0" y="278"/>
                  </a:lnTo>
                  <a:lnTo>
                    <a:pt x="0" y="239"/>
                  </a:lnTo>
                  <a:lnTo>
                    <a:pt x="2" y="198"/>
                  </a:lnTo>
                  <a:lnTo>
                    <a:pt x="3" y="158"/>
                  </a:lnTo>
                  <a:lnTo>
                    <a:pt x="4" y="119"/>
                  </a:lnTo>
                  <a:lnTo>
                    <a:pt x="7" y="79"/>
                  </a:lnTo>
                  <a:lnTo>
                    <a:pt x="9" y="39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1407" name="Freeform 491"/>
            <p:cNvSpPr>
              <a:spLocks/>
            </p:cNvSpPr>
            <p:nvPr/>
          </p:nvSpPr>
          <p:spPr bwMode="auto">
            <a:xfrm>
              <a:off x="1812" y="1622"/>
              <a:ext cx="172" cy="249"/>
            </a:xfrm>
            <a:custGeom>
              <a:avLst/>
              <a:gdLst>
                <a:gd name="T0" fmla="*/ 0 w 344"/>
                <a:gd name="T1" fmla="*/ 0 h 498"/>
                <a:gd name="T2" fmla="*/ 1 w 344"/>
                <a:gd name="T3" fmla="*/ 0 h 498"/>
                <a:gd name="T4" fmla="*/ 1 w 344"/>
                <a:gd name="T5" fmla="*/ 0 h 498"/>
                <a:gd name="T6" fmla="*/ 1 w 344"/>
                <a:gd name="T7" fmla="*/ 1 h 498"/>
                <a:gd name="T8" fmla="*/ 1 w 344"/>
                <a:gd name="T9" fmla="*/ 1 h 498"/>
                <a:gd name="T10" fmla="*/ 1 w 344"/>
                <a:gd name="T11" fmla="*/ 1 h 498"/>
                <a:gd name="T12" fmla="*/ 1 w 344"/>
                <a:gd name="T13" fmla="*/ 1 h 498"/>
                <a:gd name="T14" fmla="*/ 1 w 344"/>
                <a:gd name="T15" fmla="*/ 1 h 498"/>
                <a:gd name="T16" fmla="*/ 1 w 344"/>
                <a:gd name="T17" fmla="*/ 1 h 498"/>
                <a:gd name="T18" fmla="*/ 1 w 344"/>
                <a:gd name="T19" fmla="*/ 1 h 498"/>
                <a:gd name="T20" fmla="*/ 1 w 344"/>
                <a:gd name="T21" fmla="*/ 1 h 498"/>
                <a:gd name="T22" fmla="*/ 1 w 344"/>
                <a:gd name="T23" fmla="*/ 1 h 498"/>
                <a:gd name="T24" fmla="*/ 1 w 344"/>
                <a:gd name="T25" fmla="*/ 1 h 498"/>
                <a:gd name="T26" fmla="*/ 1 w 344"/>
                <a:gd name="T27" fmla="*/ 1 h 498"/>
                <a:gd name="T28" fmla="*/ 1 w 344"/>
                <a:gd name="T29" fmla="*/ 1 h 498"/>
                <a:gd name="T30" fmla="*/ 1 w 344"/>
                <a:gd name="T31" fmla="*/ 1 h 498"/>
                <a:gd name="T32" fmla="*/ 1 w 344"/>
                <a:gd name="T33" fmla="*/ 1 h 498"/>
                <a:gd name="T34" fmla="*/ 1 w 344"/>
                <a:gd name="T35" fmla="*/ 1 h 498"/>
                <a:gd name="T36" fmla="*/ 1 w 344"/>
                <a:gd name="T37" fmla="*/ 1 h 498"/>
                <a:gd name="T38" fmla="*/ 1 w 344"/>
                <a:gd name="T39" fmla="*/ 1 h 498"/>
                <a:gd name="T40" fmla="*/ 0 w 344"/>
                <a:gd name="T41" fmla="*/ 1 h 498"/>
                <a:gd name="T42" fmla="*/ 0 w 344"/>
                <a:gd name="T43" fmla="*/ 0 h 498"/>
                <a:gd name="T44" fmla="*/ 0 w 344"/>
                <a:gd name="T45" fmla="*/ 0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4"/>
                <a:gd name="T70" fmla="*/ 0 h 498"/>
                <a:gd name="T71" fmla="*/ 344 w 344"/>
                <a:gd name="T72" fmla="*/ 498 h 4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4" h="498">
                  <a:moveTo>
                    <a:pt x="0" y="0"/>
                  </a:moveTo>
                  <a:lnTo>
                    <a:pt x="327" y="0"/>
                  </a:lnTo>
                  <a:lnTo>
                    <a:pt x="330" y="31"/>
                  </a:lnTo>
                  <a:lnTo>
                    <a:pt x="334" y="61"/>
                  </a:lnTo>
                  <a:lnTo>
                    <a:pt x="338" y="92"/>
                  </a:lnTo>
                  <a:lnTo>
                    <a:pt x="340" y="123"/>
                  </a:lnTo>
                  <a:lnTo>
                    <a:pt x="342" y="154"/>
                  </a:lnTo>
                  <a:lnTo>
                    <a:pt x="343" y="186"/>
                  </a:lnTo>
                  <a:lnTo>
                    <a:pt x="344" y="217"/>
                  </a:lnTo>
                  <a:lnTo>
                    <a:pt x="344" y="248"/>
                  </a:lnTo>
                  <a:lnTo>
                    <a:pt x="344" y="279"/>
                  </a:lnTo>
                  <a:lnTo>
                    <a:pt x="343" y="310"/>
                  </a:lnTo>
                  <a:lnTo>
                    <a:pt x="342" y="342"/>
                  </a:lnTo>
                  <a:lnTo>
                    <a:pt x="340" y="373"/>
                  </a:lnTo>
                  <a:lnTo>
                    <a:pt x="338" y="404"/>
                  </a:lnTo>
                  <a:lnTo>
                    <a:pt x="334" y="435"/>
                  </a:lnTo>
                  <a:lnTo>
                    <a:pt x="330" y="466"/>
                  </a:lnTo>
                  <a:lnTo>
                    <a:pt x="327" y="498"/>
                  </a:lnTo>
                  <a:lnTo>
                    <a:pt x="0" y="49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1408" name="Freeform 492"/>
            <p:cNvSpPr>
              <a:spLocks/>
            </p:cNvSpPr>
            <p:nvPr/>
          </p:nvSpPr>
          <p:spPr bwMode="auto">
            <a:xfrm>
              <a:off x="1703" y="1604"/>
              <a:ext cx="79" cy="319"/>
            </a:xfrm>
            <a:custGeom>
              <a:avLst/>
              <a:gdLst>
                <a:gd name="T0" fmla="*/ 0 w 159"/>
                <a:gd name="T1" fmla="*/ 0 h 637"/>
                <a:gd name="T2" fmla="*/ 0 w 159"/>
                <a:gd name="T3" fmla="*/ 0 h 637"/>
                <a:gd name="T4" fmla="*/ 0 w 159"/>
                <a:gd name="T5" fmla="*/ 0 h 637"/>
                <a:gd name="T6" fmla="*/ 0 w 159"/>
                <a:gd name="T7" fmla="*/ 1 h 637"/>
                <a:gd name="T8" fmla="*/ 0 w 159"/>
                <a:gd name="T9" fmla="*/ 1 h 637"/>
                <a:gd name="T10" fmla="*/ 0 w 159"/>
                <a:gd name="T11" fmla="*/ 1 h 637"/>
                <a:gd name="T12" fmla="*/ 0 w 159"/>
                <a:gd name="T13" fmla="*/ 1 h 637"/>
                <a:gd name="T14" fmla="*/ 0 w 159"/>
                <a:gd name="T15" fmla="*/ 1 h 637"/>
                <a:gd name="T16" fmla="*/ 0 w 159"/>
                <a:gd name="T17" fmla="*/ 1 h 637"/>
                <a:gd name="T18" fmla="*/ 0 w 159"/>
                <a:gd name="T19" fmla="*/ 1 h 637"/>
                <a:gd name="T20" fmla="*/ 0 w 159"/>
                <a:gd name="T21" fmla="*/ 1 h 637"/>
                <a:gd name="T22" fmla="*/ 0 w 159"/>
                <a:gd name="T23" fmla="*/ 1 h 637"/>
                <a:gd name="T24" fmla="*/ 0 w 159"/>
                <a:gd name="T25" fmla="*/ 1 h 637"/>
                <a:gd name="T26" fmla="*/ 0 w 159"/>
                <a:gd name="T27" fmla="*/ 1 h 637"/>
                <a:gd name="T28" fmla="*/ 0 w 159"/>
                <a:gd name="T29" fmla="*/ 1 h 637"/>
                <a:gd name="T30" fmla="*/ 0 w 159"/>
                <a:gd name="T31" fmla="*/ 1 h 637"/>
                <a:gd name="T32" fmla="*/ 0 w 159"/>
                <a:gd name="T33" fmla="*/ 1 h 637"/>
                <a:gd name="T34" fmla="*/ 0 w 159"/>
                <a:gd name="T35" fmla="*/ 1 h 637"/>
                <a:gd name="T36" fmla="*/ 0 w 159"/>
                <a:gd name="T37" fmla="*/ 1 h 637"/>
                <a:gd name="T38" fmla="*/ 0 w 159"/>
                <a:gd name="T39" fmla="*/ 1 h 637"/>
                <a:gd name="T40" fmla="*/ 0 w 159"/>
                <a:gd name="T41" fmla="*/ 1 h 637"/>
                <a:gd name="T42" fmla="*/ 0 w 159"/>
                <a:gd name="T43" fmla="*/ 1 h 637"/>
                <a:gd name="T44" fmla="*/ 0 w 159"/>
                <a:gd name="T45" fmla="*/ 1 h 637"/>
                <a:gd name="T46" fmla="*/ 0 w 159"/>
                <a:gd name="T47" fmla="*/ 1 h 637"/>
                <a:gd name="T48" fmla="*/ 0 w 159"/>
                <a:gd name="T49" fmla="*/ 1 h 637"/>
                <a:gd name="T50" fmla="*/ 0 w 159"/>
                <a:gd name="T51" fmla="*/ 1 h 637"/>
                <a:gd name="T52" fmla="*/ 0 w 159"/>
                <a:gd name="T53" fmla="*/ 1 h 637"/>
                <a:gd name="T54" fmla="*/ 0 w 159"/>
                <a:gd name="T55" fmla="*/ 1 h 637"/>
                <a:gd name="T56" fmla="*/ 0 w 159"/>
                <a:gd name="T57" fmla="*/ 1 h 637"/>
                <a:gd name="T58" fmla="*/ 0 w 159"/>
                <a:gd name="T59" fmla="*/ 1 h 637"/>
                <a:gd name="T60" fmla="*/ 0 w 159"/>
                <a:gd name="T61" fmla="*/ 1 h 637"/>
                <a:gd name="T62" fmla="*/ 0 w 159"/>
                <a:gd name="T63" fmla="*/ 1 h 637"/>
                <a:gd name="T64" fmla="*/ 0 w 159"/>
                <a:gd name="T65" fmla="*/ 1 h 637"/>
                <a:gd name="T66" fmla="*/ 0 w 159"/>
                <a:gd name="T67" fmla="*/ 1 h 637"/>
                <a:gd name="T68" fmla="*/ 0 w 159"/>
                <a:gd name="T69" fmla="*/ 1 h 637"/>
                <a:gd name="T70" fmla="*/ 0 w 159"/>
                <a:gd name="T71" fmla="*/ 1 h 637"/>
                <a:gd name="T72" fmla="*/ 0 w 159"/>
                <a:gd name="T73" fmla="*/ 0 h 637"/>
                <a:gd name="T74" fmla="*/ 0 w 159"/>
                <a:gd name="T75" fmla="*/ 0 h 6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9"/>
                <a:gd name="T115" fmla="*/ 0 h 637"/>
                <a:gd name="T116" fmla="*/ 159 w 159"/>
                <a:gd name="T117" fmla="*/ 637 h 6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9" h="637">
                  <a:moveTo>
                    <a:pt x="19" y="0"/>
                  </a:moveTo>
                  <a:lnTo>
                    <a:pt x="159" y="0"/>
                  </a:lnTo>
                  <a:lnTo>
                    <a:pt x="156" y="39"/>
                  </a:lnTo>
                  <a:lnTo>
                    <a:pt x="154" y="79"/>
                  </a:lnTo>
                  <a:lnTo>
                    <a:pt x="151" y="119"/>
                  </a:lnTo>
                  <a:lnTo>
                    <a:pt x="150" y="158"/>
                  </a:lnTo>
                  <a:lnTo>
                    <a:pt x="149" y="198"/>
                  </a:lnTo>
                  <a:lnTo>
                    <a:pt x="147" y="239"/>
                  </a:lnTo>
                  <a:lnTo>
                    <a:pt x="147" y="278"/>
                  </a:lnTo>
                  <a:lnTo>
                    <a:pt x="147" y="318"/>
                  </a:lnTo>
                  <a:lnTo>
                    <a:pt x="147" y="358"/>
                  </a:lnTo>
                  <a:lnTo>
                    <a:pt x="147" y="397"/>
                  </a:lnTo>
                  <a:lnTo>
                    <a:pt x="149" y="438"/>
                  </a:lnTo>
                  <a:lnTo>
                    <a:pt x="150" y="478"/>
                  </a:lnTo>
                  <a:lnTo>
                    <a:pt x="151" y="517"/>
                  </a:lnTo>
                  <a:lnTo>
                    <a:pt x="154" y="557"/>
                  </a:lnTo>
                  <a:lnTo>
                    <a:pt x="156" y="598"/>
                  </a:lnTo>
                  <a:lnTo>
                    <a:pt x="159" y="637"/>
                  </a:lnTo>
                  <a:lnTo>
                    <a:pt x="19" y="637"/>
                  </a:lnTo>
                  <a:lnTo>
                    <a:pt x="14" y="598"/>
                  </a:lnTo>
                  <a:lnTo>
                    <a:pt x="10" y="557"/>
                  </a:lnTo>
                  <a:lnTo>
                    <a:pt x="8" y="517"/>
                  </a:lnTo>
                  <a:lnTo>
                    <a:pt x="5" y="478"/>
                  </a:lnTo>
                  <a:lnTo>
                    <a:pt x="3" y="438"/>
                  </a:lnTo>
                  <a:lnTo>
                    <a:pt x="1" y="397"/>
                  </a:lnTo>
                  <a:lnTo>
                    <a:pt x="0" y="358"/>
                  </a:lnTo>
                  <a:lnTo>
                    <a:pt x="0" y="318"/>
                  </a:lnTo>
                  <a:lnTo>
                    <a:pt x="0" y="278"/>
                  </a:lnTo>
                  <a:lnTo>
                    <a:pt x="1" y="239"/>
                  </a:lnTo>
                  <a:lnTo>
                    <a:pt x="3" y="198"/>
                  </a:lnTo>
                  <a:lnTo>
                    <a:pt x="5" y="158"/>
                  </a:lnTo>
                  <a:lnTo>
                    <a:pt x="8" y="119"/>
                  </a:lnTo>
                  <a:lnTo>
                    <a:pt x="10" y="79"/>
                  </a:lnTo>
                  <a:lnTo>
                    <a:pt x="14" y="39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1409" name="Freeform 493"/>
            <p:cNvSpPr>
              <a:spLocks noEditPoints="1"/>
            </p:cNvSpPr>
            <p:nvPr/>
          </p:nvSpPr>
          <p:spPr bwMode="auto">
            <a:xfrm>
              <a:off x="1539" y="1599"/>
              <a:ext cx="103" cy="345"/>
            </a:xfrm>
            <a:custGeom>
              <a:avLst/>
              <a:gdLst>
                <a:gd name="T0" fmla="*/ 1 w 205"/>
                <a:gd name="T1" fmla="*/ 1 h 690"/>
                <a:gd name="T2" fmla="*/ 1 w 205"/>
                <a:gd name="T3" fmla="*/ 1 h 690"/>
                <a:gd name="T4" fmla="*/ 1 w 205"/>
                <a:gd name="T5" fmla="*/ 1 h 690"/>
                <a:gd name="T6" fmla="*/ 1 w 205"/>
                <a:gd name="T7" fmla="*/ 1 h 690"/>
                <a:gd name="T8" fmla="*/ 1 w 205"/>
                <a:gd name="T9" fmla="*/ 1 h 690"/>
                <a:gd name="T10" fmla="*/ 1 w 205"/>
                <a:gd name="T11" fmla="*/ 1 h 690"/>
                <a:gd name="T12" fmla="*/ 1 w 205"/>
                <a:gd name="T13" fmla="*/ 1 h 690"/>
                <a:gd name="T14" fmla="*/ 1 w 205"/>
                <a:gd name="T15" fmla="*/ 1 h 690"/>
                <a:gd name="T16" fmla="*/ 1 w 205"/>
                <a:gd name="T17" fmla="*/ 1 h 690"/>
                <a:gd name="T18" fmla="*/ 1 w 205"/>
                <a:gd name="T19" fmla="*/ 1 h 690"/>
                <a:gd name="T20" fmla="*/ 1 w 205"/>
                <a:gd name="T21" fmla="*/ 1 h 690"/>
                <a:gd name="T22" fmla="*/ 1 w 205"/>
                <a:gd name="T23" fmla="*/ 1 h 690"/>
                <a:gd name="T24" fmla="*/ 1 w 205"/>
                <a:gd name="T25" fmla="*/ 1 h 690"/>
                <a:gd name="T26" fmla="*/ 1 w 205"/>
                <a:gd name="T27" fmla="*/ 1 h 690"/>
                <a:gd name="T28" fmla="*/ 1 w 205"/>
                <a:gd name="T29" fmla="*/ 1 h 690"/>
                <a:gd name="T30" fmla="*/ 1 w 205"/>
                <a:gd name="T31" fmla="*/ 1 h 690"/>
                <a:gd name="T32" fmla="*/ 1 w 205"/>
                <a:gd name="T33" fmla="*/ 1 h 690"/>
                <a:gd name="T34" fmla="*/ 1 w 205"/>
                <a:gd name="T35" fmla="*/ 1 h 690"/>
                <a:gd name="T36" fmla="*/ 1 w 205"/>
                <a:gd name="T37" fmla="*/ 1 h 690"/>
                <a:gd name="T38" fmla="*/ 1 w 205"/>
                <a:gd name="T39" fmla="*/ 1 h 690"/>
                <a:gd name="T40" fmla="*/ 1 w 205"/>
                <a:gd name="T41" fmla="*/ 1 h 690"/>
                <a:gd name="T42" fmla="*/ 1 w 205"/>
                <a:gd name="T43" fmla="*/ 1 h 690"/>
                <a:gd name="T44" fmla="*/ 1 w 205"/>
                <a:gd name="T45" fmla="*/ 1 h 690"/>
                <a:gd name="T46" fmla="*/ 1 w 205"/>
                <a:gd name="T47" fmla="*/ 1 h 690"/>
                <a:gd name="T48" fmla="*/ 1 w 205"/>
                <a:gd name="T49" fmla="*/ 1 h 690"/>
                <a:gd name="T50" fmla="*/ 1 w 205"/>
                <a:gd name="T51" fmla="*/ 1 h 690"/>
                <a:gd name="T52" fmla="*/ 1 w 205"/>
                <a:gd name="T53" fmla="*/ 1 h 690"/>
                <a:gd name="T54" fmla="*/ 1 w 205"/>
                <a:gd name="T55" fmla="*/ 1 h 690"/>
                <a:gd name="T56" fmla="*/ 1 w 205"/>
                <a:gd name="T57" fmla="*/ 1 h 690"/>
                <a:gd name="T58" fmla="*/ 1 w 205"/>
                <a:gd name="T59" fmla="*/ 1 h 690"/>
                <a:gd name="T60" fmla="*/ 1 w 205"/>
                <a:gd name="T61" fmla="*/ 1 h 690"/>
                <a:gd name="T62" fmla="*/ 1 w 205"/>
                <a:gd name="T63" fmla="*/ 1 h 690"/>
                <a:gd name="T64" fmla="*/ 1 w 205"/>
                <a:gd name="T65" fmla="*/ 1 h 690"/>
                <a:gd name="T66" fmla="*/ 1 w 205"/>
                <a:gd name="T67" fmla="*/ 1 h 690"/>
                <a:gd name="T68" fmla="*/ 1 w 205"/>
                <a:gd name="T69" fmla="*/ 1 h 690"/>
                <a:gd name="T70" fmla="*/ 1 w 205"/>
                <a:gd name="T71" fmla="*/ 1 h 690"/>
                <a:gd name="T72" fmla="*/ 1 w 205"/>
                <a:gd name="T73" fmla="*/ 1 h 690"/>
                <a:gd name="T74" fmla="*/ 1 w 205"/>
                <a:gd name="T75" fmla="*/ 1 h 690"/>
                <a:gd name="T76" fmla="*/ 1 w 205"/>
                <a:gd name="T77" fmla="*/ 1 h 690"/>
                <a:gd name="T78" fmla="*/ 1 w 205"/>
                <a:gd name="T79" fmla="*/ 1 h 690"/>
                <a:gd name="T80" fmla="*/ 1 w 205"/>
                <a:gd name="T81" fmla="*/ 1 h 690"/>
                <a:gd name="T82" fmla="*/ 1 w 205"/>
                <a:gd name="T83" fmla="*/ 1 h 690"/>
                <a:gd name="T84" fmla="*/ 1 w 205"/>
                <a:gd name="T85" fmla="*/ 1 h 690"/>
                <a:gd name="T86" fmla="*/ 1 w 205"/>
                <a:gd name="T87" fmla="*/ 1 h 690"/>
                <a:gd name="T88" fmla="*/ 1 w 205"/>
                <a:gd name="T89" fmla="*/ 1 h 690"/>
                <a:gd name="T90" fmla="*/ 1 w 205"/>
                <a:gd name="T91" fmla="*/ 1 h 690"/>
                <a:gd name="T92" fmla="*/ 0 w 205"/>
                <a:gd name="T93" fmla="*/ 1 h 690"/>
                <a:gd name="T94" fmla="*/ 1 w 205"/>
                <a:gd name="T95" fmla="*/ 1 h 690"/>
                <a:gd name="T96" fmla="*/ 1 w 205"/>
                <a:gd name="T97" fmla="*/ 1 h 690"/>
                <a:gd name="T98" fmla="*/ 1 w 205"/>
                <a:gd name="T99" fmla="*/ 1 h 690"/>
                <a:gd name="T100" fmla="*/ 1 w 205"/>
                <a:gd name="T101" fmla="*/ 1 h 690"/>
                <a:gd name="T102" fmla="*/ 1 w 205"/>
                <a:gd name="T103" fmla="*/ 1 h 690"/>
                <a:gd name="T104" fmla="*/ 1 w 205"/>
                <a:gd name="T105" fmla="*/ 1 h 690"/>
                <a:gd name="T106" fmla="*/ 1 w 205"/>
                <a:gd name="T107" fmla="*/ 1 h 690"/>
                <a:gd name="T108" fmla="*/ 1 w 205"/>
                <a:gd name="T109" fmla="*/ 1 h 690"/>
                <a:gd name="T110" fmla="*/ 1 w 205"/>
                <a:gd name="T111" fmla="*/ 1 h 6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5"/>
                <a:gd name="T169" fmla="*/ 0 h 690"/>
                <a:gd name="T170" fmla="*/ 205 w 205"/>
                <a:gd name="T171" fmla="*/ 690 h 6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5" h="690">
                  <a:moveTo>
                    <a:pt x="179" y="644"/>
                  </a:moveTo>
                  <a:lnTo>
                    <a:pt x="179" y="616"/>
                  </a:lnTo>
                  <a:lnTo>
                    <a:pt x="205" y="616"/>
                  </a:lnTo>
                  <a:lnTo>
                    <a:pt x="205" y="644"/>
                  </a:lnTo>
                  <a:lnTo>
                    <a:pt x="179" y="644"/>
                  </a:lnTo>
                  <a:close/>
                  <a:moveTo>
                    <a:pt x="179" y="611"/>
                  </a:moveTo>
                  <a:lnTo>
                    <a:pt x="179" y="585"/>
                  </a:lnTo>
                  <a:lnTo>
                    <a:pt x="205" y="585"/>
                  </a:lnTo>
                  <a:lnTo>
                    <a:pt x="205" y="611"/>
                  </a:lnTo>
                  <a:lnTo>
                    <a:pt x="179" y="611"/>
                  </a:lnTo>
                  <a:close/>
                  <a:moveTo>
                    <a:pt x="179" y="579"/>
                  </a:moveTo>
                  <a:lnTo>
                    <a:pt x="179" y="553"/>
                  </a:lnTo>
                  <a:lnTo>
                    <a:pt x="205" y="553"/>
                  </a:lnTo>
                  <a:lnTo>
                    <a:pt x="205" y="579"/>
                  </a:lnTo>
                  <a:lnTo>
                    <a:pt x="179" y="579"/>
                  </a:lnTo>
                  <a:close/>
                  <a:moveTo>
                    <a:pt x="179" y="547"/>
                  </a:moveTo>
                  <a:lnTo>
                    <a:pt x="179" y="520"/>
                  </a:lnTo>
                  <a:lnTo>
                    <a:pt x="205" y="520"/>
                  </a:lnTo>
                  <a:lnTo>
                    <a:pt x="205" y="547"/>
                  </a:lnTo>
                  <a:lnTo>
                    <a:pt x="179" y="547"/>
                  </a:lnTo>
                  <a:close/>
                  <a:moveTo>
                    <a:pt x="179" y="342"/>
                  </a:moveTo>
                  <a:lnTo>
                    <a:pt x="179" y="316"/>
                  </a:lnTo>
                  <a:lnTo>
                    <a:pt x="205" y="316"/>
                  </a:lnTo>
                  <a:lnTo>
                    <a:pt x="205" y="342"/>
                  </a:lnTo>
                  <a:lnTo>
                    <a:pt x="179" y="342"/>
                  </a:lnTo>
                  <a:close/>
                  <a:moveTo>
                    <a:pt x="179" y="311"/>
                  </a:moveTo>
                  <a:lnTo>
                    <a:pt x="179" y="285"/>
                  </a:lnTo>
                  <a:lnTo>
                    <a:pt x="205" y="285"/>
                  </a:lnTo>
                  <a:lnTo>
                    <a:pt x="205" y="311"/>
                  </a:lnTo>
                  <a:lnTo>
                    <a:pt x="179" y="311"/>
                  </a:lnTo>
                  <a:close/>
                  <a:moveTo>
                    <a:pt x="179" y="278"/>
                  </a:moveTo>
                  <a:lnTo>
                    <a:pt x="179" y="252"/>
                  </a:lnTo>
                  <a:lnTo>
                    <a:pt x="205" y="252"/>
                  </a:lnTo>
                  <a:lnTo>
                    <a:pt x="205" y="278"/>
                  </a:lnTo>
                  <a:lnTo>
                    <a:pt x="179" y="278"/>
                  </a:lnTo>
                  <a:close/>
                  <a:moveTo>
                    <a:pt x="179" y="247"/>
                  </a:moveTo>
                  <a:lnTo>
                    <a:pt x="179" y="220"/>
                  </a:lnTo>
                  <a:lnTo>
                    <a:pt x="205" y="220"/>
                  </a:lnTo>
                  <a:lnTo>
                    <a:pt x="205" y="247"/>
                  </a:lnTo>
                  <a:lnTo>
                    <a:pt x="179" y="247"/>
                  </a:lnTo>
                  <a:close/>
                  <a:moveTo>
                    <a:pt x="128" y="690"/>
                  </a:moveTo>
                  <a:lnTo>
                    <a:pt x="128" y="649"/>
                  </a:lnTo>
                  <a:lnTo>
                    <a:pt x="153" y="649"/>
                  </a:lnTo>
                  <a:lnTo>
                    <a:pt x="153" y="690"/>
                  </a:lnTo>
                  <a:lnTo>
                    <a:pt x="128" y="690"/>
                  </a:lnTo>
                  <a:close/>
                  <a:moveTo>
                    <a:pt x="128" y="644"/>
                  </a:moveTo>
                  <a:lnTo>
                    <a:pt x="128" y="616"/>
                  </a:lnTo>
                  <a:lnTo>
                    <a:pt x="153" y="616"/>
                  </a:lnTo>
                  <a:lnTo>
                    <a:pt x="153" y="644"/>
                  </a:lnTo>
                  <a:lnTo>
                    <a:pt x="128" y="644"/>
                  </a:lnTo>
                  <a:close/>
                  <a:moveTo>
                    <a:pt x="128" y="611"/>
                  </a:moveTo>
                  <a:lnTo>
                    <a:pt x="128" y="585"/>
                  </a:lnTo>
                  <a:lnTo>
                    <a:pt x="153" y="585"/>
                  </a:lnTo>
                  <a:lnTo>
                    <a:pt x="153" y="611"/>
                  </a:lnTo>
                  <a:lnTo>
                    <a:pt x="128" y="611"/>
                  </a:lnTo>
                  <a:close/>
                  <a:moveTo>
                    <a:pt x="128" y="579"/>
                  </a:moveTo>
                  <a:lnTo>
                    <a:pt x="128" y="553"/>
                  </a:lnTo>
                  <a:lnTo>
                    <a:pt x="153" y="553"/>
                  </a:lnTo>
                  <a:lnTo>
                    <a:pt x="153" y="579"/>
                  </a:lnTo>
                  <a:lnTo>
                    <a:pt x="128" y="579"/>
                  </a:lnTo>
                  <a:close/>
                  <a:moveTo>
                    <a:pt x="128" y="547"/>
                  </a:moveTo>
                  <a:lnTo>
                    <a:pt x="128" y="520"/>
                  </a:lnTo>
                  <a:lnTo>
                    <a:pt x="153" y="520"/>
                  </a:lnTo>
                  <a:lnTo>
                    <a:pt x="153" y="547"/>
                  </a:lnTo>
                  <a:lnTo>
                    <a:pt x="128" y="547"/>
                  </a:lnTo>
                  <a:close/>
                  <a:moveTo>
                    <a:pt x="128" y="515"/>
                  </a:moveTo>
                  <a:lnTo>
                    <a:pt x="128" y="489"/>
                  </a:lnTo>
                  <a:lnTo>
                    <a:pt x="153" y="489"/>
                  </a:lnTo>
                  <a:lnTo>
                    <a:pt x="153" y="515"/>
                  </a:lnTo>
                  <a:lnTo>
                    <a:pt x="128" y="515"/>
                  </a:lnTo>
                  <a:close/>
                  <a:moveTo>
                    <a:pt x="128" y="484"/>
                  </a:moveTo>
                  <a:lnTo>
                    <a:pt x="128" y="456"/>
                  </a:lnTo>
                  <a:lnTo>
                    <a:pt x="153" y="456"/>
                  </a:lnTo>
                  <a:lnTo>
                    <a:pt x="153" y="484"/>
                  </a:lnTo>
                  <a:lnTo>
                    <a:pt x="128" y="484"/>
                  </a:lnTo>
                  <a:close/>
                  <a:moveTo>
                    <a:pt x="128" y="451"/>
                  </a:moveTo>
                  <a:lnTo>
                    <a:pt x="128" y="425"/>
                  </a:lnTo>
                  <a:lnTo>
                    <a:pt x="153" y="425"/>
                  </a:lnTo>
                  <a:lnTo>
                    <a:pt x="153" y="451"/>
                  </a:lnTo>
                  <a:lnTo>
                    <a:pt x="128" y="451"/>
                  </a:lnTo>
                  <a:close/>
                  <a:moveTo>
                    <a:pt x="128" y="420"/>
                  </a:moveTo>
                  <a:lnTo>
                    <a:pt x="128" y="393"/>
                  </a:lnTo>
                  <a:lnTo>
                    <a:pt x="153" y="393"/>
                  </a:lnTo>
                  <a:lnTo>
                    <a:pt x="153" y="420"/>
                  </a:lnTo>
                  <a:lnTo>
                    <a:pt x="128" y="420"/>
                  </a:lnTo>
                  <a:close/>
                  <a:moveTo>
                    <a:pt x="128" y="388"/>
                  </a:moveTo>
                  <a:lnTo>
                    <a:pt x="128" y="362"/>
                  </a:lnTo>
                  <a:lnTo>
                    <a:pt x="153" y="362"/>
                  </a:lnTo>
                  <a:lnTo>
                    <a:pt x="153" y="388"/>
                  </a:lnTo>
                  <a:lnTo>
                    <a:pt x="128" y="388"/>
                  </a:lnTo>
                  <a:close/>
                  <a:moveTo>
                    <a:pt x="128" y="356"/>
                  </a:moveTo>
                  <a:lnTo>
                    <a:pt x="128" y="329"/>
                  </a:lnTo>
                  <a:lnTo>
                    <a:pt x="153" y="329"/>
                  </a:lnTo>
                  <a:lnTo>
                    <a:pt x="153" y="356"/>
                  </a:lnTo>
                  <a:lnTo>
                    <a:pt x="128" y="356"/>
                  </a:lnTo>
                  <a:close/>
                  <a:moveTo>
                    <a:pt x="128" y="324"/>
                  </a:moveTo>
                  <a:lnTo>
                    <a:pt x="128" y="298"/>
                  </a:lnTo>
                  <a:lnTo>
                    <a:pt x="153" y="298"/>
                  </a:lnTo>
                  <a:lnTo>
                    <a:pt x="153" y="324"/>
                  </a:lnTo>
                  <a:lnTo>
                    <a:pt x="128" y="324"/>
                  </a:lnTo>
                  <a:close/>
                  <a:moveTo>
                    <a:pt x="128" y="293"/>
                  </a:moveTo>
                  <a:lnTo>
                    <a:pt x="128" y="265"/>
                  </a:lnTo>
                  <a:lnTo>
                    <a:pt x="153" y="265"/>
                  </a:lnTo>
                  <a:lnTo>
                    <a:pt x="153" y="293"/>
                  </a:lnTo>
                  <a:lnTo>
                    <a:pt x="128" y="293"/>
                  </a:lnTo>
                  <a:close/>
                  <a:moveTo>
                    <a:pt x="95" y="644"/>
                  </a:moveTo>
                  <a:lnTo>
                    <a:pt x="95" y="616"/>
                  </a:lnTo>
                  <a:lnTo>
                    <a:pt x="122" y="616"/>
                  </a:lnTo>
                  <a:lnTo>
                    <a:pt x="122" y="644"/>
                  </a:lnTo>
                  <a:lnTo>
                    <a:pt x="95" y="644"/>
                  </a:lnTo>
                  <a:close/>
                  <a:moveTo>
                    <a:pt x="95" y="611"/>
                  </a:moveTo>
                  <a:lnTo>
                    <a:pt x="95" y="585"/>
                  </a:lnTo>
                  <a:lnTo>
                    <a:pt x="122" y="585"/>
                  </a:lnTo>
                  <a:lnTo>
                    <a:pt x="122" y="611"/>
                  </a:lnTo>
                  <a:lnTo>
                    <a:pt x="95" y="611"/>
                  </a:lnTo>
                  <a:close/>
                  <a:moveTo>
                    <a:pt x="95" y="579"/>
                  </a:moveTo>
                  <a:lnTo>
                    <a:pt x="95" y="553"/>
                  </a:lnTo>
                  <a:lnTo>
                    <a:pt x="122" y="553"/>
                  </a:lnTo>
                  <a:lnTo>
                    <a:pt x="122" y="579"/>
                  </a:lnTo>
                  <a:lnTo>
                    <a:pt x="95" y="579"/>
                  </a:lnTo>
                  <a:close/>
                  <a:moveTo>
                    <a:pt x="95" y="547"/>
                  </a:moveTo>
                  <a:lnTo>
                    <a:pt x="95" y="520"/>
                  </a:lnTo>
                  <a:lnTo>
                    <a:pt x="122" y="520"/>
                  </a:lnTo>
                  <a:lnTo>
                    <a:pt x="122" y="547"/>
                  </a:lnTo>
                  <a:lnTo>
                    <a:pt x="95" y="547"/>
                  </a:lnTo>
                  <a:close/>
                  <a:moveTo>
                    <a:pt x="95" y="515"/>
                  </a:moveTo>
                  <a:lnTo>
                    <a:pt x="95" y="489"/>
                  </a:lnTo>
                  <a:lnTo>
                    <a:pt x="122" y="489"/>
                  </a:lnTo>
                  <a:lnTo>
                    <a:pt x="122" y="515"/>
                  </a:lnTo>
                  <a:lnTo>
                    <a:pt x="95" y="515"/>
                  </a:lnTo>
                  <a:close/>
                  <a:moveTo>
                    <a:pt x="95" y="484"/>
                  </a:moveTo>
                  <a:lnTo>
                    <a:pt x="95" y="456"/>
                  </a:lnTo>
                  <a:lnTo>
                    <a:pt x="122" y="456"/>
                  </a:lnTo>
                  <a:lnTo>
                    <a:pt x="122" y="484"/>
                  </a:lnTo>
                  <a:lnTo>
                    <a:pt x="95" y="484"/>
                  </a:lnTo>
                  <a:close/>
                  <a:moveTo>
                    <a:pt x="95" y="451"/>
                  </a:moveTo>
                  <a:lnTo>
                    <a:pt x="95" y="425"/>
                  </a:lnTo>
                  <a:lnTo>
                    <a:pt x="122" y="425"/>
                  </a:lnTo>
                  <a:lnTo>
                    <a:pt x="122" y="451"/>
                  </a:lnTo>
                  <a:lnTo>
                    <a:pt x="95" y="451"/>
                  </a:lnTo>
                  <a:close/>
                  <a:moveTo>
                    <a:pt x="95" y="420"/>
                  </a:moveTo>
                  <a:lnTo>
                    <a:pt x="95" y="393"/>
                  </a:lnTo>
                  <a:lnTo>
                    <a:pt x="122" y="393"/>
                  </a:lnTo>
                  <a:lnTo>
                    <a:pt x="122" y="420"/>
                  </a:lnTo>
                  <a:lnTo>
                    <a:pt x="95" y="420"/>
                  </a:lnTo>
                  <a:close/>
                  <a:moveTo>
                    <a:pt x="95" y="388"/>
                  </a:moveTo>
                  <a:lnTo>
                    <a:pt x="95" y="362"/>
                  </a:lnTo>
                  <a:lnTo>
                    <a:pt x="122" y="362"/>
                  </a:lnTo>
                  <a:lnTo>
                    <a:pt x="122" y="388"/>
                  </a:lnTo>
                  <a:lnTo>
                    <a:pt x="95" y="388"/>
                  </a:lnTo>
                  <a:close/>
                  <a:moveTo>
                    <a:pt x="95" y="356"/>
                  </a:moveTo>
                  <a:lnTo>
                    <a:pt x="95" y="329"/>
                  </a:lnTo>
                  <a:lnTo>
                    <a:pt x="122" y="329"/>
                  </a:lnTo>
                  <a:lnTo>
                    <a:pt x="122" y="356"/>
                  </a:lnTo>
                  <a:lnTo>
                    <a:pt x="95" y="356"/>
                  </a:lnTo>
                  <a:close/>
                  <a:moveTo>
                    <a:pt x="95" y="324"/>
                  </a:moveTo>
                  <a:lnTo>
                    <a:pt x="95" y="298"/>
                  </a:lnTo>
                  <a:lnTo>
                    <a:pt x="122" y="298"/>
                  </a:lnTo>
                  <a:lnTo>
                    <a:pt x="122" y="324"/>
                  </a:lnTo>
                  <a:lnTo>
                    <a:pt x="95" y="324"/>
                  </a:lnTo>
                  <a:close/>
                  <a:moveTo>
                    <a:pt x="95" y="293"/>
                  </a:moveTo>
                  <a:lnTo>
                    <a:pt x="95" y="265"/>
                  </a:lnTo>
                  <a:lnTo>
                    <a:pt x="122" y="265"/>
                  </a:lnTo>
                  <a:lnTo>
                    <a:pt x="122" y="293"/>
                  </a:lnTo>
                  <a:lnTo>
                    <a:pt x="95" y="293"/>
                  </a:lnTo>
                  <a:close/>
                  <a:moveTo>
                    <a:pt x="64" y="644"/>
                  </a:moveTo>
                  <a:lnTo>
                    <a:pt x="64" y="616"/>
                  </a:lnTo>
                  <a:lnTo>
                    <a:pt x="89" y="616"/>
                  </a:lnTo>
                  <a:lnTo>
                    <a:pt x="89" y="644"/>
                  </a:lnTo>
                  <a:lnTo>
                    <a:pt x="64" y="644"/>
                  </a:lnTo>
                  <a:close/>
                  <a:moveTo>
                    <a:pt x="64" y="611"/>
                  </a:moveTo>
                  <a:lnTo>
                    <a:pt x="64" y="585"/>
                  </a:lnTo>
                  <a:lnTo>
                    <a:pt x="89" y="585"/>
                  </a:lnTo>
                  <a:lnTo>
                    <a:pt x="89" y="611"/>
                  </a:lnTo>
                  <a:lnTo>
                    <a:pt x="64" y="611"/>
                  </a:lnTo>
                  <a:close/>
                  <a:moveTo>
                    <a:pt x="64" y="579"/>
                  </a:moveTo>
                  <a:lnTo>
                    <a:pt x="64" y="553"/>
                  </a:lnTo>
                  <a:lnTo>
                    <a:pt x="89" y="553"/>
                  </a:lnTo>
                  <a:lnTo>
                    <a:pt x="89" y="579"/>
                  </a:lnTo>
                  <a:lnTo>
                    <a:pt x="64" y="579"/>
                  </a:lnTo>
                  <a:close/>
                  <a:moveTo>
                    <a:pt x="64" y="547"/>
                  </a:moveTo>
                  <a:lnTo>
                    <a:pt x="64" y="520"/>
                  </a:lnTo>
                  <a:lnTo>
                    <a:pt x="89" y="520"/>
                  </a:lnTo>
                  <a:lnTo>
                    <a:pt x="89" y="547"/>
                  </a:lnTo>
                  <a:lnTo>
                    <a:pt x="64" y="547"/>
                  </a:lnTo>
                  <a:close/>
                  <a:moveTo>
                    <a:pt x="64" y="515"/>
                  </a:moveTo>
                  <a:lnTo>
                    <a:pt x="64" y="489"/>
                  </a:lnTo>
                  <a:lnTo>
                    <a:pt x="89" y="489"/>
                  </a:lnTo>
                  <a:lnTo>
                    <a:pt x="89" y="515"/>
                  </a:lnTo>
                  <a:lnTo>
                    <a:pt x="64" y="515"/>
                  </a:lnTo>
                  <a:close/>
                  <a:moveTo>
                    <a:pt x="64" y="484"/>
                  </a:moveTo>
                  <a:lnTo>
                    <a:pt x="64" y="456"/>
                  </a:lnTo>
                  <a:lnTo>
                    <a:pt x="89" y="456"/>
                  </a:lnTo>
                  <a:lnTo>
                    <a:pt x="89" y="484"/>
                  </a:lnTo>
                  <a:lnTo>
                    <a:pt x="64" y="484"/>
                  </a:lnTo>
                  <a:close/>
                  <a:moveTo>
                    <a:pt x="64" y="451"/>
                  </a:moveTo>
                  <a:lnTo>
                    <a:pt x="64" y="425"/>
                  </a:lnTo>
                  <a:lnTo>
                    <a:pt x="89" y="425"/>
                  </a:lnTo>
                  <a:lnTo>
                    <a:pt x="89" y="451"/>
                  </a:lnTo>
                  <a:lnTo>
                    <a:pt x="64" y="451"/>
                  </a:lnTo>
                  <a:close/>
                  <a:moveTo>
                    <a:pt x="64" y="420"/>
                  </a:moveTo>
                  <a:lnTo>
                    <a:pt x="64" y="393"/>
                  </a:lnTo>
                  <a:lnTo>
                    <a:pt x="89" y="393"/>
                  </a:lnTo>
                  <a:lnTo>
                    <a:pt x="89" y="420"/>
                  </a:lnTo>
                  <a:lnTo>
                    <a:pt x="64" y="420"/>
                  </a:lnTo>
                  <a:close/>
                  <a:moveTo>
                    <a:pt x="64" y="388"/>
                  </a:moveTo>
                  <a:lnTo>
                    <a:pt x="64" y="362"/>
                  </a:lnTo>
                  <a:lnTo>
                    <a:pt x="89" y="362"/>
                  </a:lnTo>
                  <a:lnTo>
                    <a:pt x="89" y="388"/>
                  </a:lnTo>
                  <a:lnTo>
                    <a:pt x="64" y="388"/>
                  </a:lnTo>
                  <a:close/>
                  <a:moveTo>
                    <a:pt x="64" y="356"/>
                  </a:moveTo>
                  <a:lnTo>
                    <a:pt x="64" y="329"/>
                  </a:lnTo>
                  <a:lnTo>
                    <a:pt x="89" y="329"/>
                  </a:lnTo>
                  <a:lnTo>
                    <a:pt x="89" y="356"/>
                  </a:lnTo>
                  <a:lnTo>
                    <a:pt x="64" y="356"/>
                  </a:lnTo>
                  <a:close/>
                  <a:moveTo>
                    <a:pt x="64" y="324"/>
                  </a:moveTo>
                  <a:lnTo>
                    <a:pt x="64" y="298"/>
                  </a:lnTo>
                  <a:lnTo>
                    <a:pt x="89" y="298"/>
                  </a:lnTo>
                  <a:lnTo>
                    <a:pt x="89" y="324"/>
                  </a:lnTo>
                  <a:lnTo>
                    <a:pt x="64" y="324"/>
                  </a:lnTo>
                  <a:close/>
                  <a:moveTo>
                    <a:pt x="64" y="293"/>
                  </a:moveTo>
                  <a:lnTo>
                    <a:pt x="64" y="265"/>
                  </a:lnTo>
                  <a:lnTo>
                    <a:pt x="89" y="265"/>
                  </a:lnTo>
                  <a:lnTo>
                    <a:pt x="89" y="293"/>
                  </a:lnTo>
                  <a:lnTo>
                    <a:pt x="64" y="293"/>
                  </a:lnTo>
                  <a:close/>
                  <a:moveTo>
                    <a:pt x="33" y="644"/>
                  </a:moveTo>
                  <a:lnTo>
                    <a:pt x="33" y="616"/>
                  </a:lnTo>
                  <a:lnTo>
                    <a:pt x="58" y="616"/>
                  </a:lnTo>
                  <a:lnTo>
                    <a:pt x="58" y="644"/>
                  </a:lnTo>
                  <a:lnTo>
                    <a:pt x="33" y="644"/>
                  </a:lnTo>
                  <a:close/>
                  <a:moveTo>
                    <a:pt x="33" y="611"/>
                  </a:moveTo>
                  <a:lnTo>
                    <a:pt x="33" y="585"/>
                  </a:lnTo>
                  <a:lnTo>
                    <a:pt x="58" y="585"/>
                  </a:lnTo>
                  <a:lnTo>
                    <a:pt x="58" y="611"/>
                  </a:lnTo>
                  <a:lnTo>
                    <a:pt x="33" y="611"/>
                  </a:lnTo>
                  <a:close/>
                  <a:moveTo>
                    <a:pt x="33" y="579"/>
                  </a:moveTo>
                  <a:lnTo>
                    <a:pt x="33" y="553"/>
                  </a:lnTo>
                  <a:lnTo>
                    <a:pt x="58" y="553"/>
                  </a:lnTo>
                  <a:lnTo>
                    <a:pt x="58" y="579"/>
                  </a:lnTo>
                  <a:lnTo>
                    <a:pt x="33" y="579"/>
                  </a:lnTo>
                  <a:close/>
                  <a:moveTo>
                    <a:pt x="33" y="547"/>
                  </a:moveTo>
                  <a:lnTo>
                    <a:pt x="33" y="520"/>
                  </a:lnTo>
                  <a:lnTo>
                    <a:pt x="58" y="520"/>
                  </a:lnTo>
                  <a:lnTo>
                    <a:pt x="58" y="547"/>
                  </a:lnTo>
                  <a:lnTo>
                    <a:pt x="33" y="547"/>
                  </a:lnTo>
                  <a:close/>
                  <a:moveTo>
                    <a:pt x="33" y="515"/>
                  </a:moveTo>
                  <a:lnTo>
                    <a:pt x="33" y="489"/>
                  </a:lnTo>
                  <a:lnTo>
                    <a:pt x="58" y="489"/>
                  </a:lnTo>
                  <a:lnTo>
                    <a:pt x="58" y="515"/>
                  </a:lnTo>
                  <a:lnTo>
                    <a:pt x="33" y="515"/>
                  </a:lnTo>
                  <a:close/>
                  <a:moveTo>
                    <a:pt x="33" y="484"/>
                  </a:moveTo>
                  <a:lnTo>
                    <a:pt x="33" y="456"/>
                  </a:lnTo>
                  <a:lnTo>
                    <a:pt x="58" y="456"/>
                  </a:lnTo>
                  <a:lnTo>
                    <a:pt x="58" y="484"/>
                  </a:lnTo>
                  <a:lnTo>
                    <a:pt x="33" y="484"/>
                  </a:lnTo>
                  <a:close/>
                  <a:moveTo>
                    <a:pt x="33" y="451"/>
                  </a:moveTo>
                  <a:lnTo>
                    <a:pt x="33" y="425"/>
                  </a:lnTo>
                  <a:lnTo>
                    <a:pt x="58" y="425"/>
                  </a:lnTo>
                  <a:lnTo>
                    <a:pt x="58" y="451"/>
                  </a:lnTo>
                  <a:lnTo>
                    <a:pt x="33" y="451"/>
                  </a:lnTo>
                  <a:close/>
                  <a:moveTo>
                    <a:pt x="33" y="420"/>
                  </a:moveTo>
                  <a:lnTo>
                    <a:pt x="33" y="393"/>
                  </a:lnTo>
                  <a:lnTo>
                    <a:pt x="58" y="393"/>
                  </a:lnTo>
                  <a:lnTo>
                    <a:pt x="58" y="420"/>
                  </a:lnTo>
                  <a:lnTo>
                    <a:pt x="33" y="420"/>
                  </a:lnTo>
                  <a:close/>
                  <a:moveTo>
                    <a:pt x="33" y="388"/>
                  </a:moveTo>
                  <a:lnTo>
                    <a:pt x="33" y="362"/>
                  </a:lnTo>
                  <a:lnTo>
                    <a:pt x="58" y="362"/>
                  </a:lnTo>
                  <a:lnTo>
                    <a:pt x="58" y="388"/>
                  </a:lnTo>
                  <a:lnTo>
                    <a:pt x="33" y="388"/>
                  </a:lnTo>
                  <a:close/>
                  <a:moveTo>
                    <a:pt x="33" y="356"/>
                  </a:moveTo>
                  <a:lnTo>
                    <a:pt x="33" y="329"/>
                  </a:lnTo>
                  <a:lnTo>
                    <a:pt x="58" y="329"/>
                  </a:lnTo>
                  <a:lnTo>
                    <a:pt x="58" y="356"/>
                  </a:lnTo>
                  <a:lnTo>
                    <a:pt x="33" y="356"/>
                  </a:lnTo>
                  <a:close/>
                  <a:moveTo>
                    <a:pt x="33" y="324"/>
                  </a:moveTo>
                  <a:lnTo>
                    <a:pt x="33" y="298"/>
                  </a:lnTo>
                  <a:lnTo>
                    <a:pt x="58" y="298"/>
                  </a:lnTo>
                  <a:lnTo>
                    <a:pt x="58" y="324"/>
                  </a:lnTo>
                  <a:lnTo>
                    <a:pt x="33" y="324"/>
                  </a:lnTo>
                  <a:close/>
                  <a:moveTo>
                    <a:pt x="0" y="579"/>
                  </a:moveTo>
                  <a:lnTo>
                    <a:pt x="0" y="362"/>
                  </a:lnTo>
                  <a:lnTo>
                    <a:pt x="26" y="362"/>
                  </a:lnTo>
                  <a:lnTo>
                    <a:pt x="26" y="579"/>
                  </a:lnTo>
                  <a:lnTo>
                    <a:pt x="0" y="579"/>
                  </a:lnTo>
                  <a:close/>
                  <a:moveTo>
                    <a:pt x="0" y="95"/>
                  </a:moveTo>
                  <a:lnTo>
                    <a:pt x="0" y="31"/>
                  </a:lnTo>
                  <a:lnTo>
                    <a:pt x="26" y="31"/>
                  </a:lnTo>
                  <a:lnTo>
                    <a:pt x="26" y="95"/>
                  </a:lnTo>
                  <a:lnTo>
                    <a:pt x="0" y="95"/>
                  </a:lnTo>
                  <a:close/>
                  <a:moveTo>
                    <a:pt x="0" y="26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close/>
                  <a:moveTo>
                    <a:pt x="33" y="26"/>
                  </a:moveTo>
                  <a:lnTo>
                    <a:pt x="33" y="0"/>
                  </a:lnTo>
                  <a:lnTo>
                    <a:pt x="58" y="0"/>
                  </a:lnTo>
                  <a:lnTo>
                    <a:pt x="58" y="26"/>
                  </a:lnTo>
                  <a:lnTo>
                    <a:pt x="33" y="26"/>
                  </a:lnTo>
                  <a:close/>
                  <a:moveTo>
                    <a:pt x="33" y="61"/>
                  </a:moveTo>
                  <a:lnTo>
                    <a:pt x="33" y="34"/>
                  </a:lnTo>
                  <a:lnTo>
                    <a:pt x="58" y="34"/>
                  </a:lnTo>
                  <a:lnTo>
                    <a:pt x="58" y="61"/>
                  </a:lnTo>
                  <a:lnTo>
                    <a:pt x="33" y="61"/>
                  </a:lnTo>
                  <a:close/>
                  <a:moveTo>
                    <a:pt x="33" y="95"/>
                  </a:moveTo>
                  <a:lnTo>
                    <a:pt x="33" y="69"/>
                  </a:lnTo>
                  <a:lnTo>
                    <a:pt x="58" y="69"/>
                  </a:lnTo>
                  <a:lnTo>
                    <a:pt x="58" y="95"/>
                  </a:lnTo>
                  <a:lnTo>
                    <a:pt x="33" y="95"/>
                  </a:lnTo>
                  <a:close/>
                  <a:moveTo>
                    <a:pt x="64" y="95"/>
                  </a:moveTo>
                  <a:lnTo>
                    <a:pt x="64" y="69"/>
                  </a:lnTo>
                  <a:lnTo>
                    <a:pt x="89" y="69"/>
                  </a:lnTo>
                  <a:lnTo>
                    <a:pt x="89" y="95"/>
                  </a:lnTo>
                  <a:lnTo>
                    <a:pt x="64" y="95"/>
                  </a:lnTo>
                  <a:close/>
                  <a:moveTo>
                    <a:pt x="95" y="95"/>
                  </a:moveTo>
                  <a:lnTo>
                    <a:pt x="95" y="69"/>
                  </a:lnTo>
                  <a:lnTo>
                    <a:pt x="122" y="69"/>
                  </a:lnTo>
                  <a:lnTo>
                    <a:pt x="122" y="95"/>
                  </a:lnTo>
                  <a:lnTo>
                    <a:pt x="95" y="95"/>
                  </a:lnTo>
                  <a:close/>
                  <a:moveTo>
                    <a:pt x="95" y="61"/>
                  </a:moveTo>
                  <a:lnTo>
                    <a:pt x="95" y="34"/>
                  </a:lnTo>
                  <a:lnTo>
                    <a:pt x="122" y="34"/>
                  </a:lnTo>
                  <a:lnTo>
                    <a:pt x="122" y="61"/>
                  </a:lnTo>
                  <a:lnTo>
                    <a:pt x="95" y="61"/>
                  </a:lnTo>
                  <a:close/>
                  <a:moveTo>
                    <a:pt x="95" y="26"/>
                  </a:moveTo>
                  <a:lnTo>
                    <a:pt x="95" y="0"/>
                  </a:lnTo>
                  <a:lnTo>
                    <a:pt x="122" y="0"/>
                  </a:lnTo>
                  <a:lnTo>
                    <a:pt x="122" y="26"/>
                  </a:lnTo>
                  <a:lnTo>
                    <a:pt x="95" y="26"/>
                  </a:lnTo>
                  <a:close/>
                  <a:moveTo>
                    <a:pt x="64" y="26"/>
                  </a:moveTo>
                  <a:lnTo>
                    <a:pt x="64" y="0"/>
                  </a:lnTo>
                  <a:lnTo>
                    <a:pt x="89" y="0"/>
                  </a:lnTo>
                  <a:lnTo>
                    <a:pt x="89" y="26"/>
                  </a:lnTo>
                  <a:lnTo>
                    <a:pt x="64" y="26"/>
                  </a:lnTo>
                  <a:close/>
                  <a:moveTo>
                    <a:pt x="64" y="61"/>
                  </a:moveTo>
                  <a:lnTo>
                    <a:pt x="64" y="34"/>
                  </a:lnTo>
                  <a:lnTo>
                    <a:pt x="89" y="34"/>
                  </a:lnTo>
                  <a:lnTo>
                    <a:pt x="89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1410" name="Freeform 494"/>
            <p:cNvSpPr>
              <a:spLocks noEditPoints="1"/>
            </p:cNvSpPr>
            <p:nvPr/>
          </p:nvSpPr>
          <p:spPr bwMode="auto">
            <a:xfrm>
              <a:off x="1539" y="1582"/>
              <a:ext cx="103" cy="362"/>
            </a:xfrm>
            <a:custGeom>
              <a:avLst/>
              <a:gdLst>
                <a:gd name="T0" fmla="*/ 1 w 205"/>
                <a:gd name="T1" fmla="*/ 0 h 725"/>
                <a:gd name="T2" fmla="*/ 1 w 205"/>
                <a:gd name="T3" fmla="*/ 0 h 725"/>
                <a:gd name="T4" fmla="*/ 1 w 205"/>
                <a:gd name="T5" fmla="*/ 0 h 725"/>
                <a:gd name="T6" fmla="*/ 1 w 205"/>
                <a:gd name="T7" fmla="*/ 0 h 725"/>
                <a:gd name="T8" fmla="*/ 1 w 205"/>
                <a:gd name="T9" fmla="*/ 0 h 725"/>
                <a:gd name="T10" fmla="*/ 1 w 205"/>
                <a:gd name="T11" fmla="*/ 0 h 725"/>
                <a:gd name="T12" fmla="*/ 1 w 205"/>
                <a:gd name="T13" fmla="*/ 0 h 725"/>
                <a:gd name="T14" fmla="*/ 0 w 205"/>
                <a:gd name="T15" fmla="*/ 0 h 725"/>
                <a:gd name="T16" fmla="*/ 0 w 205"/>
                <a:gd name="T17" fmla="*/ 0 h 725"/>
                <a:gd name="T18" fmla="*/ 0 w 205"/>
                <a:gd name="T19" fmla="*/ 0 h 725"/>
                <a:gd name="T20" fmla="*/ 1 w 205"/>
                <a:gd name="T21" fmla="*/ 0 h 725"/>
                <a:gd name="T22" fmla="*/ 1 w 205"/>
                <a:gd name="T23" fmla="*/ 0 h 725"/>
                <a:gd name="T24" fmla="*/ 0 w 205"/>
                <a:gd name="T25" fmla="*/ 0 h 725"/>
                <a:gd name="T26" fmla="*/ 0 w 205"/>
                <a:gd name="T27" fmla="*/ 0 h 725"/>
                <a:gd name="T28" fmla="*/ 0 w 205"/>
                <a:gd name="T29" fmla="*/ 0 h 725"/>
                <a:gd name="T30" fmla="*/ 1 w 205"/>
                <a:gd name="T31" fmla="*/ 0 h 725"/>
                <a:gd name="T32" fmla="*/ 1 w 205"/>
                <a:gd name="T33" fmla="*/ 0 h 725"/>
                <a:gd name="T34" fmla="*/ 0 w 205"/>
                <a:gd name="T35" fmla="*/ 0 h 725"/>
                <a:gd name="T36" fmla="*/ 1 w 205"/>
                <a:gd name="T37" fmla="*/ 0 h 725"/>
                <a:gd name="T38" fmla="*/ 1 w 205"/>
                <a:gd name="T39" fmla="*/ 0 h 725"/>
                <a:gd name="T40" fmla="*/ 1 w 205"/>
                <a:gd name="T41" fmla="*/ 0 h 725"/>
                <a:gd name="T42" fmla="*/ 1 w 205"/>
                <a:gd name="T43" fmla="*/ 0 h 725"/>
                <a:gd name="T44" fmla="*/ 1 w 205"/>
                <a:gd name="T45" fmla="*/ 0 h 725"/>
                <a:gd name="T46" fmla="*/ 1 w 205"/>
                <a:gd name="T47" fmla="*/ 0 h 725"/>
                <a:gd name="T48" fmla="*/ 1 w 205"/>
                <a:gd name="T49" fmla="*/ 0 h 725"/>
                <a:gd name="T50" fmla="*/ 1 w 205"/>
                <a:gd name="T51" fmla="*/ 0 h 725"/>
                <a:gd name="T52" fmla="*/ 1 w 205"/>
                <a:gd name="T53" fmla="*/ 0 h 725"/>
                <a:gd name="T54" fmla="*/ 1 w 205"/>
                <a:gd name="T55" fmla="*/ 0 h 725"/>
                <a:gd name="T56" fmla="*/ 1 w 205"/>
                <a:gd name="T57" fmla="*/ 0 h 725"/>
                <a:gd name="T58" fmla="*/ 1 w 205"/>
                <a:gd name="T59" fmla="*/ 0 h 725"/>
                <a:gd name="T60" fmla="*/ 1 w 205"/>
                <a:gd name="T61" fmla="*/ 0 h 725"/>
                <a:gd name="T62" fmla="*/ 1 w 205"/>
                <a:gd name="T63" fmla="*/ 0 h 725"/>
                <a:gd name="T64" fmla="*/ 1 w 205"/>
                <a:gd name="T65" fmla="*/ 0 h 725"/>
                <a:gd name="T66" fmla="*/ 1 w 205"/>
                <a:gd name="T67" fmla="*/ 0 h 725"/>
                <a:gd name="T68" fmla="*/ 1 w 205"/>
                <a:gd name="T69" fmla="*/ 0 h 725"/>
                <a:gd name="T70" fmla="*/ 1 w 205"/>
                <a:gd name="T71" fmla="*/ 0 h 725"/>
                <a:gd name="T72" fmla="*/ 1 w 205"/>
                <a:gd name="T73" fmla="*/ 0 h 725"/>
                <a:gd name="T74" fmla="*/ 1 w 205"/>
                <a:gd name="T75" fmla="*/ 0 h 725"/>
                <a:gd name="T76" fmla="*/ 1 w 205"/>
                <a:gd name="T77" fmla="*/ 0 h 725"/>
                <a:gd name="T78" fmla="*/ 1 w 205"/>
                <a:gd name="T79" fmla="*/ 0 h 725"/>
                <a:gd name="T80" fmla="*/ 1 w 205"/>
                <a:gd name="T81" fmla="*/ 0 h 725"/>
                <a:gd name="T82" fmla="*/ 1 w 205"/>
                <a:gd name="T83" fmla="*/ 0 h 725"/>
                <a:gd name="T84" fmla="*/ 1 w 205"/>
                <a:gd name="T85" fmla="*/ 0 h 725"/>
                <a:gd name="T86" fmla="*/ 1 w 205"/>
                <a:gd name="T87" fmla="*/ 0 h 725"/>
                <a:gd name="T88" fmla="*/ 1 w 205"/>
                <a:gd name="T89" fmla="*/ 0 h 725"/>
                <a:gd name="T90" fmla="*/ 1 w 205"/>
                <a:gd name="T91" fmla="*/ 0 h 725"/>
                <a:gd name="T92" fmla="*/ 1 w 205"/>
                <a:gd name="T93" fmla="*/ 0 h 725"/>
                <a:gd name="T94" fmla="*/ 1 w 205"/>
                <a:gd name="T95" fmla="*/ 0 h 7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5"/>
                <a:gd name="T145" fmla="*/ 0 h 725"/>
                <a:gd name="T146" fmla="*/ 205 w 205"/>
                <a:gd name="T147" fmla="*/ 725 h 7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5" h="725">
                  <a:moveTo>
                    <a:pt x="179" y="725"/>
                  </a:moveTo>
                  <a:lnTo>
                    <a:pt x="179" y="699"/>
                  </a:lnTo>
                  <a:lnTo>
                    <a:pt x="205" y="699"/>
                  </a:lnTo>
                  <a:lnTo>
                    <a:pt x="205" y="725"/>
                  </a:lnTo>
                  <a:lnTo>
                    <a:pt x="179" y="725"/>
                  </a:lnTo>
                  <a:close/>
                  <a:moveTo>
                    <a:pt x="95" y="725"/>
                  </a:moveTo>
                  <a:lnTo>
                    <a:pt x="95" y="684"/>
                  </a:lnTo>
                  <a:lnTo>
                    <a:pt x="122" y="684"/>
                  </a:lnTo>
                  <a:lnTo>
                    <a:pt x="122" y="725"/>
                  </a:lnTo>
                  <a:lnTo>
                    <a:pt x="95" y="725"/>
                  </a:lnTo>
                  <a:close/>
                  <a:moveTo>
                    <a:pt x="64" y="725"/>
                  </a:moveTo>
                  <a:lnTo>
                    <a:pt x="64" y="684"/>
                  </a:lnTo>
                  <a:lnTo>
                    <a:pt x="89" y="684"/>
                  </a:lnTo>
                  <a:lnTo>
                    <a:pt x="89" y="725"/>
                  </a:lnTo>
                  <a:lnTo>
                    <a:pt x="64" y="725"/>
                  </a:lnTo>
                  <a:close/>
                  <a:moveTo>
                    <a:pt x="33" y="725"/>
                  </a:moveTo>
                  <a:lnTo>
                    <a:pt x="33" y="684"/>
                  </a:lnTo>
                  <a:lnTo>
                    <a:pt x="58" y="684"/>
                  </a:lnTo>
                  <a:lnTo>
                    <a:pt x="58" y="725"/>
                  </a:lnTo>
                  <a:lnTo>
                    <a:pt x="33" y="725"/>
                  </a:lnTo>
                  <a:close/>
                  <a:moveTo>
                    <a:pt x="0" y="725"/>
                  </a:moveTo>
                  <a:lnTo>
                    <a:pt x="0" y="684"/>
                  </a:lnTo>
                  <a:lnTo>
                    <a:pt x="26" y="684"/>
                  </a:lnTo>
                  <a:lnTo>
                    <a:pt x="26" y="725"/>
                  </a:lnTo>
                  <a:lnTo>
                    <a:pt x="0" y="725"/>
                  </a:lnTo>
                  <a:close/>
                  <a:moveTo>
                    <a:pt x="0" y="679"/>
                  </a:moveTo>
                  <a:lnTo>
                    <a:pt x="0" y="651"/>
                  </a:lnTo>
                  <a:lnTo>
                    <a:pt x="26" y="651"/>
                  </a:lnTo>
                  <a:lnTo>
                    <a:pt x="26" y="679"/>
                  </a:lnTo>
                  <a:lnTo>
                    <a:pt x="0" y="679"/>
                  </a:lnTo>
                  <a:close/>
                  <a:moveTo>
                    <a:pt x="0" y="646"/>
                  </a:moveTo>
                  <a:lnTo>
                    <a:pt x="0" y="620"/>
                  </a:lnTo>
                  <a:lnTo>
                    <a:pt x="26" y="620"/>
                  </a:lnTo>
                  <a:lnTo>
                    <a:pt x="26" y="646"/>
                  </a:lnTo>
                  <a:lnTo>
                    <a:pt x="0" y="646"/>
                  </a:lnTo>
                  <a:close/>
                  <a:moveTo>
                    <a:pt x="0" y="391"/>
                  </a:moveTo>
                  <a:lnTo>
                    <a:pt x="0" y="364"/>
                  </a:lnTo>
                  <a:lnTo>
                    <a:pt x="26" y="364"/>
                  </a:lnTo>
                  <a:lnTo>
                    <a:pt x="26" y="391"/>
                  </a:lnTo>
                  <a:lnTo>
                    <a:pt x="0" y="391"/>
                  </a:lnTo>
                  <a:close/>
                  <a:moveTo>
                    <a:pt x="0" y="359"/>
                  </a:moveTo>
                  <a:lnTo>
                    <a:pt x="0" y="333"/>
                  </a:lnTo>
                  <a:lnTo>
                    <a:pt x="26" y="333"/>
                  </a:lnTo>
                  <a:lnTo>
                    <a:pt x="26" y="359"/>
                  </a:lnTo>
                  <a:lnTo>
                    <a:pt x="0" y="359"/>
                  </a:lnTo>
                  <a:close/>
                  <a:moveTo>
                    <a:pt x="0" y="328"/>
                  </a:moveTo>
                  <a:lnTo>
                    <a:pt x="0" y="300"/>
                  </a:lnTo>
                  <a:lnTo>
                    <a:pt x="26" y="300"/>
                  </a:lnTo>
                  <a:lnTo>
                    <a:pt x="26" y="328"/>
                  </a:lnTo>
                  <a:lnTo>
                    <a:pt x="0" y="328"/>
                  </a:lnTo>
                  <a:close/>
                  <a:moveTo>
                    <a:pt x="0" y="295"/>
                  </a:moveTo>
                  <a:lnTo>
                    <a:pt x="0" y="252"/>
                  </a:lnTo>
                  <a:lnTo>
                    <a:pt x="26" y="252"/>
                  </a:lnTo>
                  <a:lnTo>
                    <a:pt x="26" y="295"/>
                  </a:lnTo>
                  <a:lnTo>
                    <a:pt x="0" y="295"/>
                  </a:lnTo>
                  <a:close/>
                  <a:moveTo>
                    <a:pt x="0" y="237"/>
                  </a:moveTo>
                  <a:lnTo>
                    <a:pt x="0" y="211"/>
                  </a:lnTo>
                  <a:lnTo>
                    <a:pt x="26" y="211"/>
                  </a:lnTo>
                  <a:lnTo>
                    <a:pt x="26" y="237"/>
                  </a:lnTo>
                  <a:lnTo>
                    <a:pt x="0" y="237"/>
                  </a:lnTo>
                  <a:close/>
                  <a:moveTo>
                    <a:pt x="0" y="205"/>
                  </a:moveTo>
                  <a:lnTo>
                    <a:pt x="0" y="178"/>
                  </a:lnTo>
                  <a:lnTo>
                    <a:pt x="26" y="178"/>
                  </a:lnTo>
                  <a:lnTo>
                    <a:pt x="26" y="205"/>
                  </a:lnTo>
                  <a:lnTo>
                    <a:pt x="0" y="205"/>
                  </a:lnTo>
                  <a:close/>
                  <a:moveTo>
                    <a:pt x="0" y="173"/>
                  </a:moveTo>
                  <a:lnTo>
                    <a:pt x="0" y="147"/>
                  </a:lnTo>
                  <a:lnTo>
                    <a:pt x="26" y="147"/>
                  </a:lnTo>
                  <a:lnTo>
                    <a:pt x="26" y="173"/>
                  </a:lnTo>
                  <a:lnTo>
                    <a:pt x="0" y="173"/>
                  </a:lnTo>
                  <a:close/>
                  <a:moveTo>
                    <a:pt x="0" y="27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56" y="27"/>
                  </a:lnTo>
                  <a:lnTo>
                    <a:pt x="0" y="27"/>
                  </a:lnTo>
                  <a:close/>
                  <a:moveTo>
                    <a:pt x="61" y="27"/>
                  </a:moveTo>
                  <a:lnTo>
                    <a:pt x="61" y="0"/>
                  </a:lnTo>
                  <a:lnTo>
                    <a:pt x="122" y="0"/>
                  </a:lnTo>
                  <a:lnTo>
                    <a:pt x="122" y="27"/>
                  </a:lnTo>
                  <a:lnTo>
                    <a:pt x="61" y="27"/>
                  </a:lnTo>
                  <a:close/>
                  <a:moveTo>
                    <a:pt x="128" y="27"/>
                  </a:moveTo>
                  <a:lnTo>
                    <a:pt x="128" y="0"/>
                  </a:lnTo>
                  <a:lnTo>
                    <a:pt x="153" y="0"/>
                  </a:lnTo>
                  <a:lnTo>
                    <a:pt x="153" y="27"/>
                  </a:lnTo>
                  <a:lnTo>
                    <a:pt x="128" y="27"/>
                  </a:lnTo>
                  <a:close/>
                  <a:moveTo>
                    <a:pt x="128" y="61"/>
                  </a:moveTo>
                  <a:lnTo>
                    <a:pt x="128" y="35"/>
                  </a:lnTo>
                  <a:lnTo>
                    <a:pt x="153" y="35"/>
                  </a:lnTo>
                  <a:lnTo>
                    <a:pt x="153" y="61"/>
                  </a:lnTo>
                  <a:lnTo>
                    <a:pt x="128" y="61"/>
                  </a:lnTo>
                  <a:close/>
                  <a:moveTo>
                    <a:pt x="128" y="96"/>
                  </a:moveTo>
                  <a:lnTo>
                    <a:pt x="128" y="69"/>
                  </a:lnTo>
                  <a:lnTo>
                    <a:pt x="153" y="69"/>
                  </a:lnTo>
                  <a:lnTo>
                    <a:pt x="153" y="96"/>
                  </a:lnTo>
                  <a:lnTo>
                    <a:pt x="128" y="96"/>
                  </a:lnTo>
                  <a:close/>
                  <a:moveTo>
                    <a:pt x="128" y="130"/>
                  </a:moveTo>
                  <a:lnTo>
                    <a:pt x="128" y="104"/>
                  </a:lnTo>
                  <a:lnTo>
                    <a:pt x="153" y="104"/>
                  </a:lnTo>
                  <a:lnTo>
                    <a:pt x="153" y="130"/>
                  </a:lnTo>
                  <a:lnTo>
                    <a:pt x="128" y="130"/>
                  </a:lnTo>
                  <a:close/>
                  <a:moveTo>
                    <a:pt x="128" y="173"/>
                  </a:moveTo>
                  <a:lnTo>
                    <a:pt x="128" y="147"/>
                  </a:lnTo>
                  <a:lnTo>
                    <a:pt x="153" y="147"/>
                  </a:lnTo>
                  <a:lnTo>
                    <a:pt x="153" y="173"/>
                  </a:lnTo>
                  <a:lnTo>
                    <a:pt x="128" y="173"/>
                  </a:lnTo>
                  <a:close/>
                  <a:moveTo>
                    <a:pt x="95" y="173"/>
                  </a:moveTo>
                  <a:lnTo>
                    <a:pt x="95" y="147"/>
                  </a:lnTo>
                  <a:lnTo>
                    <a:pt x="122" y="147"/>
                  </a:lnTo>
                  <a:lnTo>
                    <a:pt x="122" y="173"/>
                  </a:lnTo>
                  <a:lnTo>
                    <a:pt x="95" y="173"/>
                  </a:lnTo>
                  <a:close/>
                  <a:moveTo>
                    <a:pt x="33" y="205"/>
                  </a:moveTo>
                  <a:lnTo>
                    <a:pt x="33" y="178"/>
                  </a:lnTo>
                  <a:lnTo>
                    <a:pt x="58" y="178"/>
                  </a:lnTo>
                  <a:lnTo>
                    <a:pt x="58" y="205"/>
                  </a:lnTo>
                  <a:lnTo>
                    <a:pt x="33" y="205"/>
                  </a:lnTo>
                  <a:close/>
                  <a:moveTo>
                    <a:pt x="33" y="328"/>
                  </a:moveTo>
                  <a:lnTo>
                    <a:pt x="33" y="252"/>
                  </a:lnTo>
                  <a:lnTo>
                    <a:pt x="58" y="252"/>
                  </a:lnTo>
                  <a:lnTo>
                    <a:pt x="58" y="328"/>
                  </a:lnTo>
                  <a:lnTo>
                    <a:pt x="33" y="328"/>
                  </a:lnTo>
                  <a:close/>
                  <a:moveTo>
                    <a:pt x="65" y="295"/>
                  </a:moveTo>
                  <a:lnTo>
                    <a:pt x="65" y="252"/>
                  </a:lnTo>
                  <a:lnTo>
                    <a:pt x="121" y="252"/>
                  </a:lnTo>
                  <a:lnTo>
                    <a:pt x="121" y="295"/>
                  </a:lnTo>
                  <a:lnTo>
                    <a:pt x="65" y="295"/>
                  </a:lnTo>
                  <a:close/>
                  <a:moveTo>
                    <a:pt x="95" y="237"/>
                  </a:moveTo>
                  <a:lnTo>
                    <a:pt x="95" y="211"/>
                  </a:lnTo>
                  <a:lnTo>
                    <a:pt x="122" y="211"/>
                  </a:lnTo>
                  <a:lnTo>
                    <a:pt x="122" y="237"/>
                  </a:lnTo>
                  <a:lnTo>
                    <a:pt x="95" y="237"/>
                  </a:lnTo>
                  <a:close/>
                  <a:moveTo>
                    <a:pt x="95" y="205"/>
                  </a:moveTo>
                  <a:lnTo>
                    <a:pt x="95" y="178"/>
                  </a:lnTo>
                  <a:lnTo>
                    <a:pt x="122" y="178"/>
                  </a:lnTo>
                  <a:lnTo>
                    <a:pt x="122" y="205"/>
                  </a:lnTo>
                  <a:lnTo>
                    <a:pt x="95" y="205"/>
                  </a:lnTo>
                  <a:close/>
                  <a:moveTo>
                    <a:pt x="128" y="205"/>
                  </a:moveTo>
                  <a:lnTo>
                    <a:pt x="128" y="178"/>
                  </a:lnTo>
                  <a:lnTo>
                    <a:pt x="153" y="178"/>
                  </a:lnTo>
                  <a:lnTo>
                    <a:pt x="153" y="205"/>
                  </a:lnTo>
                  <a:lnTo>
                    <a:pt x="128" y="205"/>
                  </a:lnTo>
                  <a:close/>
                  <a:moveTo>
                    <a:pt x="128" y="295"/>
                  </a:moveTo>
                  <a:lnTo>
                    <a:pt x="128" y="252"/>
                  </a:lnTo>
                  <a:lnTo>
                    <a:pt x="153" y="252"/>
                  </a:lnTo>
                  <a:lnTo>
                    <a:pt x="153" y="295"/>
                  </a:lnTo>
                  <a:lnTo>
                    <a:pt x="128" y="295"/>
                  </a:lnTo>
                  <a:close/>
                  <a:moveTo>
                    <a:pt x="195" y="40"/>
                  </a:moveTo>
                  <a:lnTo>
                    <a:pt x="195" y="18"/>
                  </a:lnTo>
                  <a:lnTo>
                    <a:pt x="200" y="18"/>
                  </a:lnTo>
                  <a:lnTo>
                    <a:pt x="200" y="40"/>
                  </a:lnTo>
                  <a:lnTo>
                    <a:pt x="195" y="40"/>
                  </a:lnTo>
                  <a:close/>
                  <a:moveTo>
                    <a:pt x="195" y="72"/>
                  </a:moveTo>
                  <a:lnTo>
                    <a:pt x="195" y="51"/>
                  </a:lnTo>
                  <a:lnTo>
                    <a:pt x="200" y="51"/>
                  </a:lnTo>
                  <a:lnTo>
                    <a:pt x="200" y="72"/>
                  </a:lnTo>
                  <a:lnTo>
                    <a:pt x="195" y="72"/>
                  </a:lnTo>
                  <a:close/>
                  <a:moveTo>
                    <a:pt x="179" y="173"/>
                  </a:moveTo>
                  <a:lnTo>
                    <a:pt x="179" y="147"/>
                  </a:lnTo>
                  <a:lnTo>
                    <a:pt x="205" y="147"/>
                  </a:lnTo>
                  <a:lnTo>
                    <a:pt x="205" y="173"/>
                  </a:lnTo>
                  <a:lnTo>
                    <a:pt x="179" y="173"/>
                  </a:lnTo>
                  <a:close/>
                  <a:moveTo>
                    <a:pt x="179" y="205"/>
                  </a:moveTo>
                  <a:lnTo>
                    <a:pt x="179" y="178"/>
                  </a:lnTo>
                  <a:lnTo>
                    <a:pt x="205" y="178"/>
                  </a:lnTo>
                  <a:lnTo>
                    <a:pt x="205" y="205"/>
                  </a:lnTo>
                  <a:lnTo>
                    <a:pt x="179" y="205"/>
                  </a:lnTo>
                  <a:close/>
                  <a:moveTo>
                    <a:pt x="179" y="237"/>
                  </a:moveTo>
                  <a:lnTo>
                    <a:pt x="179" y="211"/>
                  </a:lnTo>
                  <a:lnTo>
                    <a:pt x="205" y="211"/>
                  </a:lnTo>
                  <a:lnTo>
                    <a:pt x="205" y="237"/>
                  </a:lnTo>
                  <a:lnTo>
                    <a:pt x="179" y="237"/>
                  </a:lnTo>
                  <a:close/>
                  <a:moveTo>
                    <a:pt x="179" y="433"/>
                  </a:moveTo>
                  <a:lnTo>
                    <a:pt x="179" y="407"/>
                  </a:lnTo>
                  <a:lnTo>
                    <a:pt x="205" y="407"/>
                  </a:lnTo>
                  <a:lnTo>
                    <a:pt x="205" y="433"/>
                  </a:lnTo>
                  <a:lnTo>
                    <a:pt x="179" y="433"/>
                  </a:lnTo>
                  <a:close/>
                  <a:moveTo>
                    <a:pt x="179" y="465"/>
                  </a:moveTo>
                  <a:lnTo>
                    <a:pt x="179" y="439"/>
                  </a:lnTo>
                  <a:lnTo>
                    <a:pt x="205" y="439"/>
                  </a:lnTo>
                  <a:lnTo>
                    <a:pt x="205" y="465"/>
                  </a:lnTo>
                  <a:lnTo>
                    <a:pt x="179" y="465"/>
                  </a:lnTo>
                  <a:close/>
                  <a:moveTo>
                    <a:pt x="179" y="497"/>
                  </a:moveTo>
                  <a:lnTo>
                    <a:pt x="179" y="471"/>
                  </a:lnTo>
                  <a:lnTo>
                    <a:pt x="205" y="471"/>
                  </a:lnTo>
                  <a:lnTo>
                    <a:pt x="205" y="497"/>
                  </a:lnTo>
                  <a:lnTo>
                    <a:pt x="179" y="497"/>
                  </a:lnTo>
                  <a:close/>
                  <a:moveTo>
                    <a:pt x="179" y="529"/>
                  </a:moveTo>
                  <a:lnTo>
                    <a:pt x="179" y="503"/>
                  </a:lnTo>
                  <a:lnTo>
                    <a:pt x="205" y="503"/>
                  </a:lnTo>
                  <a:lnTo>
                    <a:pt x="205" y="529"/>
                  </a:lnTo>
                  <a:lnTo>
                    <a:pt x="179" y="529"/>
                  </a:lnTo>
                  <a:close/>
                  <a:moveTo>
                    <a:pt x="128" y="237"/>
                  </a:moveTo>
                  <a:lnTo>
                    <a:pt x="128" y="211"/>
                  </a:lnTo>
                  <a:lnTo>
                    <a:pt x="153" y="211"/>
                  </a:lnTo>
                  <a:lnTo>
                    <a:pt x="153" y="237"/>
                  </a:lnTo>
                  <a:lnTo>
                    <a:pt x="128" y="237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7871" y="187580"/>
            <a:ext cx="9144000" cy="905287"/>
          </a:xfrm>
        </p:spPr>
        <p:txBody>
          <a:bodyPr>
            <a:noAutofit/>
          </a:bodyPr>
          <a:lstStyle/>
          <a:p>
            <a:pPr defTabSz="11463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  </a:t>
            </a:r>
            <a:b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БЕЛОВСКОГО  МУНИЦИПАЛЬНОГО 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50920" y="6492059"/>
            <a:ext cx="2133600" cy="33703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4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755" y="1099279"/>
            <a:ext cx="3974285" cy="274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23755" y="3968433"/>
            <a:ext cx="3974286" cy="2484902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63" tIns="49480" rIns="98963" bIns="49480" rtlCol="0" anchor="ctr"/>
          <a:lstStyle/>
          <a:p>
            <a:pPr algn="ctr" defTabSz="1118173"/>
            <a:r>
              <a:rPr lang="ru-RU" sz="184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 Беловского муниципального </a:t>
            </a:r>
            <a:r>
              <a:rPr lang="ru-RU" sz="184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846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размещена </a:t>
            </a:r>
            <a:endParaRPr lang="ru-RU" sz="1846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118173"/>
            <a:r>
              <a:rPr lang="ru-RU" sz="1846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46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46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здании администрации </a:t>
            </a:r>
            <a:r>
              <a:rPr lang="ru-RU" sz="1846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846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1118173"/>
            <a:endParaRPr lang="ru-RU" sz="1846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118173"/>
            <a:r>
              <a:rPr lang="ru-RU" sz="184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184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– </a:t>
            </a:r>
            <a:r>
              <a:rPr lang="ru-RU" sz="1846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 </a:t>
            </a:r>
            <a:r>
              <a:rPr lang="ru-RU" sz="184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кв. м.</a:t>
            </a:r>
          </a:p>
          <a:p>
            <a:pPr algn="ctr" defTabSz="1118173"/>
            <a:r>
              <a:rPr lang="ru-RU" sz="184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зала ОДС –</a:t>
            </a:r>
            <a:r>
              <a:rPr lang="ru-RU" sz="1846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4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 кв.м.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7250" y="1099279"/>
            <a:ext cx="4894262" cy="1554207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63" tIns="49480" rIns="98963" bIns="49480" rtlCol="0" anchor="ctr"/>
          <a:lstStyle/>
          <a:p>
            <a:pPr algn="ctr" defTabSz="1118173">
              <a:defRPr/>
            </a:pPr>
            <a:r>
              <a:rPr lang="ru-RU" sz="1662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118173">
              <a:defRPr/>
            </a:pPr>
            <a:r>
              <a:rPr lang="ru-RU" sz="1662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652600, </a:t>
            </a:r>
            <a:endParaRPr lang="ru-RU" sz="1662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118173">
              <a:defRPr/>
            </a:pPr>
            <a:r>
              <a:rPr lang="ru-RU" sz="1662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Кемеровская область – Кузбасс, </a:t>
            </a:r>
          </a:p>
          <a:p>
            <a:pPr algn="ctr" defTabSz="1118173">
              <a:defRPr/>
            </a:pPr>
            <a:r>
              <a:rPr lang="ru-RU" sz="1662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62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Белово, ул. Ленина, 10,</a:t>
            </a:r>
          </a:p>
          <a:p>
            <a:pPr algn="ctr" defTabSz="1118173">
              <a:defRPr/>
            </a:pPr>
            <a:r>
              <a:rPr lang="ru-RU" sz="1662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эл. адрес:</a:t>
            </a:r>
            <a:r>
              <a:rPr lang="en-US" sz="1662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eddsbel@mail.ru</a:t>
            </a:r>
            <a:endParaRPr lang="ru-RU" sz="1662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118173">
              <a:defRPr/>
            </a:pPr>
            <a:r>
              <a:rPr lang="ru-RU" sz="1662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en-US" sz="1662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8(38452)</a:t>
            </a:r>
            <a:r>
              <a:rPr lang="ru-RU" sz="1662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1662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ru-RU" sz="1662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62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662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факс </a:t>
            </a:r>
            <a:r>
              <a:rPr lang="ru-RU" sz="1662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8(</a:t>
            </a:r>
            <a:r>
              <a:rPr lang="en-US" sz="1662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384</a:t>
            </a:r>
            <a:r>
              <a:rPr lang="ru-RU" sz="1662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62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62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)2</a:t>
            </a:r>
            <a:r>
              <a:rPr lang="en-US" sz="1662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-88-22</a:t>
            </a:r>
            <a:endParaRPr lang="ru-RU" sz="1662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TextBox 1"/>
          <p:cNvGrpSpPr>
            <a:grpSpLocks/>
          </p:cNvGrpSpPr>
          <p:nvPr/>
        </p:nvGrpSpPr>
        <p:grpSpPr bwMode="auto">
          <a:xfrm>
            <a:off x="4610712" y="2579043"/>
            <a:ext cx="5094816" cy="386862"/>
            <a:chOff x="3606" y="2135"/>
            <a:chExt cx="2917" cy="315"/>
          </a:xfrm>
        </p:grpSpPr>
        <p:pic>
          <p:nvPicPr>
            <p:cNvPr id="32" name="TextBox 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6" y="2135"/>
              <a:ext cx="2876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3643" y="2173"/>
              <a:ext cx="288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2564" tIns="36274" rIns="72564" bIns="36274">
              <a:spAutoFit/>
            </a:bodyPr>
            <a:lstStyle/>
            <a:p>
              <a:pPr algn="ctr" defTabSz="989653"/>
              <a:r>
                <a:rPr lang="ru-RU" sz="1477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СХЕМА РАЗМЕЩЕНИЯ  ЕДДС</a:t>
              </a:r>
              <a:endParaRPr lang="en-US" sz="1477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3" name="Group 484"/>
          <p:cNvGrpSpPr>
            <a:grpSpLocks/>
          </p:cNvGrpSpPr>
          <p:nvPr/>
        </p:nvGrpSpPr>
        <p:grpSpPr bwMode="auto">
          <a:xfrm rot="10800000">
            <a:off x="7466926" y="4347942"/>
            <a:ext cx="182574" cy="170607"/>
            <a:chOff x="1519" y="1572"/>
            <a:chExt cx="532" cy="383"/>
          </a:xfrm>
        </p:grpSpPr>
        <p:sp>
          <p:nvSpPr>
            <p:cNvPr id="504" name="Rectangle 485"/>
            <p:cNvSpPr>
              <a:spLocks noChangeArrowheads="1"/>
            </p:cNvSpPr>
            <p:nvPr/>
          </p:nvSpPr>
          <p:spPr bwMode="auto">
            <a:xfrm>
              <a:off x="1683" y="1583"/>
              <a:ext cx="337" cy="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ru-RU" altLang="ru-RU" sz="2000">
                <a:solidFill>
                  <a:prstClr val="black"/>
                </a:solidFill>
              </a:endParaRPr>
            </a:p>
          </p:txBody>
        </p:sp>
        <p:sp>
          <p:nvSpPr>
            <p:cNvPr id="505" name="Rectangle 486"/>
            <p:cNvSpPr>
              <a:spLocks noChangeArrowheads="1"/>
            </p:cNvSpPr>
            <p:nvPr/>
          </p:nvSpPr>
          <p:spPr bwMode="auto">
            <a:xfrm>
              <a:off x="1683" y="1583"/>
              <a:ext cx="337" cy="36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ru-RU" altLang="ru-RU" sz="2000">
                <a:solidFill>
                  <a:prstClr val="black"/>
                </a:solidFill>
              </a:endParaRPr>
            </a:p>
          </p:txBody>
        </p:sp>
        <p:sp>
          <p:nvSpPr>
            <p:cNvPr id="506" name="Rectangle 487"/>
            <p:cNvSpPr>
              <a:spLocks noChangeArrowheads="1"/>
            </p:cNvSpPr>
            <p:nvPr/>
          </p:nvSpPr>
          <p:spPr bwMode="auto">
            <a:xfrm>
              <a:off x="1519" y="1572"/>
              <a:ext cx="133" cy="3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ru-RU" altLang="ru-RU" sz="2000">
                <a:solidFill>
                  <a:prstClr val="black"/>
                </a:solidFill>
              </a:endParaRPr>
            </a:p>
          </p:txBody>
        </p:sp>
        <p:sp>
          <p:nvSpPr>
            <p:cNvPr id="507" name="Rectangle 488"/>
            <p:cNvSpPr>
              <a:spLocks noChangeArrowheads="1"/>
            </p:cNvSpPr>
            <p:nvPr/>
          </p:nvSpPr>
          <p:spPr bwMode="auto">
            <a:xfrm>
              <a:off x="1519" y="1572"/>
              <a:ext cx="133" cy="38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ru-RU" altLang="ru-RU" sz="2000">
                <a:solidFill>
                  <a:prstClr val="black"/>
                </a:solidFill>
              </a:endParaRPr>
            </a:p>
          </p:txBody>
        </p:sp>
        <p:sp>
          <p:nvSpPr>
            <p:cNvPr id="508" name="Freeform 489"/>
            <p:cNvSpPr>
              <a:spLocks noEditPoints="1"/>
            </p:cNvSpPr>
            <p:nvPr/>
          </p:nvSpPr>
          <p:spPr bwMode="auto">
            <a:xfrm>
              <a:off x="1703" y="1604"/>
              <a:ext cx="348" cy="319"/>
            </a:xfrm>
            <a:custGeom>
              <a:avLst/>
              <a:gdLst>
                <a:gd name="T0" fmla="*/ 1 w 695"/>
                <a:gd name="T1" fmla="*/ 1 h 637"/>
                <a:gd name="T2" fmla="*/ 1 w 695"/>
                <a:gd name="T3" fmla="*/ 1 h 637"/>
                <a:gd name="T4" fmla="*/ 1 w 695"/>
                <a:gd name="T5" fmla="*/ 1 h 637"/>
                <a:gd name="T6" fmla="*/ 1 w 695"/>
                <a:gd name="T7" fmla="*/ 1 h 637"/>
                <a:gd name="T8" fmla="*/ 1 w 695"/>
                <a:gd name="T9" fmla="*/ 1 h 637"/>
                <a:gd name="T10" fmla="*/ 1 w 695"/>
                <a:gd name="T11" fmla="*/ 1 h 637"/>
                <a:gd name="T12" fmla="*/ 1 w 695"/>
                <a:gd name="T13" fmla="*/ 1 h 637"/>
                <a:gd name="T14" fmla="*/ 1 w 695"/>
                <a:gd name="T15" fmla="*/ 1 h 637"/>
                <a:gd name="T16" fmla="*/ 1 w 695"/>
                <a:gd name="T17" fmla="*/ 1 h 637"/>
                <a:gd name="T18" fmla="*/ 1 w 695"/>
                <a:gd name="T19" fmla="*/ 1 h 637"/>
                <a:gd name="T20" fmla="*/ 1 w 695"/>
                <a:gd name="T21" fmla="*/ 0 h 637"/>
                <a:gd name="T22" fmla="*/ 1 w 695"/>
                <a:gd name="T23" fmla="*/ 1 h 637"/>
                <a:gd name="T24" fmla="*/ 1 w 695"/>
                <a:gd name="T25" fmla="*/ 1 h 637"/>
                <a:gd name="T26" fmla="*/ 1 w 695"/>
                <a:gd name="T27" fmla="*/ 1 h 637"/>
                <a:gd name="T28" fmla="*/ 1 w 695"/>
                <a:gd name="T29" fmla="*/ 1 h 637"/>
                <a:gd name="T30" fmla="*/ 1 w 695"/>
                <a:gd name="T31" fmla="*/ 1 h 637"/>
                <a:gd name="T32" fmla="*/ 1 w 695"/>
                <a:gd name="T33" fmla="*/ 1 h 637"/>
                <a:gd name="T34" fmla="*/ 1 w 695"/>
                <a:gd name="T35" fmla="*/ 1 h 637"/>
                <a:gd name="T36" fmla="*/ 1 w 695"/>
                <a:gd name="T37" fmla="*/ 1 h 637"/>
                <a:gd name="T38" fmla="*/ 1 w 695"/>
                <a:gd name="T39" fmla="*/ 1 h 637"/>
                <a:gd name="T40" fmla="*/ 1 w 695"/>
                <a:gd name="T41" fmla="*/ 1 h 637"/>
                <a:gd name="T42" fmla="*/ 1 w 695"/>
                <a:gd name="T43" fmla="*/ 1 h 637"/>
                <a:gd name="T44" fmla="*/ 1 w 695"/>
                <a:gd name="T45" fmla="*/ 0 h 637"/>
                <a:gd name="T46" fmla="*/ 1 w 695"/>
                <a:gd name="T47" fmla="*/ 0 h 637"/>
                <a:gd name="T48" fmla="*/ 1 w 695"/>
                <a:gd name="T49" fmla="*/ 1 h 637"/>
                <a:gd name="T50" fmla="*/ 1 w 695"/>
                <a:gd name="T51" fmla="*/ 1 h 637"/>
                <a:gd name="T52" fmla="*/ 1 w 695"/>
                <a:gd name="T53" fmla="*/ 1 h 637"/>
                <a:gd name="T54" fmla="*/ 1 w 695"/>
                <a:gd name="T55" fmla="*/ 1 h 637"/>
                <a:gd name="T56" fmla="*/ 1 w 695"/>
                <a:gd name="T57" fmla="*/ 1 h 637"/>
                <a:gd name="T58" fmla="*/ 1 w 695"/>
                <a:gd name="T59" fmla="*/ 1 h 637"/>
                <a:gd name="T60" fmla="*/ 1 w 695"/>
                <a:gd name="T61" fmla="*/ 1 h 637"/>
                <a:gd name="T62" fmla="*/ 1 w 695"/>
                <a:gd name="T63" fmla="*/ 1 h 637"/>
                <a:gd name="T64" fmla="*/ 1 w 695"/>
                <a:gd name="T65" fmla="*/ 1 h 637"/>
                <a:gd name="T66" fmla="*/ 1 w 695"/>
                <a:gd name="T67" fmla="*/ 1 h 637"/>
                <a:gd name="T68" fmla="*/ 1 w 695"/>
                <a:gd name="T69" fmla="*/ 1 h 637"/>
                <a:gd name="T70" fmla="*/ 1 w 695"/>
                <a:gd name="T71" fmla="*/ 1 h 637"/>
                <a:gd name="T72" fmla="*/ 0 w 695"/>
                <a:gd name="T73" fmla="*/ 1 h 637"/>
                <a:gd name="T74" fmla="*/ 1 w 695"/>
                <a:gd name="T75" fmla="*/ 1 h 637"/>
                <a:gd name="T76" fmla="*/ 1 w 695"/>
                <a:gd name="T77" fmla="*/ 1 h 637"/>
                <a:gd name="T78" fmla="*/ 1 w 695"/>
                <a:gd name="T79" fmla="*/ 1 h 637"/>
                <a:gd name="T80" fmla="*/ 1 w 695"/>
                <a:gd name="T81" fmla="*/ 0 h 6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95"/>
                <a:gd name="T124" fmla="*/ 0 h 637"/>
                <a:gd name="T125" fmla="*/ 695 w 695"/>
                <a:gd name="T126" fmla="*/ 637 h 6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95" h="637">
                  <a:moveTo>
                    <a:pt x="159" y="0"/>
                  </a:moveTo>
                  <a:lnTo>
                    <a:pt x="351" y="70"/>
                  </a:lnTo>
                  <a:lnTo>
                    <a:pt x="351" y="568"/>
                  </a:lnTo>
                  <a:lnTo>
                    <a:pt x="159" y="637"/>
                  </a:lnTo>
                  <a:lnTo>
                    <a:pt x="156" y="598"/>
                  </a:lnTo>
                  <a:lnTo>
                    <a:pt x="154" y="557"/>
                  </a:lnTo>
                  <a:lnTo>
                    <a:pt x="151" y="517"/>
                  </a:lnTo>
                  <a:lnTo>
                    <a:pt x="150" y="478"/>
                  </a:lnTo>
                  <a:lnTo>
                    <a:pt x="149" y="438"/>
                  </a:lnTo>
                  <a:lnTo>
                    <a:pt x="147" y="397"/>
                  </a:lnTo>
                  <a:lnTo>
                    <a:pt x="147" y="358"/>
                  </a:lnTo>
                  <a:lnTo>
                    <a:pt x="147" y="318"/>
                  </a:lnTo>
                  <a:lnTo>
                    <a:pt x="147" y="278"/>
                  </a:lnTo>
                  <a:lnTo>
                    <a:pt x="147" y="239"/>
                  </a:lnTo>
                  <a:lnTo>
                    <a:pt x="149" y="198"/>
                  </a:lnTo>
                  <a:lnTo>
                    <a:pt x="150" y="158"/>
                  </a:lnTo>
                  <a:lnTo>
                    <a:pt x="151" y="119"/>
                  </a:lnTo>
                  <a:lnTo>
                    <a:pt x="154" y="79"/>
                  </a:lnTo>
                  <a:lnTo>
                    <a:pt x="156" y="39"/>
                  </a:lnTo>
                  <a:lnTo>
                    <a:pt x="159" y="0"/>
                  </a:lnTo>
                  <a:close/>
                  <a:moveTo>
                    <a:pt x="351" y="70"/>
                  </a:moveTo>
                  <a:lnTo>
                    <a:pt x="678" y="70"/>
                  </a:lnTo>
                  <a:lnTo>
                    <a:pt x="681" y="101"/>
                  </a:lnTo>
                  <a:lnTo>
                    <a:pt x="685" y="131"/>
                  </a:lnTo>
                  <a:lnTo>
                    <a:pt x="689" y="162"/>
                  </a:lnTo>
                  <a:lnTo>
                    <a:pt x="691" y="193"/>
                  </a:lnTo>
                  <a:lnTo>
                    <a:pt x="693" y="224"/>
                  </a:lnTo>
                  <a:lnTo>
                    <a:pt x="694" y="256"/>
                  </a:lnTo>
                  <a:lnTo>
                    <a:pt x="695" y="287"/>
                  </a:lnTo>
                  <a:lnTo>
                    <a:pt x="695" y="318"/>
                  </a:lnTo>
                  <a:lnTo>
                    <a:pt x="695" y="349"/>
                  </a:lnTo>
                  <a:lnTo>
                    <a:pt x="694" y="380"/>
                  </a:lnTo>
                  <a:lnTo>
                    <a:pt x="693" y="412"/>
                  </a:lnTo>
                  <a:lnTo>
                    <a:pt x="691" y="443"/>
                  </a:lnTo>
                  <a:lnTo>
                    <a:pt x="689" y="474"/>
                  </a:lnTo>
                  <a:lnTo>
                    <a:pt x="685" y="505"/>
                  </a:lnTo>
                  <a:lnTo>
                    <a:pt x="681" y="536"/>
                  </a:lnTo>
                  <a:lnTo>
                    <a:pt x="678" y="568"/>
                  </a:lnTo>
                  <a:lnTo>
                    <a:pt x="351" y="568"/>
                  </a:lnTo>
                  <a:lnTo>
                    <a:pt x="351" y="70"/>
                  </a:lnTo>
                  <a:close/>
                  <a:moveTo>
                    <a:pt x="19" y="0"/>
                  </a:moveTo>
                  <a:lnTo>
                    <a:pt x="159" y="0"/>
                  </a:lnTo>
                  <a:lnTo>
                    <a:pt x="156" y="39"/>
                  </a:lnTo>
                  <a:lnTo>
                    <a:pt x="154" y="79"/>
                  </a:lnTo>
                  <a:lnTo>
                    <a:pt x="151" y="119"/>
                  </a:lnTo>
                  <a:lnTo>
                    <a:pt x="150" y="158"/>
                  </a:lnTo>
                  <a:lnTo>
                    <a:pt x="149" y="198"/>
                  </a:lnTo>
                  <a:lnTo>
                    <a:pt x="147" y="239"/>
                  </a:lnTo>
                  <a:lnTo>
                    <a:pt x="147" y="278"/>
                  </a:lnTo>
                  <a:lnTo>
                    <a:pt x="147" y="318"/>
                  </a:lnTo>
                  <a:lnTo>
                    <a:pt x="147" y="358"/>
                  </a:lnTo>
                  <a:lnTo>
                    <a:pt x="147" y="397"/>
                  </a:lnTo>
                  <a:lnTo>
                    <a:pt x="149" y="438"/>
                  </a:lnTo>
                  <a:lnTo>
                    <a:pt x="150" y="478"/>
                  </a:lnTo>
                  <a:lnTo>
                    <a:pt x="151" y="517"/>
                  </a:lnTo>
                  <a:lnTo>
                    <a:pt x="154" y="557"/>
                  </a:lnTo>
                  <a:lnTo>
                    <a:pt x="156" y="598"/>
                  </a:lnTo>
                  <a:lnTo>
                    <a:pt x="159" y="637"/>
                  </a:lnTo>
                  <a:lnTo>
                    <a:pt x="19" y="637"/>
                  </a:lnTo>
                  <a:lnTo>
                    <a:pt x="14" y="598"/>
                  </a:lnTo>
                  <a:lnTo>
                    <a:pt x="10" y="557"/>
                  </a:lnTo>
                  <a:lnTo>
                    <a:pt x="8" y="517"/>
                  </a:lnTo>
                  <a:lnTo>
                    <a:pt x="5" y="478"/>
                  </a:lnTo>
                  <a:lnTo>
                    <a:pt x="3" y="438"/>
                  </a:lnTo>
                  <a:lnTo>
                    <a:pt x="1" y="397"/>
                  </a:lnTo>
                  <a:lnTo>
                    <a:pt x="0" y="358"/>
                  </a:lnTo>
                  <a:lnTo>
                    <a:pt x="0" y="318"/>
                  </a:lnTo>
                  <a:lnTo>
                    <a:pt x="0" y="278"/>
                  </a:lnTo>
                  <a:lnTo>
                    <a:pt x="1" y="239"/>
                  </a:lnTo>
                  <a:lnTo>
                    <a:pt x="3" y="198"/>
                  </a:lnTo>
                  <a:lnTo>
                    <a:pt x="5" y="158"/>
                  </a:lnTo>
                  <a:lnTo>
                    <a:pt x="8" y="119"/>
                  </a:lnTo>
                  <a:lnTo>
                    <a:pt x="10" y="79"/>
                  </a:lnTo>
                  <a:lnTo>
                    <a:pt x="14" y="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509" name="Freeform 490"/>
            <p:cNvSpPr>
              <a:spLocks/>
            </p:cNvSpPr>
            <p:nvPr/>
          </p:nvSpPr>
          <p:spPr bwMode="auto">
            <a:xfrm>
              <a:off x="1777" y="1604"/>
              <a:ext cx="102" cy="319"/>
            </a:xfrm>
            <a:custGeom>
              <a:avLst/>
              <a:gdLst>
                <a:gd name="T0" fmla="*/ 1 w 204"/>
                <a:gd name="T1" fmla="*/ 0 h 637"/>
                <a:gd name="T2" fmla="*/ 1 w 204"/>
                <a:gd name="T3" fmla="*/ 1 h 637"/>
                <a:gd name="T4" fmla="*/ 1 w 204"/>
                <a:gd name="T5" fmla="*/ 1 h 637"/>
                <a:gd name="T6" fmla="*/ 1 w 204"/>
                <a:gd name="T7" fmla="*/ 1 h 637"/>
                <a:gd name="T8" fmla="*/ 1 w 204"/>
                <a:gd name="T9" fmla="*/ 1 h 637"/>
                <a:gd name="T10" fmla="*/ 1 w 204"/>
                <a:gd name="T11" fmla="*/ 1 h 637"/>
                <a:gd name="T12" fmla="*/ 1 w 204"/>
                <a:gd name="T13" fmla="*/ 1 h 637"/>
                <a:gd name="T14" fmla="*/ 1 w 204"/>
                <a:gd name="T15" fmla="*/ 1 h 637"/>
                <a:gd name="T16" fmla="*/ 1 w 204"/>
                <a:gd name="T17" fmla="*/ 1 h 637"/>
                <a:gd name="T18" fmla="*/ 1 w 204"/>
                <a:gd name="T19" fmla="*/ 1 h 637"/>
                <a:gd name="T20" fmla="*/ 0 w 204"/>
                <a:gd name="T21" fmla="*/ 1 h 637"/>
                <a:gd name="T22" fmla="*/ 0 w 204"/>
                <a:gd name="T23" fmla="*/ 1 h 637"/>
                <a:gd name="T24" fmla="*/ 0 w 204"/>
                <a:gd name="T25" fmla="*/ 1 h 637"/>
                <a:gd name="T26" fmla="*/ 0 w 204"/>
                <a:gd name="T27" fmla="*/ 1 h 637"/>
                <a:gd name="T28" fmla="*/ 0 w 204"/>
                <a:gd name="T29" fmla="*/ 1 h 637"/>
                <a:gd name="T30" fmla="*/ 1 w 204"/>
                <a:gd name="T31" fmla="*/ 1 h 637"/>
                <a:gd name="T32" fmla="*/ 1 w 204"/>
                <a:gd name="T33" fmla="*/ 1 h 637"/>
                <a:gd name="T34" fmla="*/ 1 w 204"/>
                <a:gd name="T35" fmla="*/ 1 h 637"/>
                <a:gd name="T36" fmla="*/ 1 w 204"/>
                <a:gd name="T37" fmla="*/ 1 h 637"/>
                <a:gd name="T38" fmla="*/ 1 w 204"/>
                <a:gd name="T39" fmla="*/ 1 h 637"/>
                <a:gd name="T40" fmla="*/ 1 w 204"/>
                <a:gd name="T41" fmla="*/ 0 h 637"/>
                <a:gd name="T42" fmla="*/ 1 w 204"/>
                <a:gd name="T43" fmla="*/ 0 h 6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4"/>
                <a:gd name="T67" fmla="*/ 0 h 637"/>
                <a:gd name="T68" fmla="*/ 204 w 204"/>
                <a:gd name="T69" fmla="*/ 637 h 6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4" h="637">
                  <a:moveTo>
                    <a:pt x="12" y="0"/>
                  </a:moveTo>
                  <a:lnTo>
                    <a:pt x="204" y="70"/>
                  </a:lnTo>
                  <a:lnTo>
                    <a:pt x="204" y="568"/>
                  </a:lnTo>
                  <a:lnTo>
                    <a:pt x="12" y="637"/>
                  </a:lnTo>
                  <a:lnTo>
                    <a:pt x="9" y="598"/>
                  </a:lnTo>
                  <a:lnTo>
                    <a:pt x="7" y="557"/>
                  </a:lnTo>
                  <a:lnTo>
                    <a:pt x="4" y="517"/>
                  </a:lnTo>
                  <a:lnTo>
                    <a:pt x="3" y="478"/>
                  </a:lnTo>
                  <a:lnTo>
                    <a:pt x="2" y="438"/>
                  </a:lnTo>
                  <a:lnTo>
                    <a:pt x="0" y="397"/>
                  </a:lnTo>
                  <a:lnTo>
                    <a:pt x="0" y="358"/>
                  </a:lnTo>
                  <a:lnTo>
                    <a:pt x="0" y="318"/>
                  </a:lnTo>
                  <a:lnTo>
                    <a:pt x="0" y="278"/>
                  </a:lnTo>
                  <a:lnTo>
                    <a:pt x="0" y="239"/>
                  </a:lnTo>
                  <a:lnTo>
                    <a:pt x="2" y="198"/>
                  </a:lnTo>
                  <a:lnTo>
                    <a:pt x="3" y="158"/>
                  </a:lnTo>
                  <a:lnTo>
                    <a:pt x="4" y="119"/>
                  </a:lnTo>
                  <a:lnTo>
                    <a:pt x="7" y="79"/>
                  </a:lnTo>
                  <a:lnTo>
                    <a:pt x="9" y="39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510" name="Freeform 491"/>
            <p:cNvSpPr>
              <a:spLocks/>
            </p:cNvSpPr>
            <p:nvPr/>
          </p:nvSpPr>
          <p:spPr bwMode="auto">
            <a:xfrm>
              <a:off x="1879" y="1639"/>
              <a:ext cx="172" cy="249"/>
            </a:xfrm>
            <a:custGeom>
              <a:avLst/>
              <a:gdLst>
                <a:gd name="T0" fmla="*/ 0 w 344"/>
                <a:gd name="T1" fmla="*/ 0 h 498"/>
                <a:gd name="T2" fmla="*/ 1 w 344"/>
                <a:gd name="T3" fmla="*/ 0 h 498"/>
                <a:gd name="T4" fmla="*/ 1 w 344"/>
                <a:gd name="T5" fmla="*/ 0 h 498"/>
                <a:gd name="T6" fmla="*/ 1 w 344"/>
                <a:gd name="T7" fmla="*/ 1 h 498"/>
                <a:gd name="T8" fmla="*/ 1 w 344"/>
                <a:gd name="T9" fmla="*/ 1 h 498"/>
                <a:gd name="T10" fmla="*/ 1 w 344"/>
                <a:gd name="T11" fmla="*/ 1 h 498"/>
                <a:gd name="T12" fmla="*/ 1 w 344"/>
                <a:gd name="T13" fmla="*/ 1 h 498"/>
                <a:gd name="T14" fmla="*/ 1 w 344"/>
                <a:gd name="T15" fmla="*/ 1 h 498"/>
                <a:gd name="T16" fmla="*/ 1 w 344"/>
                <a:gd name="T17" fmla="*/ 1 h 498"/>
                <a:gd name="T18" fmla="*/ 1 w 344"/>
                <a:gd name="T19" fmla="*/ 1 h 498"/>
                <a:gd name="T20" fmla="*/ 1 w 344"/>
                <a:gd name="T21" fmla="*/ 1 h 498"/>
                <a:gd name="T22" fmla="*/ 1 w 344"/>
                <a:gd name="T23" fmla="*/ 1 h 498"/>
                <a:gd name="T24" fmla="*/ 1 w 344"/>
                <a:gd name="T25" fmla="*/ 1 h 498"/>
                <a:gd name="T26" fmla="*/ 1 w 344"/>
                <a:gd name="T27" fmla="*/ 1 h 498"/>
                <a:gd name="T28" fmla="*/ 1 w 344"/>
                <a:gd name="T29" fmla="*/ 1 h 498"/>
                <a:gd name="T30" fmla="*/ 1 w 344"/>
                <a:gd name="T31" fmla="*/ 1 h 498"/>
                <a:gd name="T32" fmla="*/ 1 w 344"/>
                <a:gd name="T33" fmla="*/ 1 h 498"/>
                <a:gd name="T34" fmla="*/ 1 w 344"/>
                <a:gd name="T35" fmla="*/ 1 h 498"/>
                <a:gd name="T36" fmla="*/ 1 w 344"/>
                <a:gd name="T37" fmla="*/ 1 h 498"/>
                <a:gd name="T38" fmla="*/ 1 w 344"/>
                <a:gd name="T39" fmla="*/ 1 h 498"/>
                <a:gd name="T40" fmla="*/ 0 w 344"/>
                <a:gd name="T41" fmla="*/ 1 h 498"/>
                <a:gd name="T42" fmla="*/ 0 w 344"/>
                <a:gd name="T43" fmla="*/ 0 h 498"/>
                <a:gd name="T44" fmla="*/ 0 w 344"/>
                <a:gd name="T45" fmla="*/ 0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4"/>
                <a:gd name="T70" fmla="*/ 0 h 498"/>
                <a:gd name="T71" fmla="*/ 344 w 344"/>
                <a:gd name="T72" fmla="*/ 498 h 4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4" h="498">
                  <a:moveTo>
                    <a:pt x="0" y="0"/>
                  </a:moveTo>
                  <a:lnTo>
                    <a:pt x="327" y="0"/>
                  </a:lnTo>
                  <a:lnTo>
                    <a:pt x="330" y="31"/>
                  </a:lnTo>
                  <a:lnTo>
                    <a:pt x="334" y="61"/>
                  </a:lnTo>
                  <a:lnTo>
                    <a:pt x="338" y="92"/>
                  </a:lnTo>
                  <a:lnTo>
                    <a:pt x="340" y="123"/>
                  </a:lnTo>
                  <a:lnTo>
                    <a:pt x="342" y="154"/>
                  </a:lnTo>
                  <a:lnTo>
                    <a:pt x="343" y="186"/>
                  </a:lnTo>
                  <a:lnTo>
                    <a:pt x="344" y="217"/>
                  </a:lnTo>
                  <a:lnTo>
                    <a:pt x="344" y="248"/>
                  </a:lnTo>
                  <a:lnTo>
                    <a:pt x="344" y="279"/>
                  </a:lnTo>
                  <a:lnTo>
                    <a:pt x="343" y="310"/>
                  </a:lnTo>
                  <a:lnTo>
                    <a:pt x="342" y="342"/>
                  </a:lnTo>
                  <a:lnTo>
                    <a:pt x="340" y="373"/>
                  </a:lnTo>
                  <a:lnTo>
                    <a:pt x="338" y="404"/>
                  </a:lnTo>
                  <a:lnTo>
                    <a:pt x="334" y="435"/>
                  </a:lnTo>
                  <a:lnTo>
                    <a:pt x="330" y="466"/>
                  </a:lnTo>
                  <a:lnTo>
                    <a:pt x="327" y="498"/>
                  </a:lnTo>
                  <a:lnTo>
                    <a:pt x="0" y="49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511" name="Freeform 492"/>
            <p:cNvSpPr>
              <a:spLocks/>
            </p:cNvSpPr>
            <p:nvPr/>
          </p:nvSpPr>
          <p:spPr bwMode="auto">
            <a:xfrm>
              <a:off x="1703" y="1604"/>
              <a:ext cx="79" cy="319"/>
            </a:xfrm>
            <a:custGeom>
              <a:avLst/>
              <a:gdLst>
                <a:gd name="T0" fmla="*/ 0 w 159"/>
                <a:gd name="T1" fmla="*/ 0 h 637"/>
                <a:gd name="T2" fmla="*/ 0 w 159"/>
                <a:gd name="T3" fmla="*/ 0 h 637"/>
                <a:gd name="T4" fmla="*/ 0 w 159"/>
                <a:gd name="T5" fmla="*/ 0 h 637"/>
                <a:gd name="T6" fmla="*/ 0 w 159"/>
                <a:gd name="T7" fmla="*/ 1 h 637"/>
                <a:gd name="T8" fmla="*/ 0 w 159"/>
                <a:gd name="T9" fmla="*/ 1 h 637"/>
                <a:gd name="T10" fmla="*/ 0 w 159"/>
                <a:gd name="T11" fmla="*/ 1 h 637"/>
                <a:gd name="T12" fmla="*/ 0 w 159"/>
                <a:gd name="T13" fmla="*/ 1 h 637"/>
                <a:gd name="T14" fmla="*/ 0 w 159"/>
                <a:gd name="T15" fmla="*/ 1 h 637"/>
                <a:gd name="T16" fmla="*/ 0 w 159"/>
                <a:gd name="T17" fmla="*/ 1 h 637"/>
                <a:gd name="T18" fmla="*/ 0 w 159"/>
                <a:gd name="T19" fmla="*/ 1 h 637"/>
                <a:gd name="T20" fmla="*/ 0 w 159"/>
                <a:gd name="T21" fmla="*/ 1 h 637"/>
                <a:gd name="T22" fmla="*/ 0 w 159"/>
                <a:gd name="T23" fmla="*/ 1 h 637"/>
                <a:gd name="T24" fmla="*/ 0 w 159"/>
                <a:gd name="T25" fmla="*/ 1 h 637"/>
                <a:gd name="T26" fmla="*/ 0 w 159"/>
                <a:gd name="T27" fmla="*/ 1 h 637"/>
                <a:gd name="T28" fmla="*/ 0 w 159"/>
                <a:gd name="T29" fmla="*/ 1 h 637"/>
                <a:gd name="T30" fmla="*/ 0 w 159"/>
                <a:gd name="T31" fmla="*/ 1 h 637"/>
                <a:gd name="T32" fmla="*/ 0 w 159"/>
                <a:gd name="T33" fmla="*/ 1 h 637"/>
                <a:gd name="T34" fmla="*/ 0 w 159"/>
                <a:gd name="T35" fmla="*/ 1 h 637"/>
                <a:gd name="T36" fmla="*/ 0 w 159"/>
                <a:gd name="T37" fmla="*/ 1 h 637"/>
                <a:gd name="T38" fmla="*/ 0 w 159"/>
                <a:gd name="T39" fmla="*/ 1 h 637"/>
                <a:gd name="T40" fmla="*/ 0 w 159"/>
                <a:gd name="T41" fmla="*/ 1 h 637"/>
                <a:gd name="T42" fmla="*/ 0 w 159"/>
                <a:gd name="T43" fmla="*/ 1 h 637"/>
                <a:gd name="T44" fmla="*/ 0 w 159"/>
                <a:gd name="T45" fmla="*/ 1 h 637"/>
                <a:gd name="T46" fmla="*/ 0 w 159"/>
                <a:gd name="T47" fmla="*/ 1 h 637"/>
                <a:gd name="T48" fmla="*/ 0 w 159"/>
                <a:gd name="T49" fmla="*/ 1 h 637"/>
                <a:gd name="T50" fmla="*/ 0 w 159"/>
                <a:gd name="T51" fmla="*/ 1 h 637"/>
                <a:gd name="T52" fmla="*/ 0 w 159"/>
                <a:gd name="T53" fmla="*/ 1 h 637"/>
                <a:gd name="T54" fmla="*/ 0 w 159"/>
                <a:gd name="T55" fmla="*/ 1 h 637"/>
                <a:gd name="T56" fmla="*/ 0 w 159"/>
                <a:gd name="T57" fmla="*/ 1 h 637"/>
                <a:gd name="T58" fmla="*/ 0 w 159"/>
                <a:gd name="T59" fmla="*/ 1 h 637"/>
                <a:gd name="T60" fmla="*/ 0 w 159"/>
                <a:gd name="T61" fmla="*/ 1 h 637"/>
                <a:gd name="T62" fmla="*/ 0 w 159"/>
                <a:gd name="T63" fmla="*/ 1 h 637"/>
                <a:gd name="T64" fmla="*/ 0 w 159"/>
                <a:gd name="T65" fmla="*/ 1 h 637"/>
                <a:gd name="T66" fmla="*/ 0 w 159"/>
                <a:gd name="T67" fmla="*/ 1 h 637"/>
                <a:gd name="T68" fmla="*/ 0 w 159"/>
                <a:gd name="T69" fmla="*/ 1 h 637"/>
                <a:gd name="T70" fmla="*/ 0 w 159"/>
                <a:gd name="T71" fmla="*/ 1 h 637"/>
                <a:gd name="T72" fmla="*/ 0 w 159"/>
                <a:gd name="T73" fmla="*/ 0 h 637"/>
                <a:gd name="T74" fmla="*/ 0 w 159"/>
                <a:gd name="T75" fmla="*/ 0 h 6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9"/>
                <a:gd name="T115" fmla="*/ 0 h 637"/>
                <a:gd name="T116" fmla="*/ 159 w 159"/>
                <a:gd name="T117" fmla="*/ 637 h 6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9" h="637">
                  <a:moveTo>
                    <a:pt x="19" y="0"/>
                  </a:moveTo>
                  <a:lnTo>
                    <a:pt x="159" y="0"/>
                  </a:lnTo>
                  <a:lnTo>
                    <a:pt x="156" y="39"/>
                  </a:lnTo>
                  <a:lnTo>
                    <a:pt x="154" y="79"/>
                  </a:lnTo>
                  <a:lnTo>
                    <a:pt x="151" y="119"/>
                  </a:lnTo>
                  <a:lnTo>
                    <a:pt x="150" y="158"/>
                  </a:lnTo>
                  <a:lnTo>
                    <a:pt x="149" y="198"/>
                  </a:lnTo>
                  <a:lnTo>
                    <a:pt x="147" y="239"/>
                  </a:lnTo>
                  <a:lnTo>
                    <a:pt x="147" y="278"/>
                  </a:lnTo>
                  <a:lnTo>
                    <a:pt x="147" y="318"/>
                  </a:lnTo>
                  <a:lnTo>
                    <a:pt x="147" y="358"/>
                  </a:lnTo>
                  <a:lnTo>
                    <a:pt x="147" y="397"/>
                  </a:lnTo>
                  <a:lnTo>
                    <a:pt x="149" y="438"/>
                  </a:lnTo>
                  <a:lnTo>
                    <a:pt x="150" y="478"/>
                  </a:lnTo>
                  <a:lnTo>
                    <a:pt x="151" y="517"/>
                  </a:lnTo>
                  <a:lnTo>
                    <a:pt x="154" y="557"/>
                  </a:lnTo>
                  <a:lnTo>
                    <a:pt x="156" y="598"/>
                  </a:lnTo>
                  <a:lnTo>
                    <a:pt x="159" y="637"/>
                  </a:lnTo>
                  <a:lnTo>
                    <a:pt x="19" y="637"/>
                  </a:lnTo>
                  <a:lnTo>
                    <a:pt x="14" y="598"/>
                  </a:lnTo>
                  <a:lnTo>
                    <a:pt x="10" y="557"/>
                  </a:lnTo>
                  <a:lnTo>
                    <a:pt x="8" y="517"/>
                  </a:lnTo>
                  <a:lnTo>
                    <a:pt x="5" y="478"/>
                  </a:lnTo>
                  <a:lnTo>
                    <a:pt x="3" y="438"/>
                  </a:lnTo>
                  <a:lnTo>
                    <a:pt x="1" y="397"/>
                  </a:lnTo>
                  <a:lnTo>
                    <a:pt x="0" y="358"/>
                  </a:lnTo>
                  <a:lnTo>
                    <a:pt x="0" y="318"/>
                  </a:lnTo>
                  <a:lnTo>
                    <a:pt x="0" y="278"/>
                  </a:lnTo>
                  <a:lnTo>
                    <a:pt x="1" y="239"/>
                  </a:lnTo>
                  <a:lnTo>
                    <a:pt x="3" y="198"/>
                  </a:lnTo>
                  <a:lnTo>
                    <a:pt x="5" y="158"/>
                  </a:lnTo>
                  <a:lnTo>
                    <a:pt x="8" y="119"/>
                  </a:lnTo>
                  <a:lnTo>
                    <a:pt x="10" y="79"/>
                  </a:lnTo>
                  <a:lnTo>
                    <a:pt x="14" y="39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512" name="Freeform 493"/>
            <p:cNvSpPr>
              <a:spLocks noEditPoints="1"/>
            </p:cNvSpPr>
            <p:nvPr/>
          </p:nvSpPr>
          <p:spPr bwMode="auto">
            <a:xfrm>
              <a:off x="1539" y="1599"/>
              <a:ext cx="103" cy="345"/>
            </a:xfrm>
            <a:custGeom>
              <a:avLst/>
              <a:gdLst>
                <a:gd name="T0" fmla="*/ 1 w 205"/>
                <a:gd name="T1" fmla="*/ 1 h 690"/>
                <a:gd name="T2" fmla="*/ 1 w 205"/>
                <a:gd name="T3" fmla="*/ 1 h 690"/>
                <a:gd name="T4" fmla="*/ 1 w 205"/>
                <a:gd name="T5" fmla="*/ 1 h 690"/>
                <a:gd name="T6" fmla="*/ 1 w 205"/>
                <a:gd name="T7" fmla="*/ 1 h 690"/>
                <a:gd name="T8" fmla="*/ 1 w 205"/>
                <a:gd name="T9" fmla="*/ 1 h 690"/>
                <a:gd name="T10" fmla="*/ 1 w 205"/>
                <a:gd name="T11" fmla="*/ 1 h 690"/>
                <a:gd name="T12" fmla="*/ 1 w 205"/>
                <a:gd name="T13" fmla="*/ 1 h 690"/>
                <a:gd name="T14" fmla="*/ 1 w 205"/>
                <a:gd name="T15" fmla="*/ 1 h 690"/>
                <a:gd name="T16" fmla="*/ 1 w 205"/>
                <a:gd name="T17" fmla="*/ 1 h 690"/>
                <a:gd name="T18" fmla="*/ 1 w 205"/>
                <a:gd name="T19" fmla="*/ 1 h 690"/>
                <a:gd name="T20" fmla="*/ 1 w 205"/>
                <a:gd name="T21" fmla="*/ 1 h 690"/>
                <a:gd name="T22" fmla="*/ 1 w 205"/>
                <a:gd name="T23" fmla="*/ 1 h 690"/>
                <a:gd name="T24" fmla="*/ 1 w 205"/>
                <a:gd name="T25" fmla="*/ 1 h 690"/>
                <a:gd name="T26" fmla="*/ 1 w 205"/>
                <a:gd name="T27" fmla="*/ 1 h 690"/>
                <a:gd name="T28" fmla="*/ 1 w 205"/>
                <a:gd name="T29" fmla="*/ 1 h 690"/>
                <a:gd name="T30" fmla="*/ 1 w 205"/>
                <a:gd name="T31" fmla="*/ 1 h 690"/>
                <a:gd name="T32" fmla="*/ 1 w 205"/>
                <a:gd name="T33" fmla="*/ 1 h 690"/>
                <a:gd name="T34" fmla="*/ 1 w 205"/>
                <a:gd name="T35" fmla="*/ 1 h 690"/>
                <a:gd name="T36" fmla="*/ 1 w 205"/>
                <a:gd name="T37" fmla="*/ 1 h 690"/>
                <a:gd name="T38" fmla="*/ 1 w 205"/>
                <a:gd name="T39" fmla="*/ 1 h 690"/>
                <a:gd name="T40" fmla="*/ 1 w 205"/>
                <a:gd name="T41" fmla="*/ 1 h 690"/>
                <a:gd name="T42" fmla="*/ 1 w 205"/>
                <a:gd name="T43" fmla="*/ 1 h 690"/>
                <a:gd name="T44" fmla="*/ 1 w 205"/>
                <a:gd name="T45" fmla="*/ 1 h 690"/>
                <a:gd name="T46" fmla="*/ 1 w 205"/>
                <a:gd name="T47" fmla="*/ 1 h 690"/>
                <a:gd name="T48" fmla="*/ 1 w 205"/>
                <a:gd name="T49" fmla="*/ 1 h 690"/>
                <a:gd name="T50" fmla="*/ 1 w 205"/>
                <a:gd name="T51" fmla="*/ 1 h 690"/>
                <a:gd name="T52" fmla="*/ 1 w 205"/>
                <a:gd name="T53" fmla="*/ 1 h 690"/>
                <a:gd name="T54" fmla="*/ 1 w 205"/>
                <a:gd name="T55" fmla="*/ 1 h 690"/>
                <a:gd name="T56" fmla="*/ 1 w 205"/>
                <a:gd name="T57" fmla="*/ 1 h 690"/>
                <a:gd name="T58" fmla="*/ 1 w 205"/>
                <a:gd name="T59" fmla="*/ 1 h 690"/>
                <a:gd name="T60" fmla="*/ 1 w 205"/>
                <a:gd name="T61" fmla="*/ 1 h 690"/>
                <a:gd name="T62" fmla="*/ 1 w 205"/>
                <a:gd name="T63" fmla="*/ 1 h 690"/>
                <a:gd name="T64" fmla="*/ 1 w 205"/>
                <a:gd name="T65" fmla="*/ 1 h 690"/>
                <a:gd name="T66" fmla="*/ 1 w 205"/>
                <a:gd name="T67" fmla="*/ 1 h 690"/>
                <a:gd name="T68" fmla="*/ 1 w 205"/>
                <a:gd name="T69" fmla="*/ 1 h 690"/>
                <a:gd name="T70" fmla="*/ 1 w 205"/>
                <a:gd name="T71" fmla="*/ 1 h 690"/>
                <a:gd name="T72" fmla="*/ 1 w 205"/>
                <a:gd name="T73" fmla="*/ 1 h 690"/>
                <a:gd name="T74" fmla="*/ 1 w 205"/>
                <a:gd name="T75" fmla="*/ 1 h 690"/>
                <a:gd name="T76" fmla="*/ 1 w 205"/>
                <a:gd name="T77" fmla="*/ 1 h 690"/>
                <a:gd name="T78" fmla="*/ 1 w 205"/>
                <a:gd name="T79" fmla="*/ 1 h 690"/>
                <a:gd name="T80" fmla="*/ 1 w 205"/>
                <a:gd name="T81" fmla="*/ 1 h 690"/>
                <a:gd name="T82" fmla="*/ 1 w 205"/>
                <a:gd name="T83" fmla="*/ 1 h 690"/>
                <a:gd name="T84" fmla="*/ 1 w 205"/>
                <a:gd name="T85" fmla="*/ 1 h 690"/>
                <a:gd name="T86" fmla="*/ 1 w 205"/>
                <a:gd name="T87" fmla="*/ 1 h 690"/>
                <a:gd name="T88" fmla="*/ 1 w 205"/>
                <a:gd name="T89" fmla="*/ 1 h 690"/>
                <a:gd name="T90" fmla="*/ 1 w 205"/>
                <a:gd name="T91" fmla="*/ 1 h 690"/>
                <a:gd name="T92" fmla="*/ 0 w 205"/>
                <a:gd name="T93" fmla="*/ 1 h 690"/>
                <a:gd name="T94" fmla="*/ 1 w 205"/>
                <a:gd name="T95" fmla="*/ 1 h 690"/>
                <a:gd name="T96" fmla="*/ 1 w 205"/>
                <a:gd name="T97" fmla="*/ 1 h 690"/>
                <a:gd name="T98" fmla="*/ 1 w 205"/>
                <a:gd name="T99" fmla="*/ 1 h 690"/>
                <a:gd name="T100" fmla="*/ 1 w 205"/>
                <a:gd name="T101" fmla="*/ 1 h 690"/>
                <a:gd name="T102" fmla="*/ 1 w 205"/>
                <a:gd name="T103" fmla="*/ 1 h 690"/>
                <a:gd name="T104" fmla="*/ 1 w 205"/>
                <a:gd name="T105" fmla="*/ 1 h 690"/>
                <a:gd name="T106" fmla="*/ 1 w 205"/>
                <a:gd name="T107" fmla="*/ 1 h 690"/>
                <a:gd name="T108" fmla="*/ 1 w 205"/>
                <a:gd name="T109" fmla="*/ 1 h 690"/>
                <a:gd name="T110" fmla="*/ 1 w 205"/>
                <a:gd name="T111" fmla="*/ 1 h 6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5"/>
                <a:gd name="T169" fmla="*/ 0 h 690"/>
                <a:gd name="T170" fmla="*/ 205 w 205"/>
                <a:gd name="T171" fmla="*/ 690 h 6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5" h="690">
                  <a:moveTo>
                    <a:pt x="179" y="644"/>
                  </a:moveTo>
                  <a:lnTo>
                    <a:pt x="179" y="616"/>
                  </a:lnTo>
                  <a:lnTo>
                    <a:pt x="205" y="616"/>
                  </a:lnTo>
                  <a:lnTo>
                    <a:pt x="205" y="644"/>
                  </a:lnTo>
                  <a:lnTo>
                    <a:pt x="179" y="644"/>
                  </a:lnTo>
                  <a:close/>
                  <a:moveTo>
                    <a:pt x="179" y="611"/>
                  </a:moveTo>
                  <a:lnTo>
                    <a:pt x="179" y="585"/>
                  </a:lnTo>
                  <a:lnTo>
                    <a:pt x="205" y="585"/>
                  </a:lnTo>
                  <a:lnTo>
                    <a:pt x="205" y="611"/>
                  </a:lnTo>
                  <a:lnTo>
                    <a:pt x="179" y="611"/>
                  </a:lnTo>
                  <a:close/>
                  <a:moveTo>
                    <a:pt x="179" y="579"/>
                  </a:moveTo>
                  <a:lnTo>
                    <a:pt x="179" y="553"/>
                  </a:lnTo>
                  <a:lnTo>
                    <a:pt x="205" y="553"/>
                  </a:lnTo>
                  <a:lnTo>
                    <a:pt x="205" y="579"/>
                  </a:lnTo>
                  <a:lnTo>
                    <a:pt x="179" y="579"/>
                  </a:lnTo>
                  <a:close/>
                  <a:moveTo>
                    <a:pt x="179" y="547"/>
                  </a:moveTo>
                  <a:lnTo>
                    <a:pt x="179" y="520"/>
                  </a:lnTo>
                  <a:lnTo>
                    <a:pt x="205" y="520"/>
                  </a:lnTo>
                  <a:lnTo>
                    <a:pt x="205" y="547"/>
                  </a:lnTo>
                  <a:lnTo>
                    <a:pt x="179" y="547"/>
                  </a:lnTo>
                  <a:close/>
                  <a:moveTo>
                    <a:pt x="179" y="342"/>
                  </a:moveTo>
                  <a:lnTo>
                    <a:pt x="179" y="316"/>
                  </a:lnTo>
                  <a:lnTo>
                    <a:pt x="205" y="316"/>
                  </a:lnTo>
                  <a:lnTo>
                    <a:pt x="205" y="342"/>
                  </a:lnTo>
                  <a:lnTo>
                    <a:pt x="179" y="342"/>
                  </a:lnTo>
                  <a:close/>
                  <a:moveTo>
                    <a:pt x="179" y="311"/>
                  </a:moveTo>
                  <a:lnTo>
                    <a:pt x="179" y="285"/>
                  </a:lnTo>
                  <a:lnTo>
                    <a:pt x="205" y="285"/>
                  </a:lnTo>
                  <a:lnTo>
                    <a:pt x="205" y="311"/>
                  </a:lnTo>
                  <a:lnTo>
                    <a:pt x="179" y="311"/>
                  </a:lnTo>
                  <a:close/>
                  <a:moveTo>
                    <a:pt x="179" y="278"/>
                  </a:moveTo>
                  <a:lnTo>
                    <a:pt x="179" y="252"/>
                  </a:lnTo>
                  <a:lnTo>
                    <a:pt x="205" y="252"/>
                  </a:lnTo>
                  <a:lnTo>
                    <a:pt x="205" y="278"/>
                  </a:lnTo>
                  <a:lnTo>
                    <a:pt x="179" y="278"/>
                  </a:lnTo>
                  <a:close/>
                  <a:moveTo>
                    <a:pt x="179" y="247"/>
                  </a:moveTo>
                  <a:lnTo>
                    <a:pt x="179" y="220"/>
                  </a:lnTo>
                  <a:lnTo>
                    <a:pt x="205" y="220"/>
                  </a:lnTo>
                  <a:lnTo>
                    <a:pt x="205" y="247"/>
                  </a:lnTo>
                  <a:lnTo>
                    <a:pt x="179" y="247"/>
                  </a:lnTo>
                  <a:close/>
                  <a:moveTo>
                    <a:pt x="128" y="690"/>
                  </a:moveTo>
                  <a:lnTo>
                    <a:pt x="128" y="649"/>
                  </a:lnTo>
                  <a:lnTo>
                    <a:pt x="153" y="649"/>
                  </a:lnTo>
                  <a:lnTo>
                    <a:pt x="153" y="690"/>
                  </a:lnTo>
                  <a:lnTo>
                    <a:pt x="128" y="690"/>
                  </a:lnTo>
                  <a:close/>
                  <a:moveTo>
                    <a:pt x="128" y="644"/>
                  </a:moveTo>
                  <a:lnTo>
                    <a:pt x="128" y="616"/>
                  </a:lnTo>
                  <a:lnTo>
                    <a:pt x="153" y="616"/>
                  </a:lnTo>
                  <a:lnTo>
                    <a:pt x="153" y="644"/>
                  </a:lnTo>
                  <a:lnTo>
                    <a:pt x="128" y="644"/>
                  </a:lnTo>
                  <a:close/>
                  <a:moveTo>
                    <a:pt x="128" y="611"/>
                  </a:moveTo>
                  <a:lnTo>
                    <a:pt x="128" y="585"/>
                  </a:lnTo>
                  <a:lnTo>
                    <a:pt x="153" y="585"/>
                  </a:lnTo>
                  <a:lnTo>
                    <a:pt x="153" y="611"/>
                  </a:lnTo>
                  <a:lnTo>
                    <a:pt x="128" y="611"/>
                  </a:lnTo>
                  <a:close/>
                  <a:moveTo>
                    <a:pt x="128" y="579"/>
                  </a:moveTo>
                  <a:lnTo>
                    <a:pt x="128" y="553"/>
                  </a:lnTo>
                  <a:lnTo>
                    <a:pt x="153" y="553"/>
                  </a:lnTo>
                  <a:lnTo>
                    <a:pt x="153" y="579"/>
                  </a:lnTo>
                  <a:lnTo>
                    <a:pt x="128" y="579"/>
                  </a:lnTo>
                  <a:close/>
                  <a:moveTo>
                    <a:pt x="128" y="547"/>
                  </a:moveTo>
                  <a:lnTo>
                    <a:pt x="128" y="520"/>
                  </a:lnTo>
                  <a:lnTo>
                    <a:pt x="153" y="520"/>
                  </a:lnTo>
                  <a:lnTo>
                    <a:pt x="153" y="547"/>
                  </a:lnTo>
                  <a:lnTo>
                    <a:pt x="128" y="547"/>
                  </a:lnTo>
                  <a:close/>
                  <a:moveTo>
                    <a:pt x="128" y="515"/>
                  </a:moveTo>
                  <a:lnTo>
                    <a:pt x="128" y="489"/>
                  </a:lnTo>
                  <a:lnTo>
                    <a:pt x="153" y="489"/>
                  </a:lnTo>
                  <a:lnTo>
                    <a:pt x="153" y="515"/>
                  </a:lnTo>
                  <a:lnTo>
                    <a:pt x="128" y="515"/>
                  </a:lnTo>
                  <a:close/>
                  <a:moveTo>
                    <a:pt x="128" y="484"/>
                  </a:moveTo>
                  <a:lnTo>
                    <a:pt x="128" y="456"/>
                  </a:lnTo>
                  <a:lnTo>
                    <a:pt x="153" y="456"/>
                  </a:lnTo>
                  <a:lnTo>
                    <a:pt x="153" y="484"/>
                  </a:lnTo>
                  <a:lnTo>
                    <a:pt x="128" y="484"/>
                  </a:lnTo>
                  <a:close/>
                  <a:moveTo>
                    <a:pt x="128" y="451"/>
                  </a:moveTo>
                  <a:lnTo>
                    <a:pt x="128" y="425"/>
                  </a:lnTo>
                  <a:lnTo>
                    <a:pt x="153" y="425"/>
                  </a:lnTo>
                  <a:lnTo>
                    <a:pt x="153" y="451"/>
                  </a:lnTo>
                  <a:lnTo>
                    <a:pt x="128" y="451"/>
                  </a:lnTo>
                  <a:close/>
                  <a:moveTo>
                    <a:pt x="128" y="420"/>
                  </a:moveTo>
                  <a:lnTo>
                    <a:pt x="128" y="393"/>
                  </a:lnTo>
                  <a:lnTo>
                    <a:pt x="153" y="393"/>
                  </a:lnTo>
                  <a:lnTo>
                    <a:pt x="153" y="420"/>
                  </a:lnTo>
                  <a:lnTo>
                    <a:pt x="128" y="420"/>
                  </a:lnTo>
                  <a:close/>
                  <a:moveTo>
                    <a:pt x="128" y="388"/>
                  </a:moveTo>
                  <a:lnTo>
                    <a:pt x="128" y="362"/>
                  </a:lnTo>
                  <a:lnTo>
                    <a:pt x="153" y="362"/>
                  </a:lnTo>
                  <a:lnTo>
                    <a:pt x="153" y="388"/>
                  </a:lnTo>
                  <a:lnTo>
                    <a:pt x="128" y="388"/>
                  </a:lnTo>
                  <a:close/>
                  <a:moveTo>
                    <a:pt x="128" y="356"/>
                  </a:moveTo>
                  <a:lnTo>
                    <a:pt x="128" y="329"/>
                  </a:lnTo>
                  <a:lnTo>
                    <a:pt x="153" y="329"/>
                  </a:lnTo>
                  <a:lnTo>
                    <a:pt x="153" y="356"/>
                  </a:lnTo>
                  <a:lnTo>
                    <a:pt x="128" y="356"/>
                  </a:lnTo>
                  <a:close/>
                  <a:moveTo>
                    <a:pt x="128" y="324"/>
                  </a:moveTo>
                  <a:lnTo>
                    <a:pt x="128" y="298"/>
                  </a:lnTo>
                  <a:lnTo>
                    <a:pt x="153" y="298"/>
                  </a:lnTo>
                  <a:lnTo>
                    <a:pt x="153" y="324"/>
                  </a:lnTo>
                  <a:lnTo>
                    <a:pt x="128" y="324"/>
                  </a:lnTo>
                  <a:close/>
                  <a:moveTo>
                    <a:pt x="128" y="293"/>
                  </a:moveTo>
                  <a:lnTo>
                    <a:pt x="128" y="265"/>
                  </a:lnTo>
                  <a:lnTo>
                    <a:pt x="153" y="265"/>
                  </a:lnTo>
                  <a:lnTo>
                    <a:pt x="153" y="293"/>
                  </a:lnTo>
                  <a:lnTo>
                    <a:pt x="128" y="293"/>
                  </a:lnTo>
                  <a:close/>
                  <a:moveTo>
                    <a:pt x="95" y="644"/>
                  </a:moveTo>
                  <a:lnTo>
                    <a:pt x="95" y="616"/>
                  </a:lnTo>
                  <a:lnTo>
                    <a:pt x="122" y="616"/>
                  </a:lnTo>
                  <a:lnTo>
                    <a:pt x="122" y="644"/>
                  </a:lnTo>
                  <a:lnTo>
                    <a:pt x="95" y="644"/>
                  </a:lnTo>
                  <a:close/>
                  <a:moveTo>
                    <a:pt x="95" y="611"/>
                  </a:moveTo>
                  <a:lnTo>
                    <a:pt x="95" y="585"/>
                  </a:lnTo>
                  <a:lnTo>
                    <a:pt x="122" y="585"/>
                  </a:lnTo>
                  <a:lnTo>
                    <a:pt x="122" y="611"/>
                  </a:lnTo>
                  <a:lnTo>
                    <a:pt x="95" y="611"/>
                  </a:lnTo>
                  <a:close/>
                  <a:moveTo>
                    <a:pt x="95" y="579"/>
                  </a:moveTo>
                  <a:lnTo>
                    <a:pt x="95" y="553"/>
                  </a:lnTo>
                  <a:lnTo>
                    <a:pt x="122" y="553"/>
                  </a:lnTo>
                  <a:lnTo>
                    <a:pt x="122" y="579"/>
                  </a:lnTo>
                  <a:lnTo>
                    <a:pt x="95" y="579"/>
                  </a:lnTo>
                  <a:close/>
                  <a:moveTo>
                    <a:pt x="95" y="547"/>
                  </a:moveTo>
                  <a:lnTo>
                    <a:pt x="95" y="520"/>
                  </a:lnTo>
                  <a:lnTo>
                    <a:pt x="122" y="520"/>
                  </a:lnTo>
                  <a:lnTo>
                    <a:pt x="122" y="547"/>
                  </a:lnTo>
                  <a:lnTo>
                    <a:pt x="95" y="547"/>
                  </a:lnTo>
                  <a:close/>
                  <a:moveTo>
                    <a:pt x="95" y="515"/>
                  </a:moveTo>
                  <a:lnTo>
                    <a:pt x="95" y="489"/>
                  </a:lnTo>
                  <a:lnTo>
                    <a:pt x="122" y="489"/>
                  </a:lnTo>
                  <a:lnTo>
                    <a:pt x="122" y="515"/>
                  </a:lnTo>
                  <a:lnTo>
                    <a:pt x="95" y="515"/>
                  </a:lnTo>
                  <a:close/>
                  <a:moveTo>
                    <a:pt x="95" y="484"/>
                  </a:moveTo>
                  <a:lnTo>
                    <a:pt x="95" y="456"/>
                  </a:lnTo>
                  <a:lnTo>
                    <a:pt x="122" y="456"/>
                  </a:lnTo>
                  <a:lnTo>
                    <a:pt x="122" y="484"/>
                  </a:lnTo>
                  <a:lnTo>
                    <a:pt x="95" y="484"/>
                  </a:lnTo>
                  <a:close/>
                  <a:moveTo>
                    <a:pt x="95" y="451"/>
                  </a:moveTo>
                  <a:lnTo>
                    <a:pt x="95" y="425"/>
                  </a:lnTo>
                  <a:lnTo>
                    <a:pt x="122" y="425"/>
                  </a:lnTo>
                  <a:lnTo>
                    <a:pt x="122" y="451"/>
                  </a:lnTo>
                  <a:lnTo>
                    <a:pt x="95" y="451"/>
                  </a:lnTo>
                  <a:close/>
                  <a:moveTo>
                    <a:pt x="95" y="420"/>
                  </a:moveTo>
                  <a:lnTo>
                    <a:pt x="95" y="393"/>
                  </a:lnTo>
                  <a:lnTo>
                    <a:pt x="122" y="393"/>
                  </a:lnTo>
                  <a:lnTo>
                    <a:pt x="122" y="420"/>
                  </a:lnTo>
                  <a:lnTo>
                    <a:pt x="95" y="420"/>
                  </a:lnTo>
                  <a:close/>
                  <a:moveTo>
                    <a:pt x="95" y="388"/>
                  </a:moveTo>
                  <a:lnTo>
                    <a:pt x="95" y="362"/>
                  </a:lnTo>
                  <a:lnTo>
                    <a:pt x="122" y="362"/>
                  </a:lnTo>
                  <a:lnTo>
                    <a:pt x="122" y="388"/>
                  </a:lnTo>
                  <a:lnTo>
                    <a:pt x="95" y="388"/>
                  </a:lnTo>
                  <a:close/>
                  <a:moveTo>
                    <a:pt x="95" y="356"/>
                  </a:moveTo>
                  <a:lnTo>
                    <a:pt x="95" y="329"/>
                  </a:lnTo>
                  <a:lnTo>
                    <a:pt x="122" y="329"/>
                  </a:lnTo>
                  <a:lnTo>
                    <a:pt x="122" y="356"/>
                  </a:lnTo>
                  <a:lnTo>
                    <a:pt x="95" y="356"/>
                  </a:lnTo>
                  <a:close/>
                  <a:moveTo>
                    <a:pt x="95" y="324"/>
                  </a:moveTo>
                  <a:lnTo>
                    <a:pt x="95" y="298"/>
                  </a:lnTo>
                  <a:lnTo>
                    <a:pt x="122" y="298"/>
                  </a:lnTo>
                  <a:lnTo>
                    <a:pt x="122" y="324"/>
                  </a:lnTo>
                  <a:lnTo>
                    <a:pt x="95" y="324"/>
                  </a:lnTo>
                  <a:close/>
                  <a:moveTo>
                    <a:pt x="95" y="293"/>
                  </a:moveTo>
                  <a:lnTo>
                    <a:pt x="95" y="265"/>
                  </a:lnTo>
                  <a:lnTo>
                    <a:pt x="122" y="265"/>
                  </a:lnTo>
                  <a:lnTo>
                    <a:pt x="122" y="293"/>
                  </a:lnTo>
                  <a:lnTo>
                    <a:pt x="95" y="293"/>
                  </a:lnTo>
                  <a:close/>
                  <a:moveTo>
                    <a:pt x="64" y="644"/>
                  </a:moveTo>
                  <a:lnTo>
                    <a:pt x="64" y="616"/>
                  </a:lnTo>
                  <a:lnTo>
                    <a:pt x="89" y="616"/>
                  </a:lnTo>
                  <a:lnTo>
                    <a:pt x="89" y="644"/>
                  </a:lnTo>
                  <a:lnTo>
                    <a:pt x="64" y="644"/>
                  </a:lnTo>
                  <a:close/>
                  <a:moveTo>
                    <a:pt x="64" y="611"/>
                  </a:moveTo>
                  <a:lnTo>
                    <a:pt x="64" y="585"/>
                  </a:lnTo>
                  <a:lnTo>
                    <a:pt x="89" y="585"/>
                  </a:lnTo>
                  <a:lnTo>
                    <a:pt x="89" y="611"/>
                  </a:lnTo>
                  <a:lnTo>
                    <a:pt x="64" y="611"/>
                  </a:lnTo>
                  <a:close/>
                  <a:moveTo>
                    <a:pt x="64" y="579"/>
                  </a:moveTo>
                  <a:lnTo>
                    <a:pt x="64" y="553"/>
                  </a:lnTo>
                  <a:lnTo>
                    <a:pt x="89" y="553"/>
                  </a:lnTo>
                  <a:lnTo>
                    <a:pt x="89" y="579"/>
                  </a:lnTo>
                  <a:lnTo>
                    <a:pt x="64" y="579"/>
                  </a:lnTo>
                  <a:close/>
                  <a:moveTo>
                    <a:pt x="64" y="547"/>
                  </a:moveTo>
                  <a:lnTo>
                    <a:pt x="64" y="520"/>
                  </a:lnTo>
                  <a:lnTo>
                    <a:pt x="89" y="520"/>
                  </a:lnTo>
                  <a:lnTo>
                    <a:pt x="89" y="547"/>
                  </a:lnTo>
                  <a:lnTo>
                    <a:pt x="64" y="547"/>
                  </a:lnTo>
                  <a:close/>
                  <a:moveTo>
                    <a:pt x="64" y="515"/>
                  </a:moveTo>
                  <a:lnTo>
                    <a:pt x="64" y="489"/>
                  </a:lnTo>
                  <a:lnTo>
                    <a:pt x="89" y="489"/>
                  </a:lnTo>
                  <a:lnTo>
                    <a:pt x="89" y="515"/>
                  </a:lnTo>
                  <a:lnTo>
                    <a:pt x="64" y="515"/>
                  </a:lnTo>
                  <a:close/>
                  <a:moveTo>
                    <a:pt x="64" y="484"/>
                  </a:moveTo>
                  <a:lnTo>
                    <a:pt x="64" y="456"/>
                  </a:lnTo>
                  <a:lnTo>
                    <a:pt x="89" y="456"/>
                  </a:lnTo>
                  <a:lnTo>
                    <a:pt x="89" y="484"/>
                  </a:lnTo>
                  <a:lnTo>
                    <a:pt x="64" y="484"/>
                  </a:lnTo>
                  <a:close/>
                  <a:moveTo>
                    <a:pt x="64" y="451"/>
                  </a:moveTo>
                  <a:lnTo>
                    <a:pt x="64" y="425"/>
                  </a:lnTo>
                  <a:lnTo>
                    <a:pt x="89" y="425"/>
                  </a:lnTo>
                  <a:lnTo>
                    <a:pt x="89" y="451"/>
                  </a:lnTo>
                  <a:lnTo>
                    <a:pt x="64" y="451"/>
                  </a:lnTo>
                  <a:close/>
                  <a:moveTo>
                    <a:pt x="64" y="420"/>
                  </a:moveTo>
                  <a:lnTo>
                    <a:pt x="64" y="393"/>
                  </a:lnTo>
                  <a:lnTo>
                    <a:pt x="89" y="393"/>
                  </a:lnTo>
                  <a:lnTo>
                    <a:pt x="89" y="420"/>
                  </a:lnTo>
                  <a:lnTo>
                    <a:pt x="64" y="420"/>
                  </a:lnTo>
                  <a:close/>
                  <a:moveTo>
                    <a:pt x="64" y="388"/>
                  </a:moveTo>
                  <a:lnTo>
                    <a:pt x="64" y="362"/>
                  </a:lnTo>
                  <a:lnTo>
                    <a:pt x="89" y="362"/>
                  </a:lnTo>
                  <a:lnTo>
                    <a:pt x="89" y="388"/>
                  </a:lnTo>
                  <a:lnTo>
                    <a:pt x="64" y="388"/>
                  </a:lnTo>
                  <a:close/>
                  <a:moveTo>
                    <a:pt x="64" y="356"/>
                  </a:moveTo>
                  <a:lnTo>
                    <a:pt x="64" y="329"/>
                  </a:lnTo>
                  <a:lnTo>
                    <a:pt x="89" y="329"/>
                  </a:lnTo>
                  <a:lnTo>
                    <a:pt x="89" y="356"/>
                  </a:lnTo>
                  <a:lnTo>
                    <a:pt x="64" y="356"/>
                  </a:lnTo>
                  <a:close/>
                  <a:moveTo>
                    <a:pt x="64" y="324"/>
                  </a:moveTo>
                  <a:lnTo>
                    <a:pt x="64" y="298"/>
                  </a:lnTo>
                  <a:lnTo>
                    <a:pt x="89" y="298"/>
                  </a:lnTo>
                  <a:lnTo>
                    <a:pt x="89" y="324"/>
                  </a:lnTo>
                  <a:lnTo>
                    <a:pt x="64" y="324"/>
                  </a:lnTo>
                  <a:close/>
                  <a:moveTo>
                    <a:pt x="64" y="293"/>
                  </a:moveTo>
                  <a:lnTo>
                    <a:pt x="64" y="265"/>
                  </a:lnTo>
                  <a:lnTo>
                    <a:pt x="89" y="265"/>
                  </a:lnTo>
                  <a:lnTo>
                    <a:pt x="89" y="293"/>
                  </a:lnTo>
                  <a:lnTo>
                    <a:pt x="64" y="293"/>
                  </a:lnTo>
                  <a:close/>
                  <a:moveTo>
                    <a:pt x="33" y="644"/>
                  </a:moveTo>
                  <a:lnTo>
                    <a:pt x="33" y="616"/>
                  </a:lnTo>
                  <a:lnTo>
                    <a:pt x="58" y="616"/>
                  </a:lnTo>
                  <a:lnTo>
                    <a:pt x="58" y="644"/>
                  </a:lnTo>
                  <a:lnTo>
                    <a:pt x="33" y="644"/>
                  </a:lnTo>
                  <a:close/>
                  <a:moveTo>
                    <a:pt x="33" y="611"/>
                  </a:moveTo>
                  <a:lnTo>
                    <a:pt x="33" y="585"/>
                  </a:lnTo>
                  <a:lnTo>
                    <a:pt x="58" y="585"/>
                  </a:lnTo>
                  <a:lnTo>
                    <a:pt x="58" y="611"/>
                  </a:lnTo>
                  <a:lnTo>
                    <a:pt x="33" y="611"/>
                  </a:lnTo>
                  <a:close/>
                  <a:moveTo>
                    <a:pt x="33" y="579"/>
                  </a:moveTo>
                  <a:lnTo>
                    <a:pt x="33" y="553"/>
                  </a:lnTo>
                  <a:lnTo>
                    <a:pt x="58" y="553"/>
                  </a:lnTo>
                  <a:lnTo>
                    <a:pt x="58" y="579"/>
                  </a:lnTo>
                  <a:lnTo>
                    <a:pt x="33" y="579"/>
                  </a:lnTo>
                  <a:close/>
                  <a:moveTo>
                    <a:pt x="33" y="547"/>
                  </a:moveTo>
                  <a:lnTo>
                    <a:pt x="33" y="520"/>
                  </a:lnTo>
                  <a:lnTo>
                    <a:pt x="58" y="520"/>
                  </a:lnTo>
                  <a:lnTo>
                    <a:pt x="58" y="547"/>
                  </a:lnTo>
                  <a:lnTo>
                    <a:pt x="33" y="547"/>
                  </a:lnTo>
                  <a:close/>
                  <a:moveTo>
                    <a:pt x="33" y="515"/>
                  </a:moveTo>
                  <a:lnTo>
                    <a:pt x="33" y="489"/>
                  </a:lnTo>
                  <a:lnTo>
                    <a:pt x="58" y="489"/>
                  </a:lnTo>
                  <a:lnTo>
                    <a:pt x="58" y="515"/>
                  </a:lnTo>
                  <a:lnTo>
                    <a:pt x="33" y="515"/>
                  </a:lnTo>
                  <a:close/>
                  <a:moveTo>
                    <a:pt x="33" y="484"/>
                  </a:moveTo>
                  <a:lnTo>
                    <a:pt x="33" y="456"/>
                  </a:lnTo>
                  <a:lnTo>
                    <a:pt x="58" y="456"/>
                  </a:lnTo>
                  <a:lnTo>
                    <a:pt x="58" y="484"/>
                  </a:lnTo>
                  <a:lnTo>
                    <a:pt x="33" y="484"/>
                  </a:lnTo>
                  <a:close/>
                  <a:moveTo>
                    <a:pt x="33" y="451"/>
                  </a:moveTo>
                  <a:lnTo>
                    <a:pt x="33" y="425"/>
                  </a:lnTo>
                  <a:lnTo>
                    <a:pt x="58" y="425"/>
                  </a:lnTo>
                  <a:lnTo>
                    <a:pt x="58" y="451"/>
                  </a:lnTo>
                  <a:lnTo>
                    <a:pt x="33" y="451"/>
                  </a:lnTo>
                  <a:close/>
                  <a:moveTo>
                    <a:pt x="33" y="420"/>
                  </a:moveTo>
                  <a:lnTo>
                    <a:pt x="33" y="393"/>
                  </a:lnTo>
                  <a:lnTo>
                    <a:pt x="58" y="393"/>
                  </a:lnTo>
                  <a:lnTo>
                    <a:pt x="58" y="420"/>
                  </a:lnTo>
                  <a:lnTo>
                    <a:pt x="33" y="420"/>
                  </a:lnTo>
                  <a:close/>
                  <a:moveTo>
                    <a:pt x="33" y="388"/>
                  </a:moveTo>
                  <a:lnTo>
                    <a:pt x="33" y="362"/>
                  </a:lnTo>
                  <a:lnTo>
                    <a:pt x="58" y="362"/>
                  </a:lnTo>
                  <a:lnTo>
                    <a:pt x="58" y="388"/>
                  </a:lnTo>
                  <a:lnTo>
                    <a:pt x="33" y="388"/>
                  </a:lnTo>
                  <a:close/>
                  <a:moveTo>
                    <a:pt x="33" y="356"/>
                  </a:moveTo>
                  <a:lnTo>
                    <a:pt x="33" y="329"/>
                  </a:lnTo>
                  <a:lnTo>
                    <a:pt x="58" y="329"/>
                  </a:lnTo>
                  <a:lnTo>
                    <a:pt x="58" y="356"/>
                  </a:lnTo>
                  <a:lnTo>
                    <a:pt x="33" y="356"/>
                  </a:lnTo>
                  <a:close/>
                  <a:moveTo>
                    <a:pt x="33" y="324"/>
                  </a:moveTo>
                  <a:lnTo>
                    <a:pt x="33" y="298"/>
                  </a:lnTo>
                  <a:lnTo>
                    <a:pt x="58" y="298"/>
                  </a:lnTo>
                  <a:lnTo>
                    <a:pt x="58" y="324"/>
                  </a:lnTo>
                  <a:lnTo>
                    <a:pt x="33" y="324"/>
                  </a:lnTo>
                  <a:close/>
                  <a:moveTo>
                    <a:pt x="0" y="579"/>
                  </a:moveTo>
                  <a:lnTo>
                    <a:pt x="0" y="362"/>
                  </a:lnTo>
                  <a:lnTo>
                    <a:pt x="26" y="362"/>
                  </a:lnTo>
                  <a:lnTo>
                    <a:pt x="26" y="579"/>
                  </a:lnTo>
                  <a:lnTo>
                    <a:pt x="0" y="579"/>
                  </a:lnTo>
                  <a:close/>
                  <a:moveTo>
                    <a:pt x="0" y="95"/>
                  </a:moveTo>
                  <a:lnTo>
                    <a:pt x="0" y="31"/>
                  </a:lnTo>
                  <a:lnTo>
                    <a:pt x="26" y="31"/>
                  </a:lnTo>
                  <a:lnTo>
                    <a:pt x="26" y="95"/>
                  </a:lnTo>
                  <a:lnTo>
                    <a:pt x="0" y="95"/>
                  </a:lnTo>
                  <a:close/>
                  <a:moveTo>
                    <a:pt x="0" y="26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close/>
                  <a:moveTo>
                    <a:pt x="33" y="26"/>
                  </a:moveTo>
                  <a:lnTo>
                    <a:pt x="33" y="0"/>
                  </a:lnTo>
                  <a:lnTo>
                    <a:pt x="58" y="0"/>
                  </a:lnTo>
                  <a:lnTo>
                    <a:pt x="58" y="26"/>
                  </a:lnTo>
                  <a:lnTo>
                    <a:pt x="33" y="26"/>
                  </a:lnTo>
                  <a:close/>
                  <a:moveTo>
                    <a:pt x="33" y="61"/>
                  </a:moveTo>
                  <a:lnTo>
                    <a:pt x="33" y="34"/>
                  </a:lnTo>
                  <a:lnTo>
                    <a:pt x="58" y="34"/>
                  </a:lnTo>
                  <a:lnTo>
                    <a:pt x="58" y="61"/>
                  </a:lnTo>
                  <a:lnTo>
                    <a:pt x="33" y="61"/>
                  </a:lnTo>
                  <a:close/>
                  <a:moveTo>
                    <a:pt x="33" y="95"/>
                  </a:moveTo>
                  <a:lnTo>
                    <a:pt x="33" y="69"/>
                  </a:lnTo>
                  <a:lnTo>
                    <a:pt x="58" y="69"/>
                  </a:lnTo>
                  <a:lnTo>
                    <a:pt x="58" y="95"/>
                  </a:lnTo>
                  <a:lnTo>
                    <a:pt x="33" y="95"/>
                  </a:lnTo>
                  <a:close/>
                  <a:moveTo>
                    <a:pt x="64" y="95"/>
                  </a:moveTo>
                  <a:lnTo>
                    <a:pt x="64" y="69"/>
                  </a:lnTo>
                  <a:lnTo>
                    <a:pt x="89" y="69"/>
                  </a:lnTo>
                  <a:lnTo>
                    <a:pt x="89" y="95"/>
                  </a:lnTo>
                  <a:lnTo>
                    <a:pt x="64" y="95"/>
                  </a:lnTo>
                  <a:close/>
                  <a:moveTo>
                    <a:pt x="95" y="95"/>
                  </a:moveTo>
                  <a:lnTo>
                    <a:pt x="95" y="69"/>
                  </a:lnTo>
                  <a:lnTo>
                    <a:pt x="122" y="69"/>
                  </a:lnTo>
                  <a:lnTo>
                    <a:pt x="122" y="95"/>
                  </a:lnTo>
                  <a:lnTo>
                    <a:pt x="95" y="95"/>
                  </a:lnTo>
                  <a:close/>
                  <a:moveTo>
                    <a:pt x="95" y="61"/>
                  </a:moveTo>
                  <a:lnTo>
                    <a:pt x="95" y="34"/>
                  </a:lnTo>
                  <a:lnTo>
                    <a:pt x="122" y="34"/>
                  </a:lnTo>
                  <a:lnTo>
                    <a:pt x="122" y="61"/>
                  </a:lnTo>
                  <a:lnTo>
                    <a:pt x="95" y="61"/>
                  </a:lnTo>
                  <a:close/>
                  <a:moveTo>
                    <a:pt x="95" y="26"/>
                  </a:moveTo>
                  <a:lnTo>
                    <a:pt x="95" y="0"/>
                  </a:lnTo>
                  <a:lnTo>
                    <a:pt x="122" y="0"/>
                  </a:lnTo>
                  <a:lnTo>
                    <a:pt x="122" y="26"/>
                  </a:lnTo>
                  <a:lnTo>
                    <a:pt x="95" y="26"/>
                  </a:lnTo>
                  <a:close/>
                  <a:moveTo>
                    <a:pt x="64" y="26"/>
                  </a:moveTo>
                  <a:lnTo>
                    <a:pt x="64" y="0"/>
                  </a:lnTo>
                  <a:lnTo>
                    <a:pt x="89" y="0"/>
                  </a:lnTo>
                  <a:lnTo>
                    <a:pt x="89" y="26"/>
                  </a:lnTo>
                  <a:lnTo>
                    <a:pt x="64" y="26"/>
                  </a:lnTo>
                  <a:close/>
                  <a:moveTo>
                    <a:pt x="64" y="61"/>
                  </a:moveTo>
                  <a:lnTo>
                    <a:pt x="64" y="34"/>
                  </a:lnTo>
                  <a:lnTo>
                    <a:pt x="89" y="34"/>
                  </a:lnTo>
                  <a:lnTo>
                    <a:pt x="89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513" name="Freeform 494"/>
            <p:cNvSpPr>
              <a:spLocks noEditPoints="1"/>
            </p:cNvSpPr>
            <p:nvPr/>
          </p:nvSpPr>
          <p:spPr bwMode="auto">
            <a:xfrm>
              <a:off x="1539" y="1582"/>
              <a:ext cx="103" cy="362"/>
            </a:xfrm>
            <a:custGeom>
              <a:avLst/>
              <a:gdLst>
                <a:gd name="T0" fmla="*/ 1 w 205"/>
                <a:gd name="T1" fmla="*/ 0 h 725"/>
                <a:gd name="T2" fmla="*/ 1 w 205"/>
                <a:gd name="T3" fmla="*/ 0 h 725"/>
                <a:gd name="T4" fmla="*/ 1 w 205"/>
                <a:gd name="T5" fmla="*/ 0 h 725"/>
                <a:gd name="T6" fmla="*/ 1 w 205"/>
                <a:gd name="T7" fmla="*/ 0 h 725"/>
                <a:gd name="T8" fmla="*/ 1 w 205"/>
                <a:gd name="T9" fmla="*/ 0 h 725"/>
                <a:gd name="T10" fmla="*/ 1 w 205"/>
                <a:gd name="T11" fmla="*/ 0 h 725"/>
                <a:gd name="T12" fmla="*/ 1 w 205"/>
                <a:gd name="T13" fmla="*/ 0 h 725"/>
                <a:gd name="T14" fmla="*/ 0 w 205"/>
                <a:gd name="T15" fmla="*/ 0 h 725"/>
                <a:gd name="T16" fmla="*/ 0 w 205"/>
                <a:gd name="T17" fmla="*/ 0 h 725"/>
                <a:gd name="T18" fmla="*/ 0 w 205"/>
                <a:gd name="T19" fmla="*/ 0 h 725"/>
                <a:gd name="T20" fmla="*/ 1 w 205"/>
                <a:gd name="T21" fmla="*/ 0 h 725"/>
                <a:gd name="T22" fmla="*/ 1 w 205"/>
                <a:gd name="T23" fmla="*/ 0 h 725"/>
                <a:gd name="T24" fmla="*/ 0 w 205"/>
                <a:gd name="T25" fmla="*/ 0 h 725"/>
                <a:gd name="T26" fmla="*/ 0 w 205"/>
                <a:gd name="T27" fmla="*/ 0 h 725"/>
                <a:gd name="T28" fmla="*/ 0 w 205"/>
                <a:gd name="T29" fmla="*/ 0 h 725"/>
                <a:gd name="T30" fmla="*/ 1 w 205"/>
                <a:gd name="T31" fmla="*/ 0 h 725"/>
                <a:gd name="T32" fmla="*/ 1 w 205"/>
                <a:gd name="T33" fmla="*/ 0 h 725"/>
                <a:gd name="T34" fmla="*/ 0 w 205"/>
                <a:gd name="T35" fmla="*/ 0 h 725"/>
                <a:gd name="T36" fmla="*/ 1 w 205"/>
                <a:gd name="T37" fmla="*/ 0 h 725"/>
                <a:gd name="T38" fmla="*/ 1 w 205"/>
                <a:gd name="T39" fmla="*/ 0 h 725"/>
                <a:gd name="T40" fmla="*/ 1 w 205"/>
                <a:gd name="T41" fmla="*/ 0 h 725"/>
                <a:gd name="T42" fmla="*/ 1 w 205"/>
                <a:gd name="T43" fmla="*/ 0 h 725"/>
                <a:gd name="T44" fmla="*/ 1 w 205"/>
                <a:gd name="T45" fmla="*/ 0 h 725"/>
                <a:gd name="T46" fmla="*/ 1 w 205"/>
                <a:gd name="T47" fmla="*/ 0 h 725"/>
                <a:gd name="T48" fmla="*/ 1 w 205"/>
                <a:gd name="T49" fmla="*/ 0 h 725"/>
                <a:gd name="T50" fmla="*/ 1 w 205"/>
                <a:gd name="T51" fmla="*/ 0 h 725"/>
                <a:gd name="T52" fmla="*/ 1 w 205"/>
                <a:gd name="T53" fmla="*/ 0 h 725"/>
                <a:gd name="T54" fmla="*/ 1 w 205"/>
                <a:gd name="T55" fmla="*/ 0 h 725"/>
                <a:gd name="T56" fmla="*/ 1 w 205"/>
                <a:gd name="T57" fmla="*/ 0 h 725"/>
                <a:gd name="T58" fmla="*/ 1 w 205"/>
                <a:gd name="T59" fmla="*/ 0 h 725"/>
                <a:gd name="T60" fmla="*/ 1 w 205"/>
                <a:gd name="T61" fmla="*/ 0 h 725"/>
                <a:gd name="T62" fmla="*/ 1 w 205"/>
                <a:gd name="T63" fmla="*/ 0 h 725"/>
                <a:gd name="T64" fmla="*/ 1 w 205"/>
                <a:gd name="T65" fmla="*/ 0 h 725"/>
                <a:gd name="T66" fmla="*/ 1 w 205"/>
                <a:gd name="T67" fmla="*/ 0 h 725"/>
                <a:gd name="T68" fmla="*/ 1 w 205"/>
                <a:gd name="T69" fmla="*/ 0 h 725"/>
                <a:gd name="T70" fmla="*/ 1 w 205"/>
                <a:gd name="T71" fmla="*/ 0 h 725"/>
                <a:gd name="T72" fmla="*/ 1 w 205"/>
                <a:gd name="T73" fmla="*/ 0 h 725"/>
                <a:gd name="T74" fmla="*/ 1 w 205"/>
                <a:gd name="T75" fmla="*/ 0 h 725"/>
                <a:gd name="T76" fmla="*/ 1 w 205"/>
                <a:gd name="T77" fmla="*/ 0 h 725"/>
                <a:gd name="T78" fmla="*/ 1 w 205"/>
                <a:gd name="T79" fmla="*/ 0 h 725"/>
                <a:gd name="T80" fmla="*/ 1 w 205"/>
                <a:gd name="T81" fmla="*/ 0 h 725"/>
                <a:gd name="T82" fmla="*/ 1 w 205"/>
                <a:gd name="T83" fmla="*/ 0 h 725"/>
                <a:gd name="T84" fmla="*/ 1 w 205"/>
                <a:gd name="T85" fmla="*/ 0 h 725"/>
                <a:gd name="T86" fmla="*/ 1 w 205"/>
                <a:gd name="T87" fmla="*/ 0 h 725"/>
                <a:gd name="T88" fmla="*/ 1 w 205"/>
                <a:gd name="T89" fmla="*/ 0 h 725"/>
                <a:gd name="T90" fmla="*/ 1 w 205"/>
                <a:gd name="T91" fmla="*/ 0 h 725"/>
                <a:gd name="T92" fmla="*/ 1 w 205"/>
                <a:gd name="T93" fmla="*/ 0 h 725"/>
                <a:gd name="T94" fmla="*/ 1 w 205"/>
                <a:gd name="T95" fmla="*/ 0 h 7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5"/>
                <a:gd name="T145" fmla="*/ 0 h 725"/>
                <a:gd name="T146" fmla="*/ 205 w 205"/>
                <a:gd name="T147" fmla="*/ 725 h 7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5" h="725">
                  <a:moveTo>
                    <a:pt x="179" y="725"/>
                  </a:moveTo>
                  <a:lnTo>
                    <a:pt x="179" y="699"/>
                  </a:lnTo>
                  <a:lnTo>
                    <a:pt x="205" y="699"/>
                  </a:lnTo>
                  <a:lnTo>
                    <a:pt x="205" y="725"/>
                  </a:lnTo>
                  <a:lnTo>
                    <a:pt x="179" y="725"/>
                  </a:lnTo>
                  <a:close/>
                  <a:moveTo>
                    <a:pt x="95" y="725"/>
                  </a:moveTo>
                  <a:lnTo>
                    <a:pt x="95" y="684"/>
                  </a:lnTo>
                  <a:lnTo>
                    <a:pt x="122" y="684"/>
                  </a:lnTo>
                  <a:lnTo>
                    <a:pt x="122" y="725"/>
                  </a:lnTo>
                  <a:lnTo>
                    <a:pt x="95" y="725"/>
                  </a:lnTo>
                  <a:close/>
                  <a:moveTo>
                    <a:pt x="64" y="725"/>
                  </a:moveTo>
                  <a:lnTo>
                    <a:pt x="64" y="684"/>
                  </a:lnTo>
                  <a:lnTo>
                    <a:pt x="89" y="684"/>
                  </a:lnTo>
                  <a:lnTo>
                    <a:pt x="89" y="725"/>
                  </a:lnTo>
                  <a:lnTo>
                    <a:pt x="64" y="725"/>
                  </a:lnTo>
                  <a:close/>
                  <a:moveTo>
                    <a:pt x="33" y="725"/>
                  </a:moveTo>
                  <a:lnTo>
                    <a:pt x="33" y="684"/>
                  </a:lnTo>
                  <a:lnTo>
                    <a:pt x="58" y="684"/>
                  </a:lnTo>
                  <a:lnTo>
                    <a:pt x="58" y="725"/>
                  </a:lnTo>
                  <a:lnTo>
                    <a:pt x="33" y="725"/>
                  </a:lnTo>
                  <a:close/>
                  <a:moveTo>
                    <a:pt x="0" y="725"/>
                  </a:moveTo>
                  <a:lnTo>
                    <a:pt x="0" y="684"/>
                  </a:lnTo>
                  <a:lnTo>
                    <a:pt x="26" y="684"/>
                  </a:lnTo>
                  <a:lnTo>
                    <a:pt x="26" y="725"/>
                  </a:lnTo>
                  <a:lnTo>
                    <a:pt x="0" y="725"/>
                  </a:lnTo>
                  <a:close/>
                  <a:moveTo>
                    <a:pt x="0" y="679"/>
                  </a:moveTo>
                  <a:lnTo>
                    <a:pt x="0" y="651"/>
                  </a:lnTo>
                  <a:lnTo>
                    <a:pt x="26" y="651"/>
                  </a:lnTo>
                  <a:lnTo>
                    <a:pt x="26" y="679"/>
                  </a:lnTo>
                  <a:lnTo>
                    <a:pt x="0" y="679"/>
                  </a:lnTo>
                  <a:close/>
                  <a:moveTo>
                    <a:pt x="0" y="646"/>
                  </a:moveTo>
                  <a:lnTo>
                    <a:pt x="0" y="620"/>
                  </a:lnTo>
                  <a:lnTo>
                    <a:pt x="26" y="620"/>
                  </a:lnTo>
                  <a:lnTo>
                    <a:pt x="26" y="646"/>
                  </a:lnTo>
                  <a:lnTo>
                    <a:pt x="0" y="646"/>
                  </a:lnTo>
                  <a:close/>
                  <a:moveTo>
                    <a:pt x="0" y="391"/>
                  </a:moveTo>
                  <a:lnTo>
                    <a:pt x="0" y="364"/>
                  </a:lnTo>
                  <a:lnTo>
                    <a:pt x="26" y="364"/>
                  </a:lnTo>
                  <a:lnTo>
                    <a:pt x="26" y="391"/>
                  </a:lnTo>
                  <a:lnTo>
                    <a:pt x="0" y="391"/>
                  </a:lnTo>
                  <a:close/>
                  <a:moveTo>
                    <a:pt x="0" y="359"/>
                  </a:moveTo>
                  <a:lnTo>
                    <a:pt x="0" y="333"/>
                  </a:lnTo>
                  <a:lnTo>
                    <a:pt x="26" y="333"/>
                  </a:lnTo>
                  <a:lnTo>
                    <a:pt x="26" y="359"/>
                  </a:lnTo>
                  <a:lnTo>
                    <a:pt x="0" y="359"/>
                  </a:lnTo>
                  <a:close/>
                  <a:moveTo>
                    <a:pt x="0" y="328"/>
                  </a:moveTo>
                  <a:lnTo>
                    <a:pt x="0" y="300"/>
                  </a:lnTo>
                  <a:lnTo>
                    <a:pt x="26" y="300"/>
                  </a:lnTo>
                  <a:lnTo>
                    <a:pt x="26" y="328"/>
                  </a:lnTo>
                  <a:lnTo>
                    <a:pt x="0" y="328"/>
                  </a:lnTo>
                  <a:close/>
                  <a:moveTo>
                    <a:pt x="0" y="295"/>
                  </a:moveTo>
                  <a:lnTo>
                    <a:pt x="0" y="252"/>
                  </a:lnTo>
                  <a:lnTo>
                    <a:pt x="26" y="252"/>
                  </a:lnTo>
                  <a:lnTo>
                    <a:pt x="26" y="295"/>
                  </a:lnTo>
                  <a:lnTo>
                    <a:pt x="0" y="295"/>
                  </a:lnTo>
                  <a:close/>
                  <a:moveTo>
                    <a:pt x="0" y="237"/>
                  </a:moveTo>
                  <a:lnTo>
                    <a:pt x="0" y="211"/>
                  </a:lnTo>
                  <a:lnTo>
                    <a:pt x="26" y="211"/>
                  </a:lnTo>
                  <a:lnTo>
                    <a:pt x="26" y="237"/>
                  </a:lnTo>
                  <a:lnTo>
                    <a:pt x="0" y="237"/>
                  </a:lnTo>
                  <a:close/>
                  <a:moveTo>
                    <a:pt x="0" y="205"/>
                  </a:moveTo>
                  <a:lnTo>
                    <a:pt x="0" y="178"/>
                  </a:lnTo>
                  <a:lnTo>
                    <a:pt x="26" y="178"/>
                  </a:lnTo>
                  <a:lnTo>
                    <a:pt x="26" y="205"/>
                  </a:lnTo>
                  <a:lnTo>
                    <a:pt x="0" y="205"/>
                  </a:lnTo>
                  <a:close/>
                  <a:moveTo>
                    <a:pt x="0" y="173"/>
                  </a:moveTo>
                  <a:lnTo>
                    <a:pt x="0" y="147"/>
                  </a:lnTo>
                  <a:lnTo>
                    <a:pt x="26" y="147"/>
                  </a:lnTo>
                  <a:lnTo>
                    <a:pt x="26" y="173"/>
                  </a:lnTo>
                  <a:lnTo>
                    <a:pt x="0" y="173"/>
                  </a:lnTo>
                  <a:close/>
                  <a:moveTo>
                    <a:pt x="0" y="27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56" y="27"/>
                  </a:lnTo>
                  <a:lnTo>
                    <a:pt x="0" y="27"/>
                  </a:lnTo>
                  <a:close/>
                  <a:moveTo>
                    <a:pt x="61" y="27"/>
                  </a:moveTo>
                  <a:lnTo>
                    <a:pt x="61" y="0"/>
                  </a:lnTo>
                  <a:lnTo>
                    <a:pt x="122" y="0"/>
                  </a:lnTo>
                  <a:lnTo>
                    <a:pt x="122" y="27"/>
                  </a:lnTo>
                  <a:lnTo>
                    <a:pt x="61" y="27"/>
                  </a:lnTo>
                  <a:close/>
                  <a:moveTo>
                    <a:pt x="128" y="27"/>
                  </a:moveTo>
                  <a:lnTo>
                    <a:pt x="128" y="0"/>
                  </a:lnTo>
                  <a:lnTo>
                    <a:pt x="153" y="0"/>
                  </a:lnTo>
                  <a:lnTo>
                    <a:pt x="153" y="27"/>
                  </a:lnTo>
                  <a:lnTo>
                    <a:pt x="128" y="27"/>
                  </a:lnTo>
                  <a:close/>
                  <a:moveTo>
                    <a:pt x="128" y="61"/>
                  </a:moveTo>
                  <a:lnTo>
                    <a:pt x="128" y="35"/>
                  </a:lnTo>
                  <a:lnTo>
                    <a:pt x="153" y="35"/>
                  </a:lnTo>
                  <a:lnTo>
                    <a:pt x="153" y="61"/>
                  </a:lnTo>
                  <a:lnTo>
                    <a:pt x="128" y="61"/>
                  </a:lnTo>
                  <a:close/>
                  <a:moveTo>
                    <a:pt x="128" y="96"/>
                  </a:moveTo>
                  <a:lnTo>
                    <a:pt x="128" y="69"/>
                  </a:lnTo>
                  <a:lnTo>
                    <a:pt x="153" y="69"/>
                  </a:lnTo>
                  <a:lnTo>
                    <a:pt x="153" y="96"/>
                  </a:lnTo>
                  <a:lnTo>
                    <a:pt x="128" y="96"/>
                  </a:lnTo>
                  <a:close/>
                  <a:moveTo>
                    <a:pt x="128" y="130"/>
                  </a:moveTo>
                  <a:lnTo>
                    <a:pt x="128" y="104"/>
                  </a:lnTo>
                  <a:lnTo>
                    <a:pt x="153" y="104"/>
                  </a:lnTo>
                  <a:lnTo>
                    <a:pt x="153" y="130"/>
                  </a:lnTo>
                  <a:lnTo>
                    <a:pt x="128" y="130"/>
                  </a:lnTo>
                  <a:close/>
                  <a:moveTo>
                    <a:pt x="128" y="173"/>
                  </a:moveTo>
                  <a:lnTo>
                    <a:pt x="128" y="147"/>
                  </a:lnTo>
                  <a:lnTo>
                    <a:pt x="153" y="147"/>
                  </a:lnTo>
                  <a:lnTo>
                    <a:pt x="153" y="173"/>
                  </a:lnTo>
                  <a:lnTo>
                    <a:pt x="128" y="173"/>
                  </a:lnTo>
                  <a:close/>
                  <a:moveTo>
                    <a:pt x="95" y="173"/>
                  </a:moveTo>
                  <a:lnTo>
                    <a:pt x="95" y="147"/>
                  </a:lnTo>
                  <a:lnTo>
                    <a:pt x="122" y="147"/>
                  </a:lnTo>
                  <a:lnTo>
                    <a:pt x="122" y="173"/>
                  </a:lnTo>
                  <a:lnTo>
                    <a:pt x="95" y="173"/>
                  </a:lnTo>
                  <a:close/>
                  <a:moveTo>
                    <a:pt x="33" y="205"/>
                  </a:moveTo>
                  <a:lnTo>
                    <a:pt x="33" y="178"/>
                  </a:lnTo>
                  <a:lnTo>
                    <a:pt x="58" y="178"/>
                  </a:lnTo>
                  <a:lnTo>
                    <a:pt x="58" y="205"/>
                  </a:lnTo>
                  <a:lnTo>
                    <a:pt x="33" y="205"/>
                  </a:lnTo>
                  <a:close/>
                  <a:moveTo>
                    <a:pt x="33" y="328"/>
                  </a:moveTo>
                  <a:lnTo>
                    <a:pt x="33" y="252"/>
                  </a:lnTo>
                  <a:lnTo>
                    <a:pt x="58" y="252"/>
                  </a:lnTo>
                  <a:lnTo>
                    <a:pt x="58" y="328"/>
                  </a:lnTo>
                  <a:lnTo>
                    <a:pt x="33" y="328"/>
                  </a:lnTo>
                  <a:close/>
                  <a:moveTo>
                    <a:pt x="65" y="295"/>
                  </a:moveTo>
                  <a:lnTo>
                    <a:pt x="65" y="252"/>
                  </a:lnTo>
                  <a:lnTo>
                    <a:pt x="121" y="252"/>
                  </a:lnTo>
                  <a:lnTo>
                    <a:pt x="121" y="295"/>
                  </a:lnTo>
                  <a:lnTo>
                    <a:pt x="65" y="295"/>
                  </a:lnTo>
                  <a:close/>
                  <a:moveTo>
                    <a:pt x="95" y="237"/>
                  </a:moveTo>
                  <a:lnTo>
                    <a:pt x="95" y="211"/>
                  </a:lnTo>
                  <a:lnTo>
                    <a:pt x="122" y="211"/>
                  </a:lnTo>
                  <a:lnTo>
                    <a:pt x="122" y="237"/>
                  </a:lnTo>
                  <a:lnTo>
                    <a:pt x="95" y="237"/>
                  </a:lnTo>
                  <a:close/>
                  <a:moveTo>
                    <a:pt x="95" y="205"/>
                  </a:moveTo>
                  <a:lnTo>
                    <a:pt x="95" y="178"/>
                  </a:lnTo>
                  <a:lnTo>
                    <a:pt x="122" y="178"/>
                  </a:lnTo>
                  <a:lnTo>
                    <a:pt x="122" y="205"/>
                  </a:lnTo>
                  <a:lnTo>
                    <a:pt x="95" y="205"/>
                  </a:lnTo>
                  <a:close/>
                  <a:moveTo>
                    <a:pt x="128" y="205"/>
                  </a:moveTo>
                  <a:lnTo>
                    <a:pt x="128" y="178"/>
                  </a:lnTo>
                  <a:lnTo>
                    <a:pt x="153" y="178"/>
                  </a:lnTo>
                  <a:lnTo>
                    <a:pt x="153" y="205"/>
                  </a:lnTo>
                  <a:lnTo>
                    <a:pt x="128" y="205"/>
                  </a:lnTo>
                  <a:close/>
                  <a:moveTo>
                    <a:pt x="128" y="295"/>
                  </a:moveTo>
                  <a:lnTo>
                    <a:pt x="128" y="252"/>
                  </a:lnTo>
                  <a:lnTo>
                    <a:pt x="153" y="252"/>
                  </a:lnTo>
                  <a:lnTo>
                    <a:pt x="153" y="295"/>
                  </a:lnTo>
                  <a:lnTo>
                    <a:pt x="128" y="295"/>
                  </a:lnTo>
                  <a:close/>
                  <a:moveTo>
                    <a:pt x="195" y="40"/>
                  </a:moveTo>
                  <a:lnTo>
                    <a:pt x="195" y="18"/>
                  </a:lnTo>
                  <a:lnTo>
                    <a:pt x="200" y="18"/>
                  </a:lnTo>
                  <a:lnTo>
                    <a:pt x="200" y="40"/>
                  </a:lnTo>
                  <a:lnTo>
                    <a:pt x="195" y="40"/>
                  </a:lnTo>
                  <a:close/>
                  <a:moveTo>
                    <a:pt x="195" y="72"/>
                  </a:moveTo>
                  <a:lnTo>
                    <a:pt x="195" y="51"/>
                  </a:lnTo>
                  <a:lnTo>
                    <a:pt x="200" y="51"/>
                  </a:lnTo>
                  <a:lnTo>
                    <a:pt x="200" y="72"/>
                  </a:lnTo>
                  <a:lnTo>
                    <a:pt x="195" y="72"/>
                  </a:lnTo>
                  <a:close/>
                  <a:moveTo>
                    <a:pt x="179" y="173"/>
                  </a:moveTo>
                  <a:lnTo>
                    <a:pt x="179" y="147"/>
                  </a:lnTo>
                  <a:lnTo>
                    <a:pt x="205" y="147"/>
                  </a:lnTo>
                  <a:lnTo>
                    <a:pt x="205" y="173"/>
                  </a:lnTo>
                  <a:lnTo>
                    <a:pt x="179" y="173"/>
                  </a:lnTo>
                  <a:close/>
                  <a:moveTo>
                    <a:pt x="179" y="205"/>
                  </a:moveTo>
                  <a:lnTo>
                    <a:pt x="179" y="178"/>
                  </a:lnTo>
                  <a:lnTo>
                    <a:pt x="205" y="178"/>
                  </a:lnTo>
                  <a:lnTo>
                    <a:pt x="205" y="205"/>
                  </a:lnTo>
                  <a:lnTo>
                    <a:pt x="179" y="205"/>
                  </a:lnTo>
                  <a:close/>
                  <a:moveTo>
                    <a:pt x="179" y="237"/>
                  </a:moveTo>
                  <a:lnTo>
                    <a:pt x="179" y="211"/>
                  </a:lnTo>
                  <a:lnTo>
                    <a:pt x="205" y="211"/>
                  </a:lnTo>
                  <a:lnTo>
                    <a:pt x="205" y="237"/>
                  </a:lnTo>
                  <a:lnTo>
                    <a:pt x="179" y="237"/>
                  </a:lnTo>
                  <a:close/>
                  <a:moveTo>
                    <a:pt x="179" y="433"/>
                  </a:moveTo>
                  <a:lnTo>
                    <a:pt x="179" y="407"/>
                  </a:lnTo>
                  <a:lnTo>
                    <a:pt x="205" y="407"/>
                  </a:lnTo>
                  <a:lnTo>
                    <a:pt x="205" y="433"/>
                  </a:lnTo>
                  <a:lnTo>
                    <a:pt x="179" y="433"/>
                  </a:lnTo>
                  <a:close/>
                  <a:moveTo>
                    <a:pt x="179" y="465"/>
                  </a:moveTo>
                  <a:lnTo>
                    <a:pt x="179" y="439"/>
                  </a:lnTo>
                  <a:lnTo>
                    <a:pt x="205" y="439"/>
                  </a:lnTo>
                  <a:lnTo>
                    <a:pt x="205" y="465"/>
                  </a:lnTo>
                  <a:lnTo>
                    <a:pt x="179" y="465"/>
                  </a:lnTo>
                  <a:close/>
                  <a:moveTo>
                    <a:pt x="179" y="497"/>
                  </a:moveTo>
                  <a:lnTo>
                    <a:pt x="179" y="471"/>
                  </a:lnTo>
                  <a:lnTo>
                    <a:pt x="205" y="471"/>
                  </a:lnTo>
                  <a:lnTo>
                    <a:pt x="205" y="497"/>
                  </a:lnTo>
                  <a:lnTo>
                    <a:pt x="179" y="497"/>
                  </a:lnTo>
                  <a:close/>
                  <a:moveTo>
                    <a:pt x="179" y="529"/>
                  </a:moveTo>
                  <a:lnTo>
                    <a:pt x="179" y="503"/>
                  </a:lnTo>
                  <a:lnTo>
                    <a:pt x="205" y="503"/>
                  </a:lnTo>
                  <a:lnTo>
                    <a:pt x="205" y="529"/>
                  </a:lnTo>
                  <a:lnTo>
                    <a:pt x="179" y="529"/>
                  </a:lnTo>
                  <a:close/>
                  <a:moveTo>
                    <a:pt x="128" y="237"/>
                  </a:moveTo>
                  <a:lnTo>
                    <a:pt x="128" y="211"/>
                  </a:lnTo>
                  <a:lnTo>
                    <a:pt x="153" y="211"/>
                  </a:lnTo>
                  <a:lnTo>
                    <a:pt x="153" y="237"/>
                  </a:lnTo>
                  <a:lnTo>
                    <a:pt x="128" y="237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</p:grpSp>
      <p:grpSp>
        <p:nvGrpSpPr>
          <p:cNvPr id="514" name="Group 484"/>
          <p:cNvGrpSpPr>
            <a:grpSpLocks/>
          </p:cNvGrpSpPr>
          <p:nvPr/>
        </p:nvGrpSpPr>
        <p:grpSpPr bwMode="auto">
          <a:xfrm rot="10800000">
            <a:off x="7501224" y="4219312"/>
            <a:ext cx="116327" cy="148481"/>
            <a:chOff x="1683" y="1583"/>
            <a:chExt cx="368" cy="361"/>
          </a:xfrm>
        </p:grpSpPr>
        <p:sp>
          <p:nvSpPr>
            <p:cNvPr id="515" name="Rectangle 485"/>
            <p:cNvSpPr>
              <a:spLocks noChangeArrowheads="1"/>
            </p:cNvSpPr>
            <p:nvPr/>
          </p:nvSpPr>
          <p:spPr bwMode="auto">
            <a:xfrm>
              <a:off x="1683" y="1583"/>
              <a:ext cx="337" cy="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ru-RU" altLang="ru-RU" sz="2000">
                <a:solidFill>
                  <a:prstClr val="black"/>
                </a:solidFill>
              </a:endParaRPr>
            </a:p>
          </p:txBody>
        </p:sp>
        <p:sp>
          <p:nvSpPr>
            <p:cNvPr id="516" name="Rectangle 486"/>
            <p:cNvSpPr>
              <a:spLocks noChangeArrowheads="1"/>
            </p:cNvSpPr>
            <p:nvPr/>
          </p:nvSpPr>
          <p:spPr bwMode="auto">
            <a:xfrm>
              <a:off x="1683" y="1583"/>
              <a:ext cx="337" cy="36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ru-RU" altLang="ru-RU" sz="2000">
                <a:solidFill>
                  <a:prstClr val="black"/>
                </a:solidFill>
              </a:endParaRPr>
            </a:p>
          </p:txBody>
        </p:sp>
        <p:sp>
          <p:nvSpPr>
            <p:cNvPr id="517" name="Freeform 489"/>
            <p:cNvSpPr>
              <a:spLocks noEditPoints="1"/>
            </p:cNvSpPr>
            <p:nvPr/>
          </p:nvSpPr>
          <p:spPr bwMode="auto">
            <a:xfrm>
              <a:off x="1703" y="1604"/>
              <a:ext cx="348" cy="319"/>
            </a:xfrm>
            <a:custGeom>
              <a:avLst/>
              <a:gdLst>
                <a:gd name="T0" fmla="*/ 1 w 695"/>
                <a:gd name="T1" fmla="*/ 1 h 637"/>
                <a:gd name="T2" fmla="*/ 1 w 695"/>
                <a:gd name="T3" fmla="*/ 1 h 637"/>
                <a:gd name="T4" fmla="*/ 1 w 695"/>
                <a:gd name="T5" fmla="*/ 1 h 637"/>
                <a:gd name="T6" fmla="*/ 1 w 695"/>
                <a:gd name="T7" fmla="*/ 1 h 637"/>
                <a:gd name="T8" fmla="*/ 1 w 695"/>
                <a:gd name="T9" fmla="*/ 1 h 637"/>
                <a:gd name="T10" fmla="*/ 1 w 695"/>
                <a:gd name="T11" fmla="*/ 1 h 637"/>
                <a:gd name="T12" fmla="*/ 1 w 695"/>
                <a:gd name="T13" fmla="*/ 1 h 637"/>
                <a:gd name="T14" fmla="*/ 1 w 695"/>
                <a:gd name="T15" fmla="*/ 1 h 637"/>
                <a:gd name="T16" fmla="*/ 1 w 695"/>
                <a:gd name="T17" fmla="*/ 1 h 637"/>
                <a:gd name="T18" fmla="*/ 1 w 695"/>
                <a:gd name="T19" fmla="*/ 1 h 637"/>
                <a:gd name="T20" fmla="*/ 1 w 695"/>
                <a:gd name="T21" fmla="*/ 0 h 637"/>
                <a:gd name="T22" fmla="*/ 1 w 695"/>
                <a:gd name="T23" fmla="*/ 1 h 637"/>
                <a:gd name="T24" fmla="*/ 1 w 695"/>
                <a:gd name="T25" fmla="*/ 1 h 637"/>
                <a:gd name="T26" fmla="*/ 1 w 695"/>
                <a:gd name="T27" fmla="*/ 1 h 637"/>
                <a:gd name="T28" fmla="*/ 1 w 695"/>
                <a:gd name="T29" fmla="*/ 1 h 637"/>
                <a:gd name="T30" fmla="*/ 1 w 695"/>
                <a:gd name="T31" fmla="*/ 1 h 637"/>
                <a:gd name="T32" fmla="*/ 1 w 695"/>
                <a:gd name="T33" fmla="*/ 1 h 637"/>
                <a:gd name="T34" fmla="*/ 1 w 695"/>
                <a:gd name="T35" fmla="*/ 1 h 637"/>
                <a:gd name="T36" fmla="*/ 1 w 695"/>
                <a:gd name="T37" fmla="*/ 1 h 637"/>
                <a:gd name="T38" fmla="*/ 1 w 695"/>
                <a:gd name="T39" fmla="*/ 1 h 637"/>
                <a:gd name="T40" fmla="*/ 1 w 695"/>
                <a:gd name="T41" fmla="*/ 1 h 637"/>
                <a:gd name="T42" fmla="*/ 1 w 695"/>
                <a:gd name="T43" fmla="*/ 1 h 637"/>
                <a:gd name="T44" fmla="*/ 1 w 695"/>
                <a:gd name="T45" fmla="*/ 0 h 637"/>
                <a:gd name="T46" fmla="*/ 1 w 695"/>
                <a:gd name="T47" fmla="*/ 0 h 637"/>
                <a:gd name="T48" fmla="*/ 1 w 695"/>
                <a:gd name="T49" fmla="*/ 1 h 637"/>
                <a:gd name="T50" fmla="*/ 1 w 695"/>
                <a:gd name="T51" fmla="*/ 1 h 637"/>
                <a:gd name="T52" fmla="*/ 1 w 695"/>
                <a:gd name="T53" fmla="*/ 1 h 637"/>
                <a:gd name="T54" fmla="*/ 1 w 695"/>
                <a:gd name="T55" fmla="*/ 1 h 637"/>
                <a:gd name="T56" fmla="*/ 1 w 695"/>
                <a:gd name="T57" fmla="*/ 1 h 637"/>
                <a:gd name="T58" fmla="*/ 1 w 695"/>
                <a:gd name="T59" fmla="*/ 1 h 637"/>
                <a:gd name="T60" fmla="*/ 1 w 695"/>
                <a:gd name="T61" fmla="*/ 1 h 637"/>
                <a:gd name="T62" fmla="*/ 1 w 695"/>
                <a:gd name="T63" fmla="*/ 1 h 637"/>
                <a:gd name="T64" fmla="*/ 1 w 695"/>
                <a:gd name="T65" fmla="*/ 1 h 637"/>
                <a:gd name="T66" fmla="*/ 1 w 695"/>
                <a:gd name="T67" fmla="*/ 1 h 637"/>
                <a:gd name="T68" fmla="*/ 1 w 695"/>
                <a:gd name="T69" fmla="*/ 1 h 637"/>
                <a:gd name="T70" fmla="*/ 1 w 695"/>
                <a:gd name="T71" fmla="*/ 1 h 637"/>
                <a:gd name="T72" fmla="*/ 0 w 695"/>
                <a:gd name="T73" fmla="*/ 1 h 637"/>
                <a:gd name="T74" fmla="*/ 1 w 695"/>
                <a:gd name="T75" fmla="*/ 1 h 637"/>
                <a:gd name="T76" fmla="*/ 1 w 695"/>
                <a:gd name="T77" fmla="*/ 1 h 637"/>
                <a:gd name="T78" fmla="*/ 1 w 695"/>
                <a:gd name="T79" fmla="*/ 1 h 637"/>
                <a:gd name="T80" fmla="*/ 1 w 695"/>
                <a:gd name="T81" fmla="*/ 0 h 6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95"/>
                <a:gd name="T124" fmla="*/ 0 h 637"/>
                <a:gd name="T125" fmla="*/ 695 w 695"/>
                <a:gd name="T126" fmla="*/ 637 h 6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95" h="637">
                  <a:moveTo>
                    <a:pt x="159" y="0"/>
                  </a:moveTo>
                  <a:lnTo>
                    <a:pt x="351" y="70"/>
                  </a:lnTo>
                  <a:lnTo>
                    <a:pt x="351" y="568"/>
                  </a:lnTo>
                  <a:lnTo>
                    <a:pt x="159" y="637"/>
                  </a:lnTo>
                  <a:lnTo>
                    <a:pt x="156" y="598"/>
                  </a:lnTo>
                  <a:lnTo>
                    <a:pt x="154" y="557"/>
                  </a:lnTo>
                  <a:lnTo>
                    <a:pt x="151" y="517"/>
                  </a:lnTo>
                  <a:lnTo>
                    <a:pt x="150" y="478"/>
                  </a:lnTo>
                  <a:lnTo>
                    <a:pt x="149" y="438"/>
                  </a:lnTo>
                  <a:lnTo>
                    <a:pt x="147" y="397"/>
                  </a:lnTo>
                  <a:lnTo>
                    <a:pt x="147" y="358"/>
                  </a:lnTo>
                  <a:lnTo>
                    <a:pt x="147" y="318"/>
                  </a:lnTo>
                  <a:lnTo>
                    <a:pt x="147" y="278"/>
                  </a:lnTo>
                  <a:lnTo>
                    <a:pt x="147" y="239"/>
                  </a:lnTo>
                  <a:lnTo>
                    <a:pt x="149" y="198"/>
                  </a:lnTo>
                  <a:lnTo>
                    <a:pt x="150" y="158"/>
                  </a:lnTo>
                  <a:lnTo>
                    <a:pt x="151" y="119"/>
                  </a:lnTo>
                  <a:lnTo>
                    <a:pt x="154" y="79"/>
                  </a:lnTo>
                  <a:lnTo>
                    <a:pt x="156" y="39"/>
                  </a:lnTo>
                  <a:lnTo>
                    <a:pt x="159" y="0"/>
                  </a:lnTo>
                  <a:close/>
                  <a:moveTo>
                    <a:pt x="351" y="70"/>
                  </a:moveTo>
                  <a:lnTo>
                    <a:pt x="678" y="70"/>
                  </a:lnTo>
                  <a:lnTo>
                    <a:pt x="681" y="101"/>
                  </a:lnTo>
                  <a:lnTo>
                    <a:pt x="685" y="131"/>
                  </a:lnTo>
                  <a:lnTo>
                    <a:pt x="689" y="162"/>
                  </a:lnTo>
                  <a:lnTo>
                    <a:pt x="691" y="193"/>
                  </a:lnTo>
                  <a:lnTo>
                    <a:pt x="693" y="224"/>
                  </a:lnTo>
                  <a:lnTo>
                    <a:pt x="694" y="256"/>
                  </a:lnTo>
                  <a:lnTo>
                    <a:pt x="695" y="287"/>
                  </a:lnTo>
                  <a:lnTo>
                    <a:pt x="695" y="318"/>
                  </a:lnTo>
                  <a:lnTo>
                    <a:pt x="695" y="349"/>
                  </a:lnTo>
                  <a:lnTo>
                    <a:pt x="694" y="380"/>
                  </a:lnTo>
                  <a:lnTo>
                    <a:pt x="693" y="412"/>
                  </a:lnTo>
                  <a:lnTo>
                    <a:pt x="691" y="443"/>
                  </a:lnTo>
                  <a:lnTo>
                    <a:pt x="689" y="474"/>
                  </a:lnTo>
                  <a:lnTo>
                    <a:pt x="685" y="505"/>
                  </a:lnTo>
                  <a:lnTo>
                    <a:pt x="681" y="536"/>
                  </a:lnTo>
                  <a:lnTo>
                    <a:pt x="678" y="568"/>
                  </a:lnTo>
                  <a:lnTo>
                    <a:pt x="351" y="568"/>
                  </a:lnTo>
                  <a:lnTo>
                    <a:pt x="351" y="70"/>
                  </a:lnTo>
                  <a:close/>
                  <a:moveTo>
                    <a:pt x="19" y="0"/>
                  </a:moveTo>
                  <a:lnTo>
                    <a:pt x="159" y="0"/>
                  </a:lnTo>
                  <a:lnTo>
                    <a:pt x="156" y="39"/>
                  </a:lnTo>
                  <a:lnTo>
                    <a:pt x="154" y="79"/>
                  </a:lnTo>
                  <a:lnTo>
                    <a:pt x="151" y="119"/>
                  </a:lnTo>
                  <a:lnTo>
                    <a:pt x="150" y="158"/>
                  </a:lnTo>
                  <a:lnTo>
                    <a:pt x="149" y="198"/>
                  </a:lnTo>
                  <a:lnTo>
                    <a:pt x="147" y="239"/>
                  </a:lnTo>
                  <a:lnTo>
                    <a:pt x="147" y="278"/>
                  </a:lnTo>
                  <a:lnTo>
                    <a:pt x="147" y="318"/>
                  </a:lnTo>
                  <a:lnTo>
                    <a:pt x="147" y="358"/>
                  </a:lnTo>
                  <a:lnTo>
                    <a:pt x="147" y="397"/>
                  </a:lnTo>
                  <a:lnTo>
                    <a:pt x="149" y="438"/>
                  </a:lnTo>
                  <a:lnTo>
                    <a:pt x="150" y="478"/>
                  </a:lnTo>
                  <a:lnTo>
                    <a:pt x="151" y="517"/>
                  </a:lnTo>
                  <a:lnTo>
                    <a:pt x="154" y="557"/>
                  </a:lnTo>
                  <a:lnTo>
                    <a:pt x="156" y="598"/>
                  </a:lnTo>
                  <a:lnTo>
                    <a:pt x="159" y="637"/>
                  </a:lnTo>
                  <a:lnTo>
                    <a:pt x="19" y="637"/>
                  </a:lnTo>
                  <a:lnTo>
                    <a:pt x="14" y="598"/>
                  </a:lnTo>
                  <a:lnTo>
                    <a:pt x="10" y="557"/>
                  </a:lnTo>
                  <a:lnTo>
                    <a:pt x="8" y="517"/>
                  </a:lnTo>
                  <a:lnTo>
                    <a:pt x="5" y="478"/>
                  </a:lnTo>
                  <a:lnTo>
                    <a:pt x="3" y="438"/>
                  </a:lnTo>
                  <a:lnTo>
                    <a:pt x="1" y="397"/>
                  </a:lnTo>
                  <a:lnTo>
                    <a:pt x="0" y="358"/>
                  </a:lnTo>
                  <a:lnTo>
                    <a:pt x="0" y="318"/>
                  </a:lnTo>
                  <a:lnTo>
                    <a:pt x="0" y="278"/>
                  </a:lnTo>
                  <a:lnTo>
                    <a:pt x="1" y="239"/>
                  </a:lnTo>
                  <a:lnTo>
                    <a:pt x="3" y="198"/>
                  </a:lnTo>
                  <a:lnTo>
                    <a:pt x="5" y="158"/>
                  </a:lnTo>
                  <a:lnTo>
                    <a:pt x="8" y="119"/>
                  </a:lnTo>
                  <a:lnTo>
                    <a:pt x="10" y="79"/>
                  </a:lnTo>
                  <a:lnTo>
                    <a:pt x="14" y="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518" name="Freeform 490"/>
            <p:cNvSpPr>
              <a:spLocks/>
            </p:cNvSpPr>
            <p:nvPr/>
          </p:nvSpPr>
          <p:spPr bwMode="auto">
            <a:xfrm>
              <a:off x="1777" y="1604"/>
              <a:ext cx="102" cy="319"/>
            </a:xfrm>
            <a:custGeom>
              <a:avLst/>
              <a:gdLst>
                <a:gd name="T0" fmla="*/ 1 w 204"/>
                <a:gd name="T1" fmla="*/ 0 h 637"/>
                <a:gd name="T2" fmla="*/ 1 w 204"/>
                <a:gd name="T3" fmla="*/ 1 h 637"/>
                <a:gd name="T4" fmla="*/ 1 w 204"/>
                <a:gd name="T5" fmla="*/ 1 h 637"/>
                <a:gd name="T6" fmla="*/ 1 w 204"/>
                <a:gd name="T7" fmla="*/ 1 h 637"/>
                <a:gd name="T8" fmla="*/ 1 w 204"/>
                <a:gd name="T9" fmla="*/ 1 h 637"/>
                <a:gd name="T10" fmla="*/ 1 w 204"/>
                <a:gd name="T11" fmla="*/ 1 h 637"/>
                <a:gd name="T12" fmla="*/ 1 w 204"/>
                <a:gd name="T13" fmla="*/ 1 h 637"/>
                <a:gd name="T14" fmla="*/ 1 w 204"/>
                <a:gd name="T15" fmla="*/ 1 h 637"/>
                <a:gd name="T16" fmla="*/ 1 w 204"/>
                <a:gd name="T17" fmla="*/ 1 h 637"/>
                <a:gd name="T18" fmla="*/ 1 w 204"/>
                <a:gd name="T19" fmla="*/ 1 h 637"/>
                <a:gd name="T20" fmla="*/ 0 w 204"/>
                <a:gd name="T21" fmla="*/ 1 h 637"/>
                <a:gd name="T22" fmla="*/ 0 w 204"/>
                <a:gd name="T23" fmla="*/ 1 h 637"/>
                <a:gd name="T24" fmla="*/ 0 w 204"/>
                <a:gd name="T25" fmla="*/ 1 h 637"/>
                <a:gd name="T26" fmla="*/ 0 w 204"/>
                <a:gd name="T27" fmla="*/ 1 h 637"/>
                <a:gd name="T28" fmla="*/ 0 w 204"/>
                <a:gd name="T29" fmla="*/ 1 h 637"/>
                <a:gd name="T30" fmla="*/ 1 w 204"/>
                <a:gd name="T31" fmla="*/ 1 h 637"/>
                <a:gd name="T32" fmla="*/ 1 w 204"/>
                <a:gd name="T33" fmla="*/ 1 h 637"/>
                <a:gd name="T34" fmla="*/ 1 w 204"/>
                <a:gd name="T35" fmla="*/ 1 h 637"/>
                <a:gd name="T36" fmla="*/ 1 w 204"/>
                <a:gd name="T37" fmla="*/ 1 h 637"/>
                <a:gd name="T38" fmla="*/ 1 w 204"/>
                <a:gd name="T39" fmla="*/ 1 h 637"/>
                <a:gd name="T40" fmla="*/ 1 w 204"/>
                <a:gd name="T41" fmla="*/ 0 h 637"/>
                <a:gd name="T42" fmla="*/ 1 w 204"/>
                <a:gd name="T43" fmla="*/ 0 h 6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4"/>
                <a:gd name="T67" fmla="*/ 0 h 637"/>
                <a:gd name="T68" fmla="*/ 204 w 204"/>
                <a:gd name="T69" fmla="*/ 637 h 6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4" h="637">
                  <a:moveTo>
                    <a:pt x="12" y="0"/>
                  </a:moveTo>
                  <a:lnTo>
                    <a:pt x="204" y="70"/>
                  </a:lnTo>
                  <a:lnTo>
                    <a:pt x="204" y="568"/>
                  </a:lnTo>
                  <a:lnTo>
                    <a:pt x="12" y="637"/>
                  </a:lnTo>
                  <a:lnTo>
                    <a:pt x="9" y="598"/>
                  </a:lnTo>
                  <a:lnTo>
                    <a:pt x="7" y="557"/>
                  </a:lnTo>
                  <a:lnTo>
                    <a:pt x="4" y="517"/>
                  </a:lnTo>
                  <a:lnTo>
                    <a:pt x="3" y="478"/>
                  </a:lnTo>
                  <a:lnTo>
                    <a:pt x="2" y="438"/>
                  </a:lnTo>
                  <a:lnTo>
                    <a:pt x="0" y="397"/>
                  </a:lnTo>
                  <a:lnTo>
                    <a:pt x="0" y="358"/>
                  </a:lnTo>
                  <a:lnTo>
                    <a:pt x="0" y="318"/>
                  </a:lnTo>
                  <a:lnTo>
                    <a:pt x="0" y="278"/>
                  </a:lnTo>
                  <a:lnTo>
                    <a:pt x="0" y="239"/>
                  </a:lnTo>
                  <a:lnTo>
                    <a:pt x="2" y="198"/>
                  </a:lnTo>
                  <a:lnTo>
                    <a:pt x="3" y="158"/>
                  </a:lnTo>
                  <a:lnTo>
                    <a:pt x="4" y="119"/>
                  </a:lnTo>
                  <a:lnTo>
                    <a:pt x="7" y="79"/>
                  </a:lnTo>
                  <a:lnTo>
                    <a:pt x="9" y="39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519" name="Freeform 491"/>
            <p:cNvSpPr>
              <a:spLocks/>
            </p:cNvSpPr>
            <p:nvPr/>
          </p:nvSpPr>
          <p:spPr bwMode="auto">
            <a:xfrm>
              <a:off x="1879" y="1639"/>
              <a:ext cx="172" cy="249"/>
            </a:xfrm>
            <a:custGeom>
              <a:avLst/>
              <a:gdLst>
                <a:gd name="T0" fmla="*/ 0 w 344"/>
                <a:gd name="T1" fmla="*/ 0 h 498"/>
                <a:gd name="T2" fmla="*/ 1 w 344"/>
                <a:gd name="T3" fmla="*/ 0 h 498"/>
                <a:gd name="T4" fmla="*/ 1 w 344"/>
                <a:gd name="T5" fmla="*/ 0 h 498"/>
                <a:gd name="T6" fmla="*/ 1 w 344"/>
                <a:gd name="T7" fmla="*/ 1 h 498"/>
                <a:gd name="T8" fmla="*/ 1 w 344"/>
                <a:gd name="T9" fmla="*/ 1 h 498"/>
                <a:gd name="T10" fmla="*/ 1 w 344"/>
                <a:gd name="T11" fmla="*/ 1 h 498"/>
                <a:gd name="T12" fmla="*/ 1 w 344"/>
                <a:gd name="T13" fmla="*/ 1 h 498"/>
                <a:gd name="T14" fmla="*/ 1 w 344"/>
                <a:gd name="T15" fmla="*/ 1 h 498"/>
                <a:gd name="T16" fmla="*/ 1 w 344"/>
                <a:gd name="T17" fmla="*/ 1 h 498"/>
                <a:gd name="T18" fmla="*/ 1 w 344"/>
                <a:gd name="T19" fmla="*/ 1 h 498"/>
                <a:gd name="T20" fmla="*/ 1 w 344"/>
                <a:gd name="T21" fmla="*/ 1 h 498"/>
                <a:gd name="T22" fmla="*/ 1 w 344"/>
                <a:gd name="T23" fmla="*/ 1 h 498"/>
                <a:gd name="T24" fmla="*/ 1 w 344"/>
                <a:gd name="T25" fmla="*/ 1 h 498"/>
                <a:gd name="T26" fmla="*/ 1 w 344"/>
                <a:gd name="T27" fmla="*/ 1 h 498"/>
                <a:gd name="T28" fmla="*/ 1 w 344"/>
                <a:gd name="T29" fmla="*/ 1 h 498"/>
                <a:gd name="T30" fmla="*/ 1 w 344"/>
                <a:gd name="T31" fmla="*/ 1 h 498"/>
                <a:gd name="T32" fmla="*/ 1 w 344"/>
                <a:gd name="T33" fmla="*/ 1 h 498"/>
                <a:gd name="T34" fmla="*/ 1 w 344"/>
                <a:gd name="T35" fmla="*/ 1 h 498"/>
                <a:gd name="T36" fmla="*/ 1 w 344"/>
                <a:gd name="T37" fmla="*/ 1 h 498"/>
                <a:gd name="T38" fmla="*/ 1 w 344"/>
                <a:gd name="T39" fmla="*/ 1 h 498"/>
                <a:gd name="T40" fmla="*/ 0 w 344"/>
                <a:gd name="T41" fmla="*/ 1 h 498"/>
                <a:gd name="T42" fmla="*/ 0 w 344"/>
                <a:gd name="T43" fmla="*/ 0 h 498"/>
                <a:gd name="T44" fmla="*/ 0 w 344"/>
                <a:gd name="T45" fmla="*/ 0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4"/>
                <a:gd name="T70" fmla="*/ 0 h 498"/>
                <a:gd name="T71" fmla="*/ 344 w 344"/>
                <a:gd name="T72" fmla="*/ 498 h 4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4" h="498">
                  <a:moveTo>
                    <a:pt x="0" y="0"/>
                  </a:moveTo>
                  <a:lnTo>
                    <a:pt x="327" y="0"/>
                  </a:lnTo>
                  <a:lnTo>
                    <a:pt x="330" y="31"/>
                  </a:lnTo>
                  <a:lnTo>
                    <a:pt x="334" y="61"/>
                  </a:lnTo>
                  <a:lnTo>
                    <a:pt x="338" y="92"/>
                  </a:lnTo>
                  <a:lnTo>
                    <a:pt x="340" y="123"/>
                  </a:lnTo>
                  <a:lnTo>
                    <a:pt x="342" y="154"/>
                  </a:lnTo>
                  <a:lnTo>
                    <a:pt x="343" y="186"/>
                  </a:lnTo>
                  <a:lnTo>
                    <a:pt x="344" y="217"/>
                  </a:lnTo>
                  <a:lnTo>
                    <a:pt x="344" y="248"/>
                  </a:lnTo>
                  <a:lnTo>
                    <a:pt x="344" y="279"/>
                  </a:lnTo>
                  <a:lnTo>
                    <a:pt x="343" y="310"/>
                  </a:lnTo>
                  <a:lnTo>
                    <a:pt x="342" y="342"/>
                  </a:lnTo>
                  <a:lnTo>
                    <a:pt x="340" y="373"/>
                  </a:lnTo>
                  <a:lnTo>
                    <a:pt x="338" y="404"/>
                  </a:lnTo>
                  <a:lnTo>
                    <a:pt x="334" y="435"/>
                  </a:lnTo>
                  <a:lnTo>
                    <a:pt x="330" y="466"/>
                  </a:lnTo>
                  <a:lnTo>
                    <a:pt x="327" y="498"/>
                  </a:lnTo>
                  <a:lnTo>
                    <a:pt x="0" y="49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520" name="Freeform 492"/>
            <p:cNvSpPr>
              <a:spLocks/>
            </p:cNvSpPr>
            <p:nvPr/>
          </p:nvSpPr>
          <p:spPr bwMode="auto">
            <a:xfrm>
              <a:off x="1703" y="1604"/>
              <a:ext cx="79" cy="319"/>
            </a:xfrm>
            <a:custGeom>
              <a:avLst/>
              <a:gdLst>
                <a:gd name="T0" fmla="*/ 0 w 159"/>
                <a:gd name="T1" fmla="*/ 0 h 637"/>
                <a:gd name="T2" fmla="*/ 0 w 159"/>
                <a:gd name="T3" fmla="*/ 0 h 637"/>
                <a:gd name="T4" fmla="*/ 0 w 159"/>
                <a:gd name="T5" fmla="*/ 0 h 637"/>
                <a:gd name="T6" fmla="*/ 0 w 159"/>
                <a:gd name="T7" fmla="*/ 1 h 637"/>
                <a:gd name="T8" fmla="*/ 0 w 159"/>
                <a:gd name="T9" fmla="*/ 1 h 637"/>
                <a:gd name="T10" fmla="*/ 0 w 159"/>
                <a:gd name="T11" fmla="*/ 1 h 637"/>
                <a:gd name="T12" fmla="*/ 0 w 159"/>
                <a:gd name="T13" fmla="*/ 1 h 637"/>
                <a:gd name="T14" fmla="*/ 0 w 159"/>
                <a:gd name="T15" fmla="*/ 1 h 637"/>
                <a:gd name="T16" fmla="*/ 0 w 159"/>
                <a:gd name="T17" fmla="*/ 1 h 637"/>
                <a:gd name="T18" fmla="*/ 0 w 159"/>
                <a:gd name="T19" fmla="*/ 1 h 637"/>
                <a:gd name="T20" fmla="*/ 0 w 159"/>
                <a:gd name="T21" fmla="*/ 1 h 637"/>
                <a:gd name="T22" fmla="*/ 0 w 159"/>
                <a:gd name="T23" fmla="*/ 1 h 637"/>
                <a:gd name="T24" fmla="*/ 0 w 159"/>
                <a:gd name="T25" fmla="*/ 1 h 637"/>
                <a:gd name="T26" fmla="*/ 0 w 159"/>
                <a:gd name="T27" fmla="*/ 1 h 637"/>
                <a:gd name="T28" fmla="*/ 0 w 159"/>
                <a:gd name="T29" fmla="*/ 1 h 637"/>
                <a:gd name="T30" fmla="*/ 0 w 159"/>
                <a:gd name="T31" fmla="*/ 1 h 637"/>
                <a:gd name="T32" fmla="*/ 0 w 159"/>
                <a:gd name="T33" fmla="*/ 1 h 637"/>
                <a:gd name="T34" fmla="*/ 0 w 159"/>
                <a:gd name="T35" fmla="*/ 1 h 637"/>
                <a:gd name="T36" fmla="*/ 0 w 159"/>
                <a:gd name="T37" fmla="*/ 1 h 637"/>
                <a:gd name="T38" fmla="*/ 0 w 159"/>
                <a:gd name="T39" fmla="*/ 1 h 637"/>
                <a:gd name="T40" fmla="*/ 0 w 159"/>
                <a:gd name="T41" fmla="*/ 1 h 637"/>
                <a:gd name="T42" fmla="*/ 0 w 159"/>
                <a:gd name="T43" fmla="*/ 1 h 637"/>
                <a:gd name="T44" fmla="*/ 0 w 159"/>
                <a:gd name="T45" fmla="*/ 1 h 637"/>
                <a:gd name="T46" fmla="*/ 0 w 159"/>
                <a:gd name="T47" fmla="*/ 1 h 637"/>
                <a:gd name="T48" fmla="*/ 0 w 159"/>
                <a:gd name="T49" fmla="*/ 1 h 637"/>
                <a:gd name="T50" fmla="*/ 0 w 159"/>
                <a:gd name="T51" fmla="*/ 1 h 637"/>
                <a:gd name="T52" fmla="*/ 0 w 159"/>
                <a:gd name="T53" fmla="*/ 1 h 637"/>
                <a:gd name="T54" fmla="*/ 0 w 159"/>
                <a:gd name="T55" fmla="*/ 1 h 637"/>
                <a:gd name="T56" fmla="*/ 0 w 159"/>
                <a:gd name="T57" fmla="*/ 1 h 637"/>
                <a:gd name="T58" fmla="*/ 0 w 159"/>
                <a:gd name="T59" fmla="*/ 1 h 637"/>
                <a:gd name="T60" fmla="*/ 0 w 159"/>
                <a:gd name="T61" fmla="*/ 1 h 637"/>
                <a:gd name="T62" fmla="*/ 0 w 159"/>
                <a:gd name="T63" fmla="*/ 1 h 637"/>
                <a:gd name="T64" fmla="*/ 0 w 159"/>
                <a:gd name="T65" fmla="*/ 1 h 637"/>
                <a:gd name="T66" fmla="*/ 0 w 159"/>
                <a:gd name="T67" fmla="*/ 1 h 637"/>
                <a:gd name="T68" fmla="*/ 0 w 159"/>
                <a:gd name="T69" fmla="*/ 1 h 637"/>
                <a:gd name="T70" fmla="*/ 0 w 159"/>
                <a:gd name="T71" fmla="*/ 1 h 637"/>
                <a:gd name="T72" fmla="*/ 0 w 159"/>
                <a:gd name="T73" fmla="*/ 0 h 637"/>
                <a:gd name="T74" fmla="*/ 0 w 159"/>
                <a:gd name="T75" fmla="*/ 0 h 6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9"/>
                <a:gd name="T115" fmla="*/ 0 h 637"/>
                <a:gd name="T116" fmla="*/ 159 w 159"/>
                <a:gd name="T117" fmla="*/ 637 h 6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9" h="637">
                  <a:moveTo>
                    <a:pt x="19" y="0"/>
                  </a:moveTo>
                  <a:lnTo>
                    <a:pt x="159" y="0"/>
                  </a:lnTo>
                  <a:lnTo>
                    <a:pt x="156" y="39"/>
                  </a:lnTo>
                  <a:lnTo>
                    <a:pt x="154" y="79"/>
                  </a:lnTo>
                  <a:lnTo>
                    <a:pt x="151" y="119"/>
                  </a:lnTo>
                  <a:lnTo>
                    <a:pt x="150" y="158"/>
                  </a:lnTo>
                  <a:lnTo>
                    <a:pt x="149" y="198"/>
                  </a:lnTo>
                  <a:lnTo>
                    <a:pt x="147" y="239"/>
                  </a:lnTo>
                  <a:lnTo>
                    <a:pt x="147" y="278"/>
                  </a:lnTo>
                  <a:lnTo>
                    <a:pt x="147" y="318"/>
                  </a:lnTo>
                  <a:lnTo>
                    <a:pt x="147" y="358"/>
                  </a:lnTo>
                  <a:lnTo>
                    <a:pt x="147" y="397"/>
                  </a:lnTo>
                  <a:lnTo>
                    <a:pt x="149" y="438"/>
                  </a:lnTo>
                  <a:lnTo>
                    <a:pt x="150" y="478"/>
                  </a:lnTo>
                  <a:lnTo>
                    <a:pt x="151" y="517"/>
                  </a:lnTo>
                  <a:lnTo>
                    <a:pt x="154" y="557"/>
                  </a:lnTo>
                  <a:lnTo>
                    <a:pt x="156" y="598"/>
                  </a:lnTo>
                  <a:lnTo>
                    <a:pt x="159" y="637"/>
                  </a:lnTo>
                  <a:lnTo>
                    <a:pt x="19" y="637"/>
                  </a:lnTo>
                  <a:lnTo>
                    <a:pt x="14" y="598"/>
                  </a:lnTo>
                  <a:lnTo>
                    <a:pt x="10" y="557"/>
                  </a:lnTo>
                  <a:lnTo>
                    <a:pt x="8" y="517"/>
                  </a:lnTo>
                  <a:lnTo>
                    <a:pt x="5" y="478"/>
                  </a:lnTo>
                  <a:lnTo>
                    <a:pt x="3" y="438"/>
                  </a:lnTo>
                  <a:lnTo>
                    <a:pt x="1" y="397"/>
                  </a:lnTo>
                  <a:lnTo>
                    <a:pt x="0" y="358"/>
                  </a:lnTo>
                  <a:lnTo>
                    <a:pt x="0" y="318"/>
                  </a:lnTo>
                  <a:lnTo>
                    <a:pt x="0" y="278"/>
                  </a:lnTo>
                  <a:lnTo>
                    <a:pt x="1" y="239"/>
                  </a:lnTo>
                  <a:lnTo>
                    <a:pt x="3" y="198"/>
                  </a:lnTo>
                  <a:lnTo>
                    <a:pt x="5" y="158"/>
                  </a:lnTo>
                  <a:lnTo>
                    <a:pt x="8" y="119"/>
                  </a:lnTo>
                  <a:lnTo>
                    <a:pt x="10" y="79"/>
                  </a:lnTo>
                  <a:lnTo>
                    <a:pt x="14" y="39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</p:grpSp>
      <p:grpSp>
        <p:nvGrpSpPr>
          <p:cNvPr id="521" name="Group 495"/>
          <p:cNvGrpSpPr>
            <a:grpSpLocks/>
          </p:cNvGrpSpPr>
          <p:nvPr/>
        </p:nvGrpSpPr>
        <p:grpSpPr bwMode="auto">
          <a:xfrm rot="16200000">
            <a:off x="7502346" y="4094154"/>
            <a:ext cx="119851" cy="82043"/>
            <a:chOff x="1330" y="911"/>
            <a:chExt cx="40" cy="56"/>
          </a:xfrm>
        </p:grpSpPr>
        <p:sp>
          <p:nvSpPr>
            <p:cNvPr id="522" name="Rectangle 496"/>
            <p:cNvSpPr>
              <a:spLocks noChangeArrowheads="1"/>
            </p:cNvSpPr>
            <p:nvPr/>
          </p:nvSpPr>
          <p:spPr bwMode="auto">
            <a:xfrm rot="10800000">
              <a:off x="1330" y="911"/>
              <a:ext cx="40" cy="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ru-RU" altLang="ru-RU" sz="2000">
                <a:solidFill>
                  <a:prstClr val="black"/>
                </a:solidFill>
              </a:endParaRPr>
            </a:p>
          </p:txBody>
        </p:sp>
        <p:sp>
          <p:nvSpPr>
            <p:cNvPr id="523" name="Rectangle 497"/>
            <p:cNvSpPr>
              <a:spLocks noChangeArrowheads="1"/>
            </p:cNvSpPr>
            <p:nvPr/>
          </p:nvSpPr>
          <p:spPr bwMode="auto">
            <a:xfrm rot="10800000">
              <a:off x="1330" y="911"/>
              <a:ext cx="40" cy="5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ru-RU" altLang="ru-RU" sz="2000">
                <a:solidFill>
                  <a:prstClr val="black"/>
                </a:solidFill>
              </a:endParaRPr>
            </a:p>
          </p:txBody>
        </p:sp>
        <p:sp>
          <p:nvSpPr>
            <p:cNvPr id="524" name="Rectangle 498"/>
            <p:cNvSpPr>
              <a:spLocks noChangeArrowheads="1"/>
            </p:cNvSpPr>
            <p:nvPr/>
          </p:nvSpPr>
          <p:spPr bwMode="auto">
            <a:xfrm rot="10800000">
              <a:off x="1330" y="939"/>
              <a:ext cx="39" cy="2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ru-RU" altLang="ru-RU" sz="2000">
                <a:solidFill>
                  <a:prstClr val="black"/>
                </a:solidFill>
              </a:endParaRPr>
            </a:p>
          </p:txBody>
        </p:sp>
        <p:sp>
          <p:nvSpPr>
            <p:cNvPr id="525" name="Freeform 499"/>
            <p:cNvSpPr>
              <a:spLocks noEditPoints="1"/>
            </p:cNvSpPr>
            <p:nvPr/>
          </p:nvSpPr>
          <p:spPr bwMode="auto">
            <a:xfrm rot="10800000">
              <a:off x="1357" y="943"/>
              <a:ext cx="8" cy="22"/>
            </a:xfrm>
            <a:custGeom>
              <a:avLst/>
              <a:gdLst>
                <a:gd name="T0" fmla="*/ 0 w 69"/>
                <a:gd name="T1" fmla="*/ 0 h 95"/>
                <a:gd name="T2" fmla="*/ 0 w 69"/>
                <a:gd name="T3" fmla="*/ 0 h 95"/>
                <a:gd name="T4" fmla="*/ 0 w 69"/>
                <a:gd name="T5" fmla="*/ 0 h 95"/>
                <a:gd name="T6" fmla="*/ 0 w 69"/>
                <a:gd name="T7" fmla="*/ 0 h 95"/>
                <a:gd name="T8" fmla="*/ 0 w 69"/>
                <a:gd name="T9" fmla="*/ 0 h 95"/>
                <a:gd name="T10" fmla="*/ 0 w 69"/>
                <a:gd name="T11" fmla="*/ 0 h 95"/>
                <a:gd name="T12" fmla="*/ 0 w 69"/>
                <a:gd name="T13" fmla="*/ 0 h 95"/>
                <a:gd name="T14" fmla="*/ 0 w 69"/>
                <a:gd name="T15" fmla="*/ 0 h 95"/>
                <a:gd name="T16" fmla="*/ 0 w 69"/>
                <a:gd name="T17" fmla="*/ 0 h 95"/>
                <a:gd name="T18" fmla="*/ 0 w 69"/>
                <a:gd name="T19" fmla="*/ 0 h 95"/>
                <a:gd name="T20" fmla="*/ 0 w 69"/>
                <a:gd name="T21" fmla="*/ 0 h 95"/>
                <a:gd name="T22" fmla="*/ 0 w 69"/>
                <a:gd name="T23" fmla="*/ 0 h 95"/>
                <a:gd name="T24" fmla="*/ 0 w 69"/>
                <a:gd name="T25" fmla="*/ 0 h 95"/>
                <a:gd name="T26" fmla="*/ 0 w 69"/>
                <a:gd name="T27" fmla="*/ 0 h 95"/>
                <a:gd name="T28" fmla="*/ 0 w 69"/>
                <a:gd name="T29" fmla="*/ 0 h 95"/>
                <a:gd name="T30" fmla="*/ 0 w 69"/>
                <a:gd name="T31" fmla="*/ 0 h 95"/>
                <a:gd name="T32" fmla="*/ 0 w 69"/>
                <a:gd name="T33" fmla="*/ 0 h 95"/>
                <a:gd name="T34" fmla="*/ 0 w 69"/>
                <a:gd name="T35" fmla="*/ 0 h 95"/>
                <a:gd name="T36" fmla="*/ 0 w 69"/>
                <a:gd name="T37" fmla="*/ 0 h 95"/>
                <a:gd name="T38" fmla="*/ 0 w 69"/>
                <a:gd name="T39" fmla="*/ 0 h 95"/>
                <a:gd name="T40" fmla="*/ 0 w 69"/>
                <a:gd name="T41" fmla="*/ 0 h 95"/>
                <a:gd name="T42" fmla="*/ 0 w 69"/>
                <a:gd name="T43" fmla="*/ 0 h 95"/>
                <a:gd name="T44" fmla="*/ 0 w 69"/>
                <a:gd name="T45" fmla="*/ 0 h 95"/>
                <a:gd name="T46" fmla="*/ 0 w 69"/>
                <a:gd name="T47" fmla="*/ 0 h 95"/>
                <a:gd name="T48" fmla="*/ 0 w 69"/>
                <a:gd name="T49" fmla="*/ 0 h 95"/>
                <a:gd name="T50" fmla="*/ 0 w 69"/>
                <a:gd name="T51" fmla="*/ 0 h 95"/>
                <a:gd name="T52" fmla="*/ 0 w 69"/>
                <a:gd name="T53" fmla="*/ 0 h 95"/>
                <a:gd name="T54" fmla="*/ 0 w 69"/>
                <a:gd name="T55" fmla="*/ 0 h 95"/>
                <a:gd name="T56" fmla="*/ 0 w 69"/>
                <a:gd name="T57" fmla="*/ 0 h 95"/>
                <a:gd name="T58" fmla="*/ 0 w 69"/>
                <a:gd name="T59" fmla="*/ 0 h 95"/>
                <a:gd name="T60" fmla="*/ 0 w 69"/>
                <a:gd name="T61" fmla="*/ 0 h 95"/>
                <a:gd name="T62" fmla="*/ 0 w 69"/>
                <a:gd name="T63" fmla="*/ 0 h 95"/>
                <a:gd name="T64" fmla="*/ 0 w 69"/>
                <a:gd name="T65" fmla="*/ 0 h 95"/>
                <a:gd name="T66" fmla="*/ 0 w 69"/>
                <a:gd name="T67" fmla="*/ 0 h 95"/>
                <a:gd name="T68" fmla="*/ 0 w 69"/>
                <a:gd name="T69" fmla="*/ 0 h 95"/>
                <a:gd name="T70" fmla="*/ 0 w 69"/>
                <a:gd name="T71" fmla="*/ 0 h 95"/>
                <a:gd name="T72" fmla="*/ 0 w 69"/>
                <a:gd name="T73" fmla="*/ 0 h 95"/>
                <a:gd name="T74" fmla="*/ 0 w 69"/>
                <a:gd name="T75" fmla="*/ 0 h 95"/>
                <a:gd name="T76" fmla="*/ 0 w 69"/>
                <a:gd name="T77" fmla="*/ 0 h 95"/>
                <a:gd name="T78" fmla="*/ 0 w 69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"/>
                <a:gd name="T121" fmla="*/ 0 h 95"/>
                <a:gd name="T122" fmla="*/ 69 w 69"/>
                <a:gd name="T123" fmla="*/ 95 h 9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" h="95">
                  <a:moveTo>
                    <a:pt x="69" y="95"/>
                  </a:moveTo>
                  <a:lnTo>
                    <a:pt x="69" y="58"/>
                  </a:lnTo>
                  <a:lnTo>
                    <a:pt x="57" y="58"/>
                  </a:lnTo>
                  <a:lnTo>
                    <a:pt x="57" y="95"/>
                  </a:lnTo>
                  <a:lnTo>
                    <a:pt x="69" y="95"/>
                  </a:lnTo>
                  <a:close/>
                  <a:moveTo>
                    <a:pt x="50" y="95"/>
                  </a:moveTo>
                  <a:lnTo>
                    <a:pt x="50" y="58"/>
                  </a:lnTo>
                  <a:lnTo>
                    <a:pt x="38" y="58"/>
                  </a:lnTo>
                  <a:lnTo>
                    <a:pt x="38" y="95"/>
                  </a:lnTo>
                  <a:lnTo>
                    <a:pt x="50" y="95"/>
                  </a:lnTo>
                  <a:close/>
                  <a:moveTo>
                    <a:pt x="31" y="95"/>
                  </a:moveTo>
                  <a:lnTo>
                    <a:pt x="31" y="58"/>
                  </a:lnTo>
                  <a:lnTo>
                    <a:pt x="19" y="58"/>
                  </a:lnTo>
                  <a:lnTo>
                    <a:pt x="19" y="95"/>
                  </a:lnTo>
                  <a:lnTo>
                    <a:pt x="31" y="95"/>
                  </a:lnTo>
                  <a:close/>
                  <a:moveTo>
                    <a:pt x="12" y="95"/>
                  </a:moveTo>
                  <a:lnTo>
                    <a:pt x="12" y="58"/>
                  </a:lnTo>
                  <a:lnTo>
                    <a:pt x="0" y="58"/>
                  </a:lnTo>
                  <a:lnTo>
                    <a:pt x="0" y="95"/>
                  </a:lnTo>
                  <a:lnTo>
                    <a:pt x="12" y="95"/>
                  </a:lnTo>
                  <a:close/>
                  <a:moveTo>
                    <a:pt x="69" y="36"/>
                  </a:moveTo>
                  <a:lnTo>
                    <a:pt x="69" y="0"/>
                  </a:lnTo>
                  <a:lnTo>
                    <a:pt x="57" y="0"/>
                  </a:lnTo>
                  <a:lnTo>
                    <a:pt x="57" y="36"/>
                  </a:lnTo>
                  <a:lnTo>
                    <a:pt x="69" y="36"/>
                  </a:lnTo>
                  <a:close/>
                  <a:moveTo>
                    <a:pt x="50" y="36"/>
                  </a:moveTo>
                  <a:lnTo>
                    <a:pt x="50" y="0"/>
                  </a:lnTo>
                  <a:lnTo>
                    <a:pt x="38" y="0"/>
                  </a:lnTo>
                  <a:lnTo>
                    <a:pt x="38" y="36"/>
                  </a:lnTo>
                  <a:lnTo>
                    <a:pt x="50" y="36"/>
                  </a:lnTo>
                  <a:close/>
                  <a:moveTo>
                    <a:pt x="31" y="36"/>
                  </a:moveTo>
                  <a:lnTo>
                    <a:pt x="31" y="0"/>
                  </a:lnTo>
                  <a:lnTo>
                    <a:pt x="19" y="0"/>
                  </a:lnTo>
                  <a:lnTo>
                    <a:pt x="19" y="36"/>
                  </a:lnTo>
                  <a:lnTo>
                    <a:pt x="31" y="36"/>
                  </a:lnTo>
                  <a:close/>
                  <a:moveTo>
                    <a:pt x="12" y="3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526" name="Freeform 500"/>
            <p:cNvSpPr>
              <a:spLocks noEditPoints="1"/>
            </p:cNvSpPr>
            <p:nvPr/>
          </p:nvSpPr>
          <p:spPr bwMode="auto">
            <a:xfrm rot="10800000">
              <a:off x="1338" y="940"/>
              <a:ext cx="27" cy="20"/>
            </a:xfrm>
            <a:custGeom>
              <a:avLst/>
              <a:gdLst>
                <a:gd name="T0" fmla="*/ 0 w 221"/>
                <a:gd name="T1" fmla="*/ 0 h 87"/>
                <a:gd name="T2" fmla="*/ 0 w 221"/>
                <a:gd name="T3" fmla="*/ 0 h 87"/>
                <a:gd name="T4" fmla="*/ 0 w 221"/>
                <a:gd name="T5" fmla="*/ 0 h 87"/>
                <a:gd name="T6" fmla="*/ 0 w 221"/>
                <a:gd name="T7" fmla="*/ 0 h 87"/>
                <a:gd name="T8" fmla="*/ 0 w 221"/>
                <a:gd name="T9" fmla="*/ 0 h 87"/>
                <a:gd name="T10" fmla="*/ 0 w 221"/>
                <a:gd name="T11" fmla="*/ 0 h 87"/>
                <a:gd name="T12" fmla="*/ 0 w 221"/>
                <a:gd name="T13" fmla="*/ 0 h 87"/>
                <a:gd name="T14" fmla="*/ 0 w 221"/>
                <a:gd name="T15" fmla="*/ 0 h 87"/>
                <a:gd name="T16" fmla="*/ 0 w 221"/>
                <a:gd name="T17" fmla="*/ 0 h 87"/>
                <a:gd name="T18" fmla="*/ 0 w 221"/>
                <a:gd name="T19" fmla="*/ 0 h 87"/>
                <a:gd name="T20" fmla="*/ 0 w 221"/>
                <a:gd name="T21" fmla="*/ 0 h 87"/>
                <a:gd name="T22" fmla="*/ 0 w 221"/>
                <a:gd name="T23" fmla="*/ 0 h 87"/>
                <a:gd name="T24" fmla="*/ 0 w 221"/>
                <a:gd name="T25" fmla="*/ 0 h 87"/>
                <a:gd name="T26" fmla="*/ 0 w 221"/>
                <a:gd name="T27" fmla="*/ 0 h 87"/>
                <a:gd name="T28" fmla="*/ 0 w 221"/>
                <a:gd name="T29" fmla="*/ 0 h 87"/>
                <a:gd name="T30" fmla="*/ 0 w 221"/>
                <a:gd name="T31" fmla="*/ 0 h 87"/>
                <a:gd name="T32" fmla="*/ 0 w 221"/>
                <a:gd name="T33" fmla="*/ 0 h 87"/>
                <a:gd name="T34" fmla="*/ 0 w 221"/>
                <a:gd name="T35" fmla="*/ 0 h 87"/>
                <a:gd name="T36" fmla="*/ 0 w 221"/>
                <a:gd name="T37" fmla="*/ 0 h 87"/>
                <a:gd name="T38" fmla="*/ 0 w 221"/>
                <a:gd name="T39" fmla="*/ 0 h 87"/>
                <a:gd name="T40" fmla="*/ 0 w 221"/>
                <a:gd name="T41" fmla="*/ 0 h 87"/>
                <a:gd name="T42" fmla="*/ 0 w 221"/>
                <a:gd name="T43" fmla="*/ 0 h 87"/>
                <a:gd name="T44" fmla="*/ 0 w 221"/>
                <a:gd name="T45" fmla="*/ 0 h 87"/>
                <a:gd name="T46" fmla="*/ 0 w 221"/>
                <a:gd name="T47" fmla="*/ 0 h 87"/>
                <a:gd name="T48" fmla="*/ 0 w 221"/>
                <a:gd name="T49" fmla="*/ 0 h 87"/>
                <a:gd name="T50" fmla="*/ 0 w 221"/>
                <a:gd name="T51" fmla="*/ 0 h 87"/>
                <a:gd name="T52" fmla="*/ 0 w 221"/>
                <a:gd name="T53" fmla="*/ 0 h 87"/>
                <a:gd name="T54" fmla="*/ 0 w 221"/>
                <a:gd name="T55" fmla="*/ 0 h 87"/>
                <a:gd name="T56" fmla="*/ 0 w 221"/>
                <a:gd name="T57" fmla="*/ 0 h 87"/>
                <a:gd name="T58" fmla="*/ 0 w 221"/>
                <a:gd name="T59" fmla="*/ 0 h 87"/>
                <a:gd name="T60" fmla="*/ 0 w 221"/>
                <a:gd name="T61" fmla="*/ 0 h 87"/>
                <a:gd name="T62" fmla="*/ 0 w 221"/>
                <a:gd name="T63" fmla="*/ 0 h 87"/>
                <a:gd name="T64" fmla="*/ 0 w 221"/>
                <a:gd name="T65" fmla="*/ 0 h 87"/>
                <a:gd name="T66" fmla="*/ 0 w 221"/>
                <a:gd name="T67" fmla="*/ 0 h 87"/>
                <a:gd name="T68" fmla="*/ 0 w 221"/>
                <a:gd name="T69" fmla="*/ 0 h 87"/>
                <a:gd name="T70" fmla="*/ 0 w 221"/>
                <a:gd name="T71" fmla="*/ 0 h 87"/>
                <a:gd name="T72" fmla="*/ 0 w 221"/>
                <a:gd name="T73" fmla="*/ 0 h 87"/>
                <a:gd name="T74" fmla="*/ 0 w 221"/>
                <a:gd name="T75" fmla="*/ 0 h 87"/>
                <a:gd name="T76" fmla="*/ 0 w 221"/>
                <a:gd name="T77" fmla="*/ 0 h 87"/>
                <a:gd name="T78" fmla="*/ 0 w 221"/>
                <a:gd name="T79" fmla="*/ 0 h 87"/>
                <a:gd name="T80" fmla="*/ 0 w 221"/>
                <a:gd name="T81" fmla="*/ 0 h 87"/>
                <a:gd name="T82" fmla="*/ 0 w 221"/>
                <a:gd name="T83" fmla="*/ 0 h 87"/>
                <a:gd name="T84" fmla="*/ 0 w 221"/>
                <a:gd name="T85" fmla="*/ 0 h 87"/>
                <a:gd name="T86" fmla="*/ 0 w 221"/>
                <a:gd name="T87" fmla="*/ 0 h 87"/>
                <a:gd name="T88" fmla="*/ 0 w 221"/>
                <a:gd name="T89" fmla="*/ 0 h 87"/>
                <a:gd name="T90" fmla="*/ 0 w 221"/>
                <a:gd name="T91" fmla="*/ 0 h 87"/>
                <a:gd name="T92" fmla="*/ 0 w 221"/>
                <a:gd name="T93" fmla="*/ 0 h 87"/>
                <a:gd name="T94" fmla="*/ 0 w 221"/>
                <a:gd name="T95" fmla="*/ 0 h 87"/>
                <a:gd name="T96" fmla="*/ 0 w 221"/>
                <a:gd name="T97" fmla="*/ 0 h 87"/>
                <a:gd name="T98" fmla="*/ 0 w 221"/>
                <a:gd name="T99" fmla="*/ 0 h 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1"/>
                <a:gd name="T151" fmla="*/ 0 h 87"/>
                <a:gd name="T152" fmla="*/ 221 w 221"/>
                <a:gd name="T153" fmla="*/ 87 h 8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1" h="87">
                  <a:moveTo>
                    <a:pt x="69" y="87"/>
                  </a:moveTo>
                  <a:lnTo>
                    <a:pt x="69" y="73"/>
                  </a:lnTo>
                  <a:lnTo>
                    <a:pt x="57" y="73"/>
                  </a:lnTo>
                  <a:lnTo>
                    <a:pt x="57" y="87"/>
                  </a:lnTo>
                  <a:lnTo>
                    <a:pt x="69" y="87"/>
                  </a:lnTo>
                  <a:close/>
                  <a:moveTo>
                    <a:pt x="50" y="87"/>
                  </a:moveTo>
                  <a:lnTo>
                    <a:pt x="50" y="73"/>
                  </a:lnTo>
                  <a:lnTo>
                    <a:pt x="38" y="73"/>
                  </a:lnTo>
                  <a:lnTo>
                    <a:pt x="38" y="87"/>
                  </a:lnTo>
                  <a:lnTo>
                    <a:pt x="50" y="87"/>
                  </a:lnTo>
                  <a:close/>
                  <a:moveTo>
                    <a:pt x="31" y="87"/>
                  </a:moveTo>
                  <a:lnTo>
                    <a:pt x="31" y="73"/>
                  </a:lnTo>
                  <a:lnTo>
                    <a:pt x="19" y="73"/>
                  </a:lnTo>
                  <a:lnTo>
                    <a:pt x="19" y="87"/>
                  </a:lnTo>
                  <a:lnTo>
                    <a:pt x="31" y="87"/>
                  </a:lnTo>
                  <a:close/>
                  <a:moveTo>
                    <a:pt x="12" y="87"/>
                  </a:moveTo>
                  <a:lnTo>
                    <a:pt x="12" y="73"/>
                  </a:lnTo>
                  <a:lnTo>
                    <a:pt x="0" y="73"/>
                  </a:lnTo>
                  <a:lnTo>
                    <a:pt x="0" y="87"/>
                  </a:lnTo>
                  <a:lnTo>
                    <a:pt x="12" y="87"/>
                  </a:lnTo>
                  <a:close/>
                  <a:moveTo>
                    <a:pt x="69" y="29"/>
                  </a:moveTo>
                  <a:lnTo>
                    <a:pt x="69" y="14"/>
                  </a:lnTo>
                  <a:lnTo>
                    <a:pt x="57" y="14"/>
                  </a:lnTo>
                  <a:lnTo>
                    <a:pt x="57" y="29"/>
                  </a:lnTo>
                  <a:lnTo>
                    <a:pt x="69" y="29"/>
                  </a:lnTo>
                  <a:close/>
                  <a:moveTo>
                    <a:pt x="50" y="29"/>
                  </a:moveTo>
                  <a:lnTo>
                    <a:pt x="50" y="14"/>
                  </a:lnTo>
                  <a:lnTo>
                    <a:pt x="38" y="14"/>
                  </a:lnTo>
                  <a:lnTo>
                    <a:pt x="38" y="29"/>
                  </a:lnTo>
                  <a:lnTo>
                    <a:pt x="50" y="29"/>
                  </a:lnTo>
                  <a:close/>
                  <a:moveTo>
                    <a:pt x="31" y="29"/>
                  </a:moveTo>
                  <a:lnTo>
                    <a:pt x="31" y="14"/>
                  </a:lnTo>
                  <a:lnTo>
                    <a:pt x="19" y="14"/>
                  </a:lnTo>
                  <a:lnTo>
                    <a:pt x="19" y="29"/>
                  </a:lnTo>
                  <a:lnTo>
                    <a:pt x="31" y="29"/>
                  </a:lnTo>
                  <a:close/>
                  <a:moveTo>
                    <a:pt x="12" y="29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12" y="29"/>
                  </a:lnTo>
                  <a:close/>
                  <a:moveTo>
                    <a:pt x="159" y="65"/>
                  </a:moveTo>
                  <a:lnTo>
                    <a:pt x="159" y="48"/>
                  </a:lnTo>
                  <a:lnTo>
                    <a:pt x="145" y="48"/>
                  </a:lnTo>
                  <a:lnTo>
                    <a:pt x="145" y="65"/>
                  </a:lnTo>
                  <a:lnTo>
                    <a:pt x="159" y="65"/>
                  </a:lnTo>
                  <a:close/>
                  <a:moveTo>
                    <a:pt x="159" y="40"/>
                  </a:moveTo>
                  <a:lnTo>
                    <a:pt x="159" y="25"/>
                  </a:lnTo>
                  <a:lnTo>
                    <a:pt x="145" y="25"/>
                  </a:lnTo>
                  <a:lnTo>
                    <a:pt x="145" y="40"/>
                  </a:lnTo>
                  <a:lnTo>
                    <a:pt x="159" y="40"/>
                  </a:lnTo>
                  <a:close/>
                  <a:moveTo>
                    <a:pt x="159" y="17"/>
                  </a:moveTo>
                  <a:lnTo>
                    <a:pt x="159" y="0"/>
                  </a:lnTo>
                  <a:lnTo>
                    <a:pt x="145" y="0"/>
                  </a:lnTo>
                  <a:lnTo>
                    <a:pt x="145" y="17"/>
                  </a:lnTo>
                  <a:lnTo>
                    <a:pt x="159" y="17"/>
                  </a:lnTo>
                  <a:close/>
                  <a:moveTo>
                    <a:pt x="180" y="65"/>
                  </a:moveTo>
                  <a:lnTo>
                    <a:pt x="180" y="48"/>
                  </a:lnTo>
                  <a:lnTo>
                    <a:pt x="166" y="48"/>
                  </a:lnTo>
                  <a:lnTo>
                    <a:pt x="166" y="65"/>
                  </a:lnTo>
                  <a:lnTo>
                    <a:pt x="180" y="65"/>
                  </a:lnTo>
                  <a:close/>
                  <a:moveTo>
                    <a:pt x="180" y="40"/>
                  </a:moveTo>
                  <a:lnTo>
                    <a:pt x="180" y="25"/>
                  </a:lnTo>
                  <a:lnTo>
                    <a:pt x="166" y="25"/>
                  </a:lnTo>
                  <a:lnTo>
                    <a:pt x="166" y="40"/>
                  </a:lnTo>
                  <a:lnTo>
                    <a:pt x="180" y="40"/>
                  </a:lnTo>
                  <a:close/>
                  <a:moveTo>
                    <a:pt x="180" y="17"/>
                  </a:moveTo>
                  <a:lnTo>
                    <a:pt x="180" y="0"/>
                  </a:lnTo>
                  <a:lnTo>
                    <a:pt x="166" y="0"/>
                  </a:lnTo>
                  <a:lnTo>
                    <a:pt x="166" y="17"/>
                  </a:lnTo>
                  <a:lnTo>
                    <a:pt x="180" y="17"/>
                  </a:lnTo>
                  <a:close/>
                  <a:moveTo>
                    <a:pt x="200" y="65"/>
                  </a:moveTo>
                  <a:lnTo>
                    <a:pt x="200" y="48"/>
                  </a:lnTo>
                  <a:lnTo>
                    <a:pt x="186" y="48"/>
                  </a:lnTo>
                  <a:lnTo>
                    <a:pt x="186" y="65"/>
                  </a:lnTo>
                  <a:lnTo>
                    <a:pt x="200" y="65"/>
                  </a:lnTo>
                  <a:close/>
                  <a:moveTo>
                    <a:pt x="200" y="40"/>
                  </a:moveTo>
                  <a:lnTo>
                    <a:pt x="200" y="25"/>
                  </a:lnTo>
                  <a:lnTo>
                    <a:pt x="186" y="25"/>
                  </a:lnTo>
                  <a:lnTo>
                    <a:pt x="186" y="40"/>
                  </a:lnTo>
                  <a:lnTo>
                    <a:pt x="200" y="40"/>
                  </a:lnTo>
                  <a:close/>
                  <a:moveTo>
                    <a:pt x="200" y="17"/>
                  </a:moveTo>
                  <a:lnTo>
                    <a:pt x="200" y="0"/>
                  </a:lnTo>
                  <a:lnTo>
                    <a:pt x="186" y="0"/>
                  </a:lnTo>
                  <a:lnTo>
                    <a:pt x="186" y="17"/>
                  </a:lnTo>
                  <a:lnTo>
                    <a:pt x="200" y="17"/>
                  </a:lnTo>
                  <a:close/>
                  <a:moveTo>
                    <a:pt x="221" y="65"/>
                  </a:moveTo>
                  <a:lnTo>
                    <a:pt x="221" y="48"/>
                  </a:lnTo>
                  <a:lnTo>
                    <a:pt x="208" y="48"/>
                  </a:lnTo>
                  <a:lnTo>
                    <a:pt x="208" y="65"/>
                  </a:lnTo>
                  <a:lnTo>
                    <a:pt x="221" y="65"/>
                  </a:lnTo>
                  <a:close/>
                  <a:moveTo>
                    <a:pt x="221" y="40"/>
                  </a:moveTo>
                  <a:lnTo>
                    <a:pt x="221" y="25"/>
                  </a:lnTo>
                  <a:lnTo>
                    <a:pt x="208" y="25"/>
                  </a:lnTo>
                  <a:lnTo>
                    <a:pt x="208" y="40"/>
                  </a:lnTo>
                  <a:lnTo>
                    <a:pt x="221" y="40"/>
                  </a:lnTo>
                  <a:close/>
                  <a:moveTo>
                    <a:pt x="221" y="17"/>
                  </a:moveTo>
                  <a:lnTo>
                    <a:pt x="221" y="0"/>
                  </a:lnTo>
                  <a:lnTo>
                    <a:pt x="208" y="0"/>
                  </a:lnTo>
                  <a:lnTo>
                    <a:pt x="208" y="17"/>
                  </a:lnTo>
                  <a:lnTo>
                    <a:pt x="221" y="1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527" name="Freeform 501"/>
            <p:cNvSpPr>
              <a:spLocks/>
            </p:cNvSpPr>
            <p:nvPr/>
          </p:nvSpPr>
          <p:spPr bwMode="auto">
            <a:xfrm rot="10800000">
              <a:off x="1331" y="913"/>
              <a:ext cx="36" cy="23"/>
            </a:xfrm>
            <a:custGeom>
              <a:avLst/>
              <a:gdLst>
                <a:gd name="T0" fmla="*/ 0 w 292"/>
                <a:gd name="T1" fmla="*/ 0 h 101"/>
                <a:gd name="T2" fmla="*/ 0 w 292"/>
                <a:gd name="T3" fmla="*/ 0 h 101"/>
                <a:gd name="T4" fmla="*/ 0 w 292"/>
                <a:gd name="T5" fmla="*/ 0 h 101"/>
                <a:gd name="T6" fmla="*/ 0 w 292"/>
                <a:gd name="T7" fmla="*/ 0 h 101"/>
                <a:gd name="T8" fmla="*/ 0 w 292"/>
                <a:gd name="T9" fmla="*/ 0 h 101"/>
                <a:gd name="T10" fmla="*/ 0 w 292"/>
                <a:gd name="T11" fmla="*/ 0 h 101"/>
                <a:gd name="T12" fmla="*/ 0 w 292"/>
                <a:gd name="T13" fmla="*/ 0 h 101"/>
                <a:gd name="T14" fmla="*/ 0 w 292"/>
                <a:gd name="T15" fmla="*/ 0 h 101"/>
                <a:gd name="T16" fmla="*/ 0 w 292"/>
                <a:gd name="T17" fmla="*/ 0 h 101"/>
                <a:gd name="T18" fmla="*/ 0 w 292"/>
                <a:gd name="T19" fmla="*/ 0 h 101"/>
                <a:gd name="T20" fmla="*/ 0 w 292"/>
                <a:gd name="T21" fmla="*/ 0 h 101"/>
                <a:gd name="T22" fmla="*/ 0 w 292"/>
                <a:gd name="T23" fmla="*/ 0 h 101"/>
                <a:gd name="T24" fmla="*/ 0 w 292"/>
                <a:gd name="T25" fmla="*/ 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2"/>
                <a:gd name="T40" fmla="*/ 0 h 101"/>
                <a:gd name="T41" fmla="*/ 292 w 292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2" h="101">
                  <a:moveTo>
                    <a:pt x="223" y="0"/>
                  </a:moveTo>
                  <a:lnTo>
                    <a:pt x="209" y="14"/>
                  </a:lnTo>
                  <a:lnTo>
                    <a:pt x="84" y="14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70" y="101"/>
                  </a:lnTo>
                  <a:lnTo>
                    <a:pt x="84" y="87"/>
                  </a:lnTo>
                  <a:lnTo>
                    <a:pt x="209" y="87"/>
                  </a:lnTo>
                  <a:lnTo>
                    <a:pt x="223" y="101"/>
                  </a:lnTo>
                  <a:lnTo>
                    <a:pt x="292" y="101"/>
                  </a:lnTo>
                  <a:lnTo>
                    <a:pt x="292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528" name="Line 502"/>
            <p:cNvSpPr>
              <a:spLocks noChangeShapeType="1"/>
            </p:cNvSpPr>
            <p:nvPr/>
          </p:nvSpPr>
          <p:spPr bwMode="auto">
            <a:xfrm rot="10800000" flipV="1">
              <a:off x="1331" y="932"/>
              <a:ext cx="4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529" name="Line 503"/>
            <p:cNvSpPr>
              <a:spLocks noChangeShapeType="1"/>
            </p:cNvSpPr>
            <p:nvPr/>
          </p:nvSpPr>
          <p:spPr bwMode="auto">
            <a:xfrm rot="10800000" flipH="1" flipV="1">
              <a:off x="1331" y="913"/>
              <a:ext cx="4" cy="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530" name="Line 504"/>
            <p:cNvSpPr>
              <a:spLocks noChangeShapeType="1"/>
            </p:cNvSpPr>
            <p:nvPr/>
          </p:nvSpPr>
          <p:spPr bwMode="auto">
            <a:xfrm rot="10800000">
              <a:off x="1365" y="932"/>
              <a:ext cx="3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531" name="Line 505"/>
            <p:cNvSpPr>
              <a:spLocks noChangeShapeType="1"/>
            </p:cNvSpPr>
            <p:nvPr/>
          </p:nvSpPr>
          <p:spPr bwMode="auto">
            <a:xfrm rot="10800000" flipV="1">
              <a:off x="1365" y="913"/>
              <a:ext cx="3" cy="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532" name="Rectangle 506"/>
            <p:cNvSpPr>
              <a:spLocks noChangeArrowheads="1"/>
            </p:cNvSpPr>
            <p:nvPr/>
          </p:nvSpPr>
          <p:spPr bwMode="auto">
            <a:xfrm rot="10800000">
              <a:off x="1334" y="919"/>
              <a:ext cx="30" cy="1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ru-RU" altLang="ru-RU" sz="2000">
                <a:solidFill>
                  <a:prstClr val="black"/>
                </a:solidFill>
              </a:endParaRPr>
            </a:p>
          </p:txBody>
        </p:sp>
        <p:sp>
          <p:nvSpPr>
            <p:cNvPr id="533" name="Freeform 507"/>
            <p:cNvSpPr>
              <a:spLocks/>
            </p:cNvSpPr>
            <p:nvPr/>
          </p:nvSpPr>
          <p:spPr bwMode="auto">
            <a:xfrm rot="10800000">
              <a:off x="1331" y="913"/>
              <a:ext cx="36" cy="23"/>
            </a:xfrm>
            <a:custGeom>
              <a:avLst/>
              <a:gdLst>
                <a:gd name="T0" fmla="*/ 0 w 292"/>
                <a:gd name="T1" fmla="*/ 0 h 101"/>
                <a:gd name="T2" fmla="*/ 0 w 292"/>
                <a:gd name="T3" fmla="*/ 0 h 101"/>
                <a:gd name="T4" fmla="*/ 0 w 292"/>
                <a:gd name="T5" fmla="*/ 0 h 101"/>
                <a:gd name="T6" fmla="*/ 0 w 292"/>
                <a:gd name="T7" fmla="*/ 0 h 101"/>
                <a:gd name="T8" fmla="*/ 0 w 292"/>
                <a:gd name="T9" fmla="*/ 0 h 101"/>
                <a:gd name="T10" fmla="*/ 0 w 292"/>
                <a:gd name="T11" fmla="*/ 0 h 101"/>
                <a:gd name="T12" fmla="*/ 0 w 292"/>
                <a:gd name="T13" fmla="*/ 0 h 101"/>
                <a:gd name="T14" fmla="*/ 0 w 292"/>
                <a:gd name="T15" fmla="*/ 0 h 101"/>
                <a:gd name="T16" fmla="*/ 0 w 292"/>
                <a:gd name="T17" fmla="*/ 0 h 101"/>
                <a:gd name="T18" fmla="*/ 0 w 292"/>
                <a:gd name="T19" fmla="*/ 0 h 101"/>
                <a:gd name="T20" fmla="*/ 0 w 292"/>
                <a:gd name="T21" fmla="*/ 0 h 101"/>
                <a:gd name="T22" fmla="*/ 0 w 292"/>
                <a:gd name="T23" fmla="*/ 0 h 101"/>
                <a:gd name="T24" fmla="*/ 0 w 292"/>
                <a:gd name="T25" fmla="*/ 0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2"/>
                <a:gd name="T40" fmla="*/ 0 h 101"/>
                <a:gd name="T41" fmla="*/ 292 w 292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2" h="101">
                  <a:moveTo>
                    <a:pt x="223" y="0"/>
                  </a:moveTo>
                  <a:lnTo>
                    <a:pt x="209" y="14"/>
                  </a:lnTo>
                  <a:lnTo>
                    <a:pt x="84" y="14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70" y="101"/>
                  </a:lnTo>
                  <a:lnTo>
                    <a:pt x="84" y="87"/>
                  </a:lnTo>
                  <a:lnTo>
                    <a:pt x="209" y="87"/>
                  </a:lnTo>
                  <a:lnTo>
                    <a:pt x="223" y="101"/>
                  </a:lnTo>
                  <a:lnTo>
                    <a:pt x="292" y="101"/>
                  </a:lnTo>
                  <a:lnTo>
                    <a:pt x="292" y="0"/>
                  </a:lnTo>
                  <a:lnTo>
                    <a:pt x="2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</p:grpSp>
      <p:grpSp>
        <p:nvGrpSpPr>
          <p:cNvPr id="539" name="Группа 538"/>
          <p:cNvGrpSpPr/>
          <p:nvPr/>
        </p:nvGrpSpPr>
        <p:grpSpPr>
          <a:xfrm>
            <a:off x="5802341" y="3620041"/>
            <a:ext cx="149137" cy="457632"/>
            <a:chOff x="5256436" y="3874251"/>
            <a:chExt cx="169713" cy="516993"/>
          </a:xfrm>
        </p:grpSpPr>
        <p:sp>
          <p:nvSpPr>
            <p:cNvPr id="540" name="Rectangle 443"/>
            <p:cNvSpPr>
              <a:spLocks noChangeArrowheads="1"/>
            </p:cNvSpPr>
            <p:nvPr/>
          </p:nvSpPr>
          <p:spPr bwMode="auto">
            <a:xfrm rot="5400000">
              <a:off x="5128974" y="4058284"/>
              <a:ext cx="481207" cy="1131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endParaRPr lang="ru-RU" altLang="ru-RU" sz="1846" kern="0">
                <a:solidFill>
                  <a:prstClr val="black"/>
                </a:solidFill>
              </a:endParaRPr>
            </a:p>
          </p:txBody>
        </p:sp>
        <p:sp>
          <p:nvSpPr>
            <p:cNvPr id="541" name="Freeform 444"/>
            <p:cNvSpPr>
              <a:spLocks noEditPoints="1"/>
            </p:cNvSpPr>
            <p:nvPr/>
          </p:nvSpPr>
          <p:spPr bwMode="auto">
            <a:xfrm rot="5400000">
              <a:off x="5072403" y="4094070"/>
              <a:ext cx="481207" cy="113142"/>
            </a:xfrm>
            <a:custGeom>
              <a:avLst/>
              <a:gdLst>
                <a:gd name="T0" fmla="*/ 0 w 2015"/>
                <a:gd name="T1" fmla="*/ 0 h 156"/>
                <a:gd name="T2" fmla="*/ 0 w 2015"/>
                <a:gd name="T3" fmla="*/ 0 h 156"/>
                <a:gd name="T4" fmla="*/ 0 w 2015"/>
                <a:gd name="T5" fmla="*/ 0 h 156"/>
                <a:gd name="T6" fmla="*/ 0 w 2015"/>
                <a:gd name="T7" fmla="*/ 0 h 156"/>
                <a:gd name="T8" fmla="*/ 0 w 2015"/>
                <a:gd name="T9" fmla="*/ 0 h 156"/>
                <a:gd name="T10" fmla="*/ 0 w 2015"/>
                <a:gd name="T11" fmla="*/ 0 h 156"/>
                <a:gd name="T12" fmla="*/ 0 w 2015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5"/>
                <a:gd name="T22" fmla="*/ 0 h 156"/>
                <a:gd name="T23" fmla="*/ 2015 w 201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5" h="156">
                  <a:moveTo>
                    <a:pt x="2015" y="47"/>
                  </a:moveTo>
                  <a:lnTo>
                    <a:pt x="0" y="47"/>
                  </a:lnTo>
                  <a:moveTo>
                    <a:pt x="2015" y="0"/>
                  </a:moveTo>
                  <a:lnTo>
                    <a:pt x="2015" y="156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2015" y="0"/>
                  </a:lnTo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480" name="Group 484"/>
          <p:cNvGrpSpPr>
            <a:grpSpLocks/>
          </p:cNvGrpSpPr>
          <p:nvPr/>
        </p:nvGrpSpPr>
        <p:grpSpPr bwMode="auto">
          <a:xfrm rot="10800000">
            <a:off x="7455022" y="3501759"/>
            <a:ext cx="182574" cy="170607"/>
            <a:chOff x="1519" y="1572"/>
            <a:chExt cx="532" cy="383"/>
          </a:xfrm>
        </p:grpSpPr>
        <p:sp>
          <p:nvSpPr>
            <p:cNvPr id="481" name="Rectangle 485"/>
            <p:cNvSpPr>
              <a:spLocks noChangeArrowheads="1"/>
            </p:cNvSpPr>
            <p:nvPr/>
          </p:nvSpPr>
          <p:spPr bwMode="auto">
            <a:xfrm>
              <a:off x="1683" y="1583"/>
              <a:ext cx="337" cy="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ru-RU" altLang="ru-RU" sz="2000">
                <a:solidFill>
                  <a:prstClr val="black"/>
                </a:solidFill>
              </a:endParaRPr>
            </a:p>
          </p:txBody>
        </p:sp>
        <p:sp>
          <p:nvSpPr>
            <p:cNvPr id="482" name="Rectangle 486"/>
            <p:cNvSpPr>
              <a:spLocks noChangeArrowheads="1"/>
            </p:cNvSpPr>
            <p:nvPr/>
          </p:nvSpPr>
          <p:spPr bwMode="auto">
            <a:xfrm>
              <a:off x="1683" y="1583"/>
              <a:ext cx="337" cy="36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ru-RU" altLang="ru-RU" sz="2000">
                <a:solidFill>
                  <a:prstClr val="black"/>
                </a:solidFill>
              </a:endParaRPr>
            </a:p>
          </p:txBody>
        </p:sp>
        <p:sp>
          <p:nvSpPr>
            <p:cNvPr id="483" name="Rectangle 487"/>
            <p:cNvSpPr>
              <a:spLocks noChangeArrowheads="1"/>
            </p:cNvSpPr>
            <p:nvPr/>
          </p:nvSpPr>
          <p:spPr bwMode="auto">
            <a:xfrm>
              <a:off x="1519" y="1572"/>
              <a:ext cx="133" cy="3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ru-RU" altLang="ru-RU" sz="2000">
                <a:solidFill>
                  <a:prstClr val="black"/>
                </a:solidFill>
              </a:endParaRPr>
            </a:p>
          </p:txBody>
        </p:sp>
        <p:sp>
          <p:nvSpPr>
            <p:cNvPr id="484" name="Rectangle 488"/>
            <p:cNvSpPr>
              <a:spLocks noChangeArrowheads="1"/>
            </p:cNvSpPr>
            <p:nvPr/>
          </p:nvSpPr>
          <p:spPr bwMode="auto">
            <a:xfrm>
              <a:off x="1519" y="1572"/>
              <a:ext cx="133" cy="38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/>
              <a:endParaRPr lang="ru-RU" altLang="ru-RU" sz="2000">
                <a:solidFill>
                  <a:prstClr val="black"/>
                </a:solidFill>
              </a:endParaRPr>
            </a:p>
          </p:txBody>
        </p:sp>
        <p:sp>
          <p:nvSpPr>
            <p:cNvPr id="485" name="Freeform 489"/>
            <p:cNvSpPr>
              <a:spLocks noEditPoints="1"/>
            </p:cNvSpPr>
            <p:nvPr/>
          </p:nvSpPr>
          <p:spPr bwMode="auto">
            <a:xfrm>
              <a:off x="1703" y="1604"/>
              <a:ext cx="348" cy="319"/>
            </a:xfrm>
            <a:custGeom>
              <a:avLst/>
              <a:gdLst>
                <a:gd name="T0" fmla="*/ 1 w 695"/>
                <a:gd name="T1" fmla="*/ 1 h 637"/>
                <a:gd name="T2" fmla="*/ 1 w 695"/>
                <a:gd name="T3" fmla="*/ 1 h 637"/>
                <a:gd name="T4" fmla="*/ 1 w 695"/>
                <a:gd name="T5" fmla="*/ 1 h 637"/>
                <a:gd name="T6" fmla="*/ 1 w 695"/>
                <a:gd name="T7" fmla="*/ 1 h 637"/>
                <a:gd name="T8" fmla="*/ 1 w 695"/>
                <a:gd name="T9" fmla="*/ 1 h 637"/>
                <a:gd name="T10" fmla="*/ 1 w 695"/>
                <a:gd name="T11" fmla="*/ 1 h 637"/>
                <a:gd name="T12" fmla="*/ 1 w 695"/>
                <a:gd name="T13" fmla="*/ 1 h 637"/>
                <a:gd name="T14" fmla="*/ 1 w 695"/>
                <a:gd name="T15" fmla="*/ 1 h 637"/>
                <a:gd name="T16" fmla="*/ 1 w 695"/>
                <a:gd name="T17" fmla="*/ 1 h 637"/>
                <a:gd name="T18" fmla="*/ 1 w 695"/>
                <a:gd name="T19" fmla="*/ 1 h 637"/>
                <a:gd name="T20" fmla="*/ 1 w 695"/>
                <a:gd name="T21" fmla="*/ 0 h 637"/>
                <a:gd name="T22" fmla="*/ 1 w 695"/>
                <a:gd name="T23" fmla="*/ 1 h 637"/>
                <a:gd name="T24" fmla="*/ 1 w 695"/>
                <a:gd name="T25" fmla="*/ 1 h 637"/>
                <a:gd name="T26" fmla="*/ 1 w 695"/>
                <a:gd name="T27" fmla="*/ 1 h 637"/>
                <a:gd name="T28" fmla="*/ 1 w 695"/>
                <a:gd name="T29" fmla="*/ 1 h 637"/>
                <a:gd name="T30" fmla="*/ 1 w 695"/>
                <a:gd name="T31" fmla="*/ 1 h 637"/>
                <a:gd name="T32" fmla="*/ 1 w 695"/>
                <a:gd name="T33" fmla="*/ 1 h 637"/>
                <a:gd name="T34" fmla="*/ 1 w 695"/>
                <a:gd name="T35" fmla="*/ 1 h 637"/>
                <a:gd name="T36" fmla="*/ 1 w 695"/>
                <a:gd name="T37" fmla="*/ 1 h 637"/>
                <a:gd name="T38" fmla="*/ 1 w 695"/>
                <a:gd name="T39" fmla="*/ 1 h 637"/>
                <a:gd name="T40" fmla="*/ 1 w 695"/>
                <a:gd name="T41" fmla="*/ 1 h 637"/>
                <a:gd name="T42" fmla="*/ 1 w 695"/>
                <a:gd name="T43" fmla="*/ 1 h 637"/>
                <a:gd name="T44" fmla="*/ 1 w 695"/>
                <a:gd name="T45" fmla="*/ 0 h 637"/>
                <a:gd name="T46" fmla="*/ 1 w 695"/>
                <a:gd name="T47" fmla="*/ 0 h 637"/>
                <a:gd name="T48" fmla="*/ 1 w 695"/>
                <a:gd name="T49" fmla="*/ 1 h 637"/>
                <a:gd name="T50" fmla="*/ 1 w 695"/>
                <a:gd name="T51" fmla="*/ 1 h 637"/>
                <a:gd name="T52" fmla="*/ 1 w 695"/>
                <a:gd name="T53" fmla="*/ 1 h 637"/>
                <a:gd name="T54" fmla="*/ 1 w 695"/>
                <a:gd name="T55" fmla="*/ 1 h 637"/>
                <a:gd name="T56" fmla="*/ 1 w 695"/>
                <a:gd name="T57" fmla="*/ 1 h 637"/>
                <a:gd name="T58" fmla="*/ 1 w 695"/>
                <a:gd name="T59" fmla="*/ 1 h 637"/>
                <a:gd name="T60" fmla="*/ 1 w 695"/>
                <a:gd name="T61" fmla="*/ 1 h 637"/>
                <a:gd name="T62" fmla="*/ 1 w 695"/>
                <a:gd name="T63" fmla="*/ 1 h 637"/>
                <a:gd name="T64" fmla="*/ 1 w 695"/>
                <a:gd name="T65" fmla="*/ 1 h 637"/>
                <a:gd name="T66" fmla="*/ 1 w 695"/>
                <a:gd name="T67" fmla="*/ 1 h 637"/>
                <a:gd name="T68" fmla="*/ 1 w 695"/>
                <a:gd name="T69" fmla="*/ 1 h 637"/>
                <a:gd name="T70" fmla="*/ 1 w 695"/>
                <a:gd name="T71" fmla="*/ 1 h 637"/>
                <a:gd name="T72" fmla="*/ 0 w 695"/>
                <a:gd name="T73" fmla="*/ 1 h 637"/>
                <a:gd name="T74" fmla="*/ 1 w 695"/>
                <a:gd name="T75" fmla="*/ 1 h 637"/>
                <a:gd name="T76" fmla="*/ 1 w 695"/>
                <a:gd name="T77" fmla="*/ 1 h 637"/>
                <a:gd name="T78" fmla="*/ 1 w 695"/>
                <a:gd name="T79" fmla="*/ 1 h 637"/>
                <a:gd name="T80" fmla="*/ 1 w 695"/>
                <a:gd name="T81" fmla="*/ 0 h 6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95"/>
                <a:gd name="T124" fmla="*/ 0 h 637"/>
                <a:gd name="T125" fmla="*/ 695 w 695"/>
                <a:gd name="T126" fmla="*/ 637 h 6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95" h="637">
                  <a:moveTo>
                    <a:pt x="159" y="0"/>
                  </a:moveTo>
                  <a:lnTo>
                    <a:pt x="351" y="70"/>
                  </a:lnTo>
                  <a:lnTo>
                    <a:pt x="351" y="568"/>
                  </a:lnTo>
                  <a:lnTo>
                    <a:pt x="159" y="637"/>
                  </a:lnTo>
                  <a:lnTo>
                    <a:pt x="156" y="598"/>
                  </a:lnTo>
                  <a:lnTo>
                    <a:pt x="154" y="557"/>
                  </a:lnTo>
                  <a:lnTo>
                    <a:pt x="151" y="517"/>
                  </a:lnTo>
                  <a:lnTo>
                    <a:pt x="150" y="478"/>
                  </a:lnTo>
                  <a:lnTo>
                    <a:pt x="149" y="438"/>
                  </a:lnTo>
                  <a:lnTo>
                    <a:pt x="147" y="397"/>
                  </a:lnTo>
                  <a:lnTo>
                    <a:pt x="147" y="358"/>
                  </a:lnTo>
                  <a:lnTo>
                    <a:pt x="147" y="318"/>
                  </a:lnTo>
                  <a:lnTo>
                    <a:pt x="147" y="278"/>
                  </a:lnTo>
                  <a:lnTo>
                    <a:pt x="147" y="239"/>
                  </a:lnTo>
                  <a:lnTo>
                    <a:pt x="149" y="198"/>
                  </a:lnTo>
                  <a:lnTo>
                    <a:pt x="150" y="158"/>
                  </a:lnTo>
                  <a:lnTo>
                    <a:pt x="151" y="119"/>
                  </a:lnTo>
                  <a:lnTo>
                    <a:pt x="154" y="79"/>
                  </a:lnTo>
                  <a:lnTo>
                    <a:pt x="156" y="39"/>
                  </a:lnTo>
                  <a:lnTo>
                    <a:pt x="159" y="0"/>
                  </a:lnTo>
                  <a:close/>
                  <a:moveTo>
                    <a:pt x="351" y="70"/>
                  </a:moveTo>
                  <a:lnTo>
                    <a:pt x="678" y="70"/>
                  </a:lnTo>
                  <a:lnTo>
                    <a:pt x="681" y="101"/>
                  </a:lnTo>
                  <a:lnTo>
                    <a:pt x="685" y="131"/>
                  </a:lnTo>
                  <a:lnTo>
                    <a:pt x="689" y="162"/>
                  </a:lnTo>
                  <a:lnTo>
                    <a:pt x="691" y="193"/>
                  </a:lnTo>
                  <a:lnTo>
                    <a:pt x="693" y="224"/>
                  </a:lnTo>
                  <a:lnTo>
                    <a:pt x="694" y="256"/>
                  </a:lnTo>
                  <a:lnTo>
                    <a:pt x="695" y="287"/>
                  </a:lnTo>
                  <a:lnTo>
                    <a:pt x="695" y="318"/>
                  </a:lnTo>
                  <a:lnTo>
                    <a:pt x="695" y="349"/>
                  </a:lnTo>
                  <a:lnTo>
                    <a:pt x="694" y="380"/>
                  </a:lnTo>
                  <a:lnTo>
                    <a:pt x="693" y="412"/>
                  </a:lnTo>
                  <a:lnTo>
                    <a:pt x="691" y="443"/>
                  </a:lnTo>
                  <a:lnTo>
                    <a:pt x="689" y="474"/>
                  </a:lnTo>
                  <a:lnTo>
                    <a:pt x="685" y="505"/>
                  </a:lnTo>
                  <a:lnTo>
                    <a:pt x="681" y="536"/>
                  </a:lnTo>
                  <a:lnTo>
                    <a:pt x="678" y="568"/>
                  </a:lnTo>
                  <a:lnTo>
                    <a:pt x="351" y="568"/>
                  </a:lnTo>
                  <a:lnTo>
                    <a:pt x="351" y="70"/>
                  </a:lnTo>
                  <a:close/>
                  <a:moveTo>
                    <a:pt x="19" y="0"/>
                  </a:moveTo>
                  <a:lnTo>
                    <a:pt x="159" y="0"/>
                  </a:lnTo>
                  <a:lnTo>
                    <a:pt x="156" y="39"/>
                  </a:lnTo>
                  <a:lnTo>
                    <a:pt x="154" y="79"/>
                  </a:lnTo>
                  <a:lnTo>
                    <a:pt x="151" y="119"/>
                  </a:lnTo>
                  <a:lnTo>
                    <a:pt x="150" y="158"/>
                  </a:lnTo>
                  <a:lnTo>
                    <a:pt x="149" y="198"/>
                  </a:lnTo>
                  <a:lnTo>
                    <a:pt x="147" y="239"/>
                  </a:lnTo>
                  <a:lnTo>
                    <a:pt x="147" y="278"/>
                  </a:lnTo>
                  <a:lnTo>
                    <a:pt x="147" y="318"/>
                  </a:lnTo>
                  <a:lnTo>
                    <a:pt x="147" y="358"/>
                  </a:lnTo>
                  <a:lnTo>
                    <a:pt x="147" y="397"/>
                  </a:lnTo>
                  <a:lnTo>
                    <a:pt x="149" y="438"/>
                  </a:lnTo>
                  <a:lnTo>
                    <a:pt x="150" y="478"/>
                  </a:lnTo>
                  <a:lnTo>
                    <a:pt x="151" y="517"/>
                  </a:lnTo>
                  <a:lnTo>
                    <a:pt x="154" y="557"/>
                  </a:lnTo>
                  <a:lnTo>
                    <a:pt x="156" y="598"/>
                  </a:lnTo>
                  <a:lnTo>
                    <a:pt x="159" y="637"/>
                  </a:lnTo>
                  <a:lnTo>
                    <a:pt x="19" y="637"/>
                  </a:lnTo>
                  <a:lnTo>
                    <a:pt x="14" y="598"/>
                  </a:lnTo>
                  <a:lnTo>
                    <a:pt x="10" y="557"/>
                  </a:lnTo>
                  <a:lnTo>
                    <a:pt x="8" y="517"/>
                  </a:lnTo>
                  <a:lnTo>
                    <a:pt x="5" y="478"/>
                  </a:lnTo>
                  <a:lnTo>
                    <a:pt x="3" y="438"/>
                  </a:lnTo>
                  <a:lnTo>
                    <a:pt x="1" y="397"/>
                  </a:lnTo>
                  <a:lnTo>
                    <a:pt x="0" y="358"/>
                  </a:lnTo>
                  <a:lnTo>
                    <a:pt x="0" y="318"/>
                  </a:lnTo>
                  <a:lnTo>
                    <a:pt x="0" y="278"/>
                  </a:lnTo>
                  <a:lnTo>
                    <a:pt x="1" y="239"/>
                  </a:lnTo>
                  <a:lnTo>
                    <a:pt x="3" y="198"/>
                  </a:lnTo>
                  <a:lnTo>
                    <a:pt x="5" y="158"/>
                  </a:lnTo>
                  <a:lnTo>
                    <a:pt x="8" y="119"/>
                  </a:lnTo>
                  <a:lnTo>
                    <a:pt x="10" y="79"/>
                  </a:lnTo>
                  <a:lnTo>
                    <a:pt x="14" y="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486" name="Freeform 490"/>
            <p:cNvSpPr>
              <a:spLocks/>
            </p:cNvSpPr>
            <p:nvPr/>
          </p:nvSpPr>
          <p:spPr bwMode="auto">
            <a:xfrm>
              <a:off x="1777" y="1604"/>
              <a:ext cx="102" cy="319"/>
            </a:xfrm>
            <a:custGeom>
              <a:avLst/>
              <a:gdLst>
                <a:gd name="T0" fmla="*/ 1 w 204"/>
                <a:gd name="T1" fmla="*/ 0 h 637"/>
                <a:gd name="T2" fmla="*/ 1 w 204"/>
                <a:gd name="T3" fmla="*/ 1 h 637"/>
                <a:gd name="T4" fmla="*/ 1 w 204"/>
                <a:gd name="T5" fmla="*/ 1 h 637"/>
                <a:gd name="T6" fmla="*/ 1 w 204"/>
                <a:gd name="T7" fmla="*/ 1 h 637"/>
                <a:gd name="T8" fmla="*/ 1 w 204"/>
                <a:gd name="T9" fmla="*/ 1 h 637"/>
                <a:gd name="T10" fmla="*/ 1 w 204"/>
                <a:gd name="T11" fmla="*/ 1 h 637"/>
                <a:gd name="T12" fmla="*/ 1 w 204"/>
                <a:gd name="T13" fmla="*/ 1 h 637"/>
                <a:gd name="T14" fmla="*/ 1 w 204"/>
                <a:gd name="T15" fmla="*/ 1 h 637"/>
                <a:gd name="T16" fmla="*/ 1 w 204"/>
                <a:gd name="T17" fmla="*/ 1 h 637"/>
                <a:gd name="T18" fmla="*/ 1 w 204"/>
                <a:gd name="T19" fmla="*/ 1 h 637"/>
                <a:gd name="T20" fmla="*/ 0 w 204"/>
                <a:gd name="T21" fmla="*/ 1 h 637"/>
                <a:gd name="T22" fmla="*/ 0 w 204"/>
                <a:gd name="T23" fmla="*/ 1 h 637"/>
                <a:gd name="T24" fmla="*/ 0 w 204"/>
                <a:gd name="T25" fmla="*/ 1 h 637"/>
                <a:gd name="T26" fmla="*/ 0 w 204"/>
                <a:gd name="T27" fmla="*/ 1 h 637"/>
                <a:gd name="T28" fmla="*/ 0 w 204"/>
                <a:gd name="T29" fmla="*/ 1 h 637"/>
                <a:gd name="T30" fmla="*/ 1 w 204"/>
                <a:gd name="T31" fmla="*/ 1 h 637"/>
                <a:gd name="T32" fmla="*/ 1 w 204"/>
                <a:gd name="T33" fmla="*/ 1 h 637"/>
                <a:gd name="T34" fmla="*/ 1 w 204"/>
                <a:gd name="T35" fmla="*/ 1 h 637"/>
                <a:gd name="T36" fmla="*/ 1 w 204"/>
                <a:gd name="T37" fmla="*/ 1 h 637"/>
                <a:gd name="T38" fmla="*/ 1 w 204"/>
                <a:gd name="T39" fmla="*/ 1 h 637"/>
                <a:gd name="T40" fmla="*/ 1 w 204"/>
                <a:gd name="T41" fmla="*/ 0 h 637"/>
                <a:gd name="T42" fmla="*/ 1 w 204"/>
                <a:gd name="T43" fmla="*/ 0 h 6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4"/>
                <a:gd name="T67" fmla="*/ 0 h 637"/>
                <a:gd name="T68" fmla="*/ 204 w 204"/>
                <a:gd name="T69" fmla="*/ 637 h 6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4" h="637">
                  <a:moveTo>
                    <a:pt x="12" y="0"/>
                  </a:moveTo>
                  <a:lnTo>
                    <a:pt x="204" y="70"/>
                  </a:lnTo>
                  <a:lnTo>
                    <a:pt x="204" y="568"/>
                  </a:lnTo>
                  <a:lnTo>
                    <a:pt x="12" y="637"/>
                  </a:lnTo>
                  <a:lnTo>
                    <a:pt x="9" y="598"/>
                  </a:lnTo>
                  <a:lnTo>
                    <a:pt x="7" y="557"/>
                  </a:lnTo>
                  <a:lnTo>
                    <a:pt x="4" y="517"/>
                  </a:lnTo>
                  <a:lnTo>
                    <a:pt x="3" y="478"/>
                  </a:lnTo>
                  <a:lnTo>
                    <a:pt x="2" y="438"/>
                  </a:lnTo>
                  <a:lnTo>
                    <a:pt x="0" y="397"/>
                  </a:lnTo>
                  <a:lnTo>
                    <a:pt x="0" y="358"/>
                  </a:lnTo>
                  <a:lnTo>
                    <a:pt x="0" y="318"/>
                  </a:lnTo>
                  <a:lnTo>
                    <a:pt x="0" y="278"/>
                  </a:lnTo>
                  <a:lnTo>
                    <a:pt x="0" y="239"/>
                  </a:lnTo>
                  <a:lnTo>
                    <a:pt x="2" y="198"/>
                  </a:lnTo>
                  <a:lnTo>
                    <a:pt x="3" y="158"/>
                  </a:lnTo>
                  <a:lnTo>
                    <a:pt x="4" y="119"/>
                  </a:lnTo>
                  <a:lnTo>
                    <a:pt x="7" y="79"/>
                  </a:lnTo>
                  <a:lnTo>
                    <a:pt x="9" y="39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487" name="Freeform 491"/>
            <p:cNvSpPr>
              <a:spLocks/>
            </p:cNvSpPr>
            <p:nvPr/>
          </p:nvSpPr>
          <p:spPr bwMode="auto">
            <a:xfrm>
              <a:off x="1879" y="1639"/>
              <a:ext cx="172" cy="249"/>
            </a:xfrm>
            <a:custGeom>
              <a:avLst/>
              <a:gdLst>
                <a:gd name="T0" fmla="*/ 0 w 344"/>
                <a:gd name="T1" fmla="*/ 0 h 498"/>
                <a:gd name="T2" fmla="*/ 1 w 344"/>
                <a:gd name="T3" fmla="*/ 0 h 498"/>
                <a:gd name="T4" fmla="*/ 1 w 344"/>
                <a:gd name="T5" fmla="*/ 0 h 498"/>
                <a:gd name="T6" fmla="*/ 1 w 344"/>
                <a:gd name="T7" fmla="*/ 1 h 498"/>
                <a:gd name="T8" fmla="*/ 1 w 344"/>
                <a:gd name="T9" fmla="*/ 1 h 498"/>
                <a:gd name="T10" fmla="*/ 1 w 344"/>
                <a:gd name="T11" fmla="*/ 1 h 498"/>
                <a:gd name="T12" fmla="*/ 1 w 344"/>
                <a:gd name="T13" fmla="*/ 1 h 498"/>
                <a:gd name="T14" fmla="*/ 1 w 344"/>
                <a:gd name="T15" fmla="*/ 1 h 498"/>
                <a:gd name="T16" fmla="*/ 1 w 344"/>
                <a:gd name="T17" fmla="*/ 1 h 498"/>
                <a:gd name="T18" fmla="*/ 1 w 344"/>
                <a:gd name="T19" fmla="*/ 1 h 498"/>
                <a:gd name="T20" fmla="*/ 1 w 344"/>
                <a:gd name="T21" fmla="*/ 1 h 498"/>
                <a:gd name="T22" fmla="*/ 1 w 344"/>
                <a:gd name="T23" fmla="*/ 1 h 498"/>
                <a:gd name="T24" fmla="*/ 1 w 344"/>
                <a:gd name="T25" fmla="*/ 1 h 498"/>
                <a:gd name="T26" fmla="*/ 1 w 344"/>
                <a:gd name="T27" fmla="*/ 1 h 498"/>
                <a:gd name="T28" fmla="*/ 1 w 344"/>
                <a:gd name="T29" fmla="*/ 1 h 498"/>
                <a:gd name="T30" fmla="*/ 1 w 344"/>
                <a:gd name="T31" fmla="*/ 1 h 498"/>
                <a:gd name="T32" fmla="*/ 1 w 344"/>
                <a:gd name="T33" fmla="*/ 1 h 498"/>
                <a:gd name="T34" fmla="*/ 1 w 344"/>
                <a:gd name="T35" fmla="*/ 1 h 498"/>
                <a:gd name="T36" fmla="*/ 1 w 344"/>
                <a:gd name="T37" fmla="*/ 1 h 498"/>
                <a:gd name="T38" fmla="*/ 1 w 344"/>
                <a:gd name="T39" fmla="*/ 1 h 498"/>
                <a:gd name="T40" fmla="*/ 0 w 344"/>
                <a:gd name="T41" fmla="*/ 1 h 498"/>
                <a:gd name="T42" fmla="*/ 0 w 344"/>
                <a:gd name="T43" fmla="*/ 0 h 498"/>
                <a:gd name="T44" fmla="*/ 0 w 344"/>
                <a:gd name="T45" fmla="*/ 0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4"/>
                <a:gd name="T70" fmla="*/ 0 h 498"/>
                <a:gd name="T71" fmla="*/ 344 w 344"/>
                <a:gd name="T72" fmla="*/ 498 h 4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4" h="498">
                  <a:moveTo>
                    <a:pt x="0" y="0"/>
                  </a:moveTo>
                  <a:lnTo>
                    <a:pt x="327" y="0"/>
                  </a:lnTo>
                  <a:lnTo>
                    <a:pt x="330" y="31"/>
                  </a:lnTo>
                  <a:lnTo>
                    <a:pt x="334" y="61"/>
                  </a:lnTo>
                  <a:lnTo>
                    <a:pt x="338" y="92"/>
                  </a:lnTo>
                  <a:lnTo>
                    <a:pt x="340" y="123"/>
                  </a:lnTo>
                  <a:lnTo>
                    <a:pt x="342" y="154"/>
                  </a:lnTo>
                  <a:lnTo>
                    <a:pt x="343" y="186"/>
                  </a:lnTo>
                  <a:lnTo>
                    <a:pt x="344" y="217"/>
                  </a:lnTo>
                  <a:lnTo>
                    <a:pt x="344" y="248"/>
                  </a:lnTo>
                  <a:lnTo>
                    <a:pt x="344" y="279"/>
                  </a:lnTo>
                  <a:lnTo>
                    <a:pt x="343" y="310"/>
                  </a:lnTo>
                  <a:lnTo>
                    <a:pt x="342" y="342"/>
                  </a:lnTo>
                  <a:lnTo>
                    <a:pt x="340" y="373"/>
                  </a:lnTo>
                  <a:lnTo>
                    <a:pt x="338" y="404"/>
                  </a:lnTo>
                  <a:lnTo>
                    <a:pt x="334" y="435"/>
                  </a:lnTo>
                  <a:lnTo>
                    <a:pt x="330" y="466"/>
                  </a:lnTo>
                  <a:lnTo>
                    <a:pt x="327" y="498"/>
                  </a:lnTo>
                  <a:lnTo>
                    <a:pt x="0" y="49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488" name="Freeform 492"/>
            <p:cNvSpPr>
              <a:spLocks/>
            </p:cNvSpPr>
            <p:nvPr/>
          </p:nvSpPr>
          <p:spPr bwMode="auto">
            <a:xfrm>
              <a:off x="1703" y="1604"/>
              <a:ext cx="79" cy="319"/>
            </a:xfrm>
            <a:custGeom>
              <a:avLst/>
              <a:gdLst>
                <a:gd name="T0" fmla="*/ 0 w 159"/>
                <a:gd name="T1" fmla="*/ 0 h 637"/>
                <a:gd name="T2" fmla="*/ 0 w 159"/>
                <a:gd name="T3" fmla="*/ 0 h 637"/>
                <a:gd name="T4" fmla="*/ 0 w 159"/>
                <a:gd name="T5" fmla="*/ 0 h 637"/>
                <a:gd name="T6" fmla="*/ 0 w 159"/>
                <a:gd name="T7" fmla="*/ 1 h 637"/>
                <a:gd name="T8" fmla="*/ 0 w 159"/>
                <a:gd name="T9" fmla="*/ 1 h 637"/>
                <a:gd name="T10" fmla="*/ 0 w 159"/>
                <a:gd name="T11" fmla="*/ 1 h 637"/>
                <a:gd name="T12" fmla="*/ 0 w 159"/>
                <a:gd name="T13" fmla="*/ 1 h 637"/>
                <a:gd name="T14" fmla="*/ 0 w 159"/>
                <a:gd name="T15" fmla="*/ 1 h 637"/>
                <a:gd name="T16" fmla="*/ 0 w 159"/>
                <a:gd name="T17" fmla="*/ 1 h 637"/>
                <a:gd name="T18" fmla="*/ 0 w 159"/>
                <a:gd name="T19" fmla="*/ 1 h 637"/>
                <a:gd name="T20" fmla="*/ 0 w 159"/>
                <a:gd name="T21" fmla="*/ 1 h 637"/>
                <a:gd name="T22" fmla="*/ 0 w 159"/>
                <a:gd name="T23" fmla="*/ 1 h 637"/>
                <a:gd name="T24" fmla="*/ 0 w 159"/>
                <a:gd name="T25" fmla="*/ 1 h 637"/>
                <a:gd name="T26" fmla="*/ 0 w 159"/>
                <a:gd name="T27" fmla="*/ 1 h 637"/>
                <a:gd name="T28" fmla="*/ 0 w 159"/>
                <a:gd name="T29" fmla="*/ 1 h 637"/>
                <a:gd name="T30" fmla="*/ 0 w 159"/>
                <a:gd name="T31" fmla="*/ 1 h 637"/>
                <a:gd name="T32" fmla="*/ 0 w 159"/>
                <a:gd name="T33" fmla="*/ 1 h 637"/>
                <a:gd name="T34" fmla="*/ 0 w 159"/>
                <a:gd name="T35" fmla="*/ 1 h 637"/>
                <a:gd name="T36" fmla="*/ 0 w 159"/>
                <a:gd name="T37" fmla="*/ 1 h 637"/>
                <a:gd name="T38" fmla="*/ 0 w 159"/>
                <a:gd name="T39" fmla="*/ 1 h 637"/>
                <a:gd name="T40" fmla="*/ 0 w 159"/>
                <a:gd name="T41" fmla="*/ 1 h 637"/>
                <a:gd name="T42" fmla="*/ 0 w 159"/>
                <a:gd name="T43" fmla="*/ 1 h 637"/>
                <a:gd name="T44" fmla="*/ 0 w 159"/>
                <a:gd name="T45" fmla="*/ 1 h 637"/>
                <a:gd name="T46" fmla="*/ 0 w 159"/>
                <a:gd name="T47" fmla="*/ 1 h 637"/>
                <a:gd name="T48" fmla="*/ 0 w 159"/>
                <a:gd name="T49" fmla="*/ 1 h 637"/>
                <a:gd name="T50" fmla="*/ 0 w 159"/>
                <a:gd name="T51" fmla="*/ 1 h 637"/>
                <a:gd name="T52" fmla="*/ 0 w 159"/>
                <a:gd name="T53" fmla="*/ 1 h 637"/>
                <a:gd name="T54" fmla="*/ 0 w 159"/>
                <a:gd name="T55" fmla="*/ 1 h 637"/>
                <a:gd name="T56" fmla="*/ 0 w 159"/>
                <a:gd name="T57" fmla="*/ 1 h 637"/>
                <a:gd name="T58" fmla="*/ 0 w 159"/>
                <a:gd name="T59" fmla="*/ 1 h 637"/>
                <a:gd name="T60" fmla="*/ 0 w 159"/>
                <a:gd name="T61" fmla="*/ 1 h 637"/>
                <a:gd name="T62" fmla="*/ 0 w 159"/>
                <a:gd name="T63" fmla="*/ 1 h 637"/>
                <a:gd name="T64" fmla="*/ 0 w 159"/>
                <a:gd name="T65" fmla="*/ 1 h 637"/>
                <a:gd name="T66" fmla="*/ 0 w 159"/>
                <a:gd name="T67" fmla="*/ 1 h 637"/>
                <a:gd name="T68" fmla="*/ 0 w 159"/>
                <a:gd name="T69" fmla="*/ 1 h 637"/>
                <a:gd name="T70" fmla="*/ 0 w 159"/>
                <a:gd name="T71" fmla="*/ 1 h 637"/>
                <a:gd name="T72" fmla="*/ 0 w 159"/>
                <a:gd name="T73" fmla="*/ 0 h 637"/>
                <a:gd name="T74" fmla="*/ 0 w 159"/>
                <a:gd name="T75" fmla="*/ 0 h 6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9"/>
                <a:gd name="T115" fmla="*/ 0 h 637"/>
                <a:gd name="T116" fmla="*/ 159 w 159"/>
                <a:gd name="T117" fmla="*/ 637 h 6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9" h="637">
                  <a:moveTo>
                    <a:pt x="19" y="0"/>
                  </a:moveTo>
                  <a:lnTo>
                    <a:pt x="159" y="0"/>
                  </a:lnTo>
                  <a:lnTo>
                    <a:pt x="156" y="39"/>
                  </a:lnTo>
                  <a:lnTo>
                    <a:pt x="154" y="79"/>
                  </a:lnTo>
                  <a:lnTo>
                    <a:pt x="151" y="119"/>
                  </a:lnTo>
                  <a:lnTo>
                    <a:pt x="150" y="158"/>
                  </a:lnTo>
                  <a:lnTo>
                    <a:pt x="149" y="198"/>
                  </a:lnTo>
                  <a:lnTo>
                    <a:pt x="147" y="239"/>
                  </a:lnTo>
                  <a:lnTo>
                    <a:pt x="147" y="278"/>
                  </a:lnTo>
                  <a:lnTo>
                    <a:pt x="147" y="318"/>
                  </a:lnTo>
                  <a:lnTo>
                    <a:pt x="147" y="358"/>
                  </a:lnTo>
                  <a:lnTo>
                    <a:pt x="147" y="397"/>
                  </a:lnTo>
                  <a:lnTo>
                    <a:pt x="149" y="438"/>
                  </a:lnTo>
                  <a:lnTo>
                    <a:pt x="150" y="478"/>
                  </a:lnTo>
                  <a:lnTo>
                    <a:pt x="151" y="517"/>
                  </a:lnTo>
                  <a:lnTo>
                    <a:pt x="154" y="557"/>
                  </a:lnTo>
                  <a:lnTo>
                    <a:pt x="156" y="598"/>
                  </a:lnTo>
                  <a:lnTo>
                    <a:pt x="159" y="637"/>
                  </a:lnTo>
                  <a:lnTo>
                    <a:pt x="19" y="637"/>
                  </a:lnTo>
                  <a:lnTo>
                    <a:pt x="14" y="598"/>
                  </a:lnTo>
                  <a:lnTo>
                    <a:pt x="10" y="557"/>
                  </a:lnTo>
                  <a:lnTo>
                    <a:pt x="8" y="517"/>
                  </a:lnTo>
                  <a:lnTo>
                    <a:pt x="5" y="478"/>
                  </a:lnTo>
                  <a:lnTo>
                    <a:pt x="3" y="438"/>
                  </a:lnTo>
                  <a:lnTo>
                    <a:pt x="1" y="397"/>
                  </a:lnTo>
                  <a:lnTo>
                    <a:pt x="0" y="358"/>
                  </a:lnTo>
                  <a:lnTo>
                    <a:pt x="0" y="318"/>
                  </a:lnTo>
                  <a:lnTo>
                    <a:pt x="0" y="278"/>
                  </a:lnTo>
                  <a:lnTo>
                    <a:pt x="1" y="239"/>
                  </a:lnTo>
                  <a:lnTo>
                    <a:pt x="3" y="198"/>
                  </a:lnTo>
                  <a:lnTo>
                    <a:pt x="5" y="158"/>
                  </a:lnTo>
                  <a:lnTo>
                    <a:pt x="8" y="119"/>
                  </a:lnTo>
                  <a:lnTo>
                    <a:pt x="10" y="79"/>
                  </a:lnTo>
                  <a:lnTo>
                    <a:pt x="14" y="39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489" name="Freeform 493"/>
            <p:cNvSpPr>
              <a:spLocks noEditPoints="1"/>
            </p:cNvSpPr>
            <p:nvPr/>
          </p:nvSpPr>
          <p:spPr bwMode="auto">
            <a:xfrm>
              <a:off x="1539" y="1599"/>
              <a:ext cx="103" cy="345"/>
            </a:xfrm>
            <a:custGeom>
              <a:avLst/>
              <a:gdLst>
                <a:gd name="T0" fmla="*/ 1 w 205"/>
                <a:gd name="T1" fmla="*/ 1 h 690"/>
                <a:gd name="T2" fmla="*/ 1 w 205"/>
                <a:gd name="T3" fmla="*/ 1 h 690"/>
                <a:gd name="T4" fmla="*/ 1 w 205"/>
                <a:gd name="T5" fmla="*/ 1 h 690"/>
                <a:gd name="T6" fmla="*/ 1 w 205"/>
                <a:gd name="T7" fmla="*/ 1 h 690"/>
                <a:gd name="T8" fmla="*/ 1 w 205"/>
                <a:gd name="T9" fmla="*/ 1 h 690"/>
                <a:gd name="T10" fmla="*/ 1 w 205"/>
                <a:gd name="T11" fmla="*/ 1 h 690"/>
                <a:gd name="T12" fmla="*/ 1 w 205"/>
                <a:gd name="T13" fmla="*/ 1 h 690"/>
                <a:gd name="T14" fmla="*/ 1 w 205"/>
                <a:gd name="T15" fmla="*/ 1 h 690"/>
                <a:gd name="T16" fmla="*/ 1 w 205"/>
                <a:gd name="T17" fmla="*/ 1 h 690"/>
                <a:gd name="T18" fmla="*/ 1 w 205"/>
                <a:gd name="T19" fmla="*/ 1 h 690"/>
                <a:gd name="T20" fmla="*/ 1 w 205"/>
                <a:gd name="T21" fmla="*/ 1 h 690"/>
                <a:gd name="T22" fmla="*/ 1 w 205"/>
                <a:gd name="T23" fmla="*/ 1 h 690"/>
                <a:gd name="T24" fmla="*/ 1 w 205"/>
                <a:gd name="T25" fmla="*/ 1 h 690"/>
                <a:gd name="T26" fmla="*/ 1 w 205"/>
                <a:gd name="T27" fmla="*/ 1 h 690"/>
                <a:gd name="T28" fmla="*/ 1 w 205"/>
                <a:gd name="T29" fmla="*/ 1 h 690"/>
                <a:gd name="T30" fmla="*/ 1 w 205"/>
                <a:gd name="T31" fmla="*/ 1 h 690"/>
                <a:gd name="T32" fmla="*/ 1 w 205"/>
                <a:gd name="T33" fmla="*/ 1 h 690"/>
                <a:gd name="T34" fmla="*/ 1 w 205"/>
                <a:gd name="T35" fmla="*/ 1 h 690"/>
                <a:gd name="T36" fmla="*/ 1 w 205"/>
                <a:gd name="T37" fmla="*/ 1 h 690"/>
                <a:gd name="T38" fmla="*/ 1 w 205"/>
                <a:gd name="T39" fmla="*/ 1 h 690"/>
                <a:gd name="T40" fmla="*/ 1 w 205"/>
                <a:gd name="T41" fmla="*/ 1 h 690"/>
                <a:gd name="T42" fmla="*/ 1 w 205"/>
                <a:gd name="T43" fmla="*/ 1 h 690"/>
                <a:gd name="T44" fmla="*/ 1 w 205"/>
                <a:gd name="T45" fmla="*/ 1 h 690"/>
                <a:gd name="T46" fmla="*/ 1 w 205"/>
                <a:gd name="T47" fmla="*/ 1 h 690"/>
                <a:gd name="T48" fmla="*/ 1 w 205"/>
                <a:gd name="T49" fmla="*/ 1 h 690"/>
                <a:gd name="T50" fmla="*/ 1 w 205"/>
                <a:gd name="T51" fmla="*/ 1 h 690"/>
                <a:gd name="T52" fmla="*/ 1 w 205"/>
                <a:gd name="T53" fmla="*/ 1 h 690"/>
                <a:gd name="T54" fmla="*/ 1 w 205"/>
                <a:gd name="T55" fmla="*/ 1 h 690"/>
                <a:gd name="T56" fmla="*/ 1 w 205"/>
                <a:gd name="T57" fmla="*/ 1 h 690"/>
                <a:gd name="T58" fmla="*/ 1 w 205"/>
                <a:gd name="T59" fmla="*/ 1 h 690"/>
                <a:gd name="T60" fmla="*/ 1 w 205"/>
                <a:gd name="T61" fmla="*/ 1 h 690"/>
                <a:gd name="T62" fmla="*/ 1 w 205"/>
                <a:gd name="T63" fmla="*/ 1 h 690"/>
                <a:gd name="T64" fmla="*/ 1 w 205"/>
                <a:gd name="T65" fmla="*/ 1 h 690"/>
                <a:gd name="T66" fmla="*/ 1 w 205"/>
                <a:gd name="T67" fmla="*/ 1 h 690"/>
                <a:gd name="T68" fmla="*/ 1 w 205"/>
                <a:gd name="T69" fmla="*/ 1 h 690"/>
                <a:gd name="T70" fmla="*/ 1 w 205"/>
                <a:gd name="T71" fmla="*/ 1 h 690"/>
                <a:gd name="T72" fmla="*/ 1 w 205"/>
                <a:gd name="T73" fmla="*/ 1 h 690"/>
                <a:gd name="T74" fmla="*/ 1 w 205"/>
                <a:gd name="T75" fmla="*/ 1 h 690"/>
                <a:gd name="T76" fmla="*/ 1 w 205"/>
                <a:gd name="T77" fmla="*/ 1 h 690"/>
                <a:gd name="T78" fmla="*/ 1 w 205"/>
                <a:gd name="T79" fmla="*/ 1 h 690"/>
                <a:gd name="T80" fmla="*/ 1 w 205"/>
                <a:gd name="T81" fmla="*/ 1 h 690"/>
                <a:gd name="T82" fmla="*/ 1 w 205"/>
                <a:gd name="T83" fmla="*/ 1 h 690"/>
                <a:gd name="T84" fmla="*/ 1 w 205"/>
                <a:gd name="T85" fmla="*/ 1 h 690"/>
                <a:gd name="T86" fmla="*/ 1 w 205"/>
                <a:gd name="T87" fmla="*/ 1 h 690"/>
                <a:gd name="T88" fmla="*/ 1 w 205"/>
                <a:gd name="T89" fmla="*/ 1 h 690"/>
                <a:gd name="T90" fmla="*/ 1 w 205"/>
                <a:gd name="T91" fmla="*/ 1 h 690"/>
                <a:gd name="T92" fmla="*/ 0 w 205"/>
                <a:gd name="T93" fmla="*/ 1 h 690"/>
                <a:gd name="T94" fmla="*/ 1 w 205"/>
                <a:gd name="T95" fmla="*/ 1 h 690"/>
                <a:gd name="T96" fmla="*/ 1 w 205"/>
                <a:gd name="T97" fmla="*/ 1 h 690"/>
                <a:gd name="T98" fmla="*/ 1 w 205"/>
                <a:gd name="T99" fmla="*/ 1 h 690"/>
                <a:gd name="T100" fmla="*/ 1 w 205"/>
                <a:gd name="T101" fmla="*/ 1 h 690"/>
                <a:gd name="T102" fmla="*/ 1 w 205"/>
                <a:gd name="T103" fmla="*/ 1 h 690"/>
                <a:gd name="T104" fmla="*/ 1 w 205"/>
                <a:gd name="T105" fmla="*/ 1 h 690"/>
                <a:gd name="T106" fmla="*/ 1 w 205"/>
                <a:gd name="T107" fmla="*/ 1 h 690"/>
                <a:gd name="T108" fmla="*/ 1 w 205"/>
                <a:gd name="T109" fmla="*/ 1 h 690"/>
                <a:gd name="T110" fmla="*/ 1 w 205"/>
                <a:gd name="T111" fmla="*/ 1 h 6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5"/>
                <a:gd name="T169" fmla="*/ 0 h 690"/>
                <a:gd name="T170" fmla="*/ 205 w 205"/>
                <a:gd name="T171" fmla="*/ 690 h 6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5" h="690">
                  <a:moveTo>
                    <a:pt x="179" y="644"/>
                  </a:moveTo>
                  <a:lnTo>
                    <a:pt x="179" y="616"/>
                  </a:lnTo>
                  <a:lnTo>
                    <a:pt x="205" y="616"/>
                  </a:lnTo>
                  <a:lnTo>
                    <a:pt x="205" y="644"/>
                  </a:lnTo>
                  <a:lnTo>
                    <a:pt x="179" y="644"/>
                  </a:lnTo>
                  <a:close/>
                  <a:moveTo>
                    <a:pt x="179" y="611"/>
                  </a:moveTo>
                  <a:lnTo>
                    <a:pt x="179" y="585"/>
                  </a:lnTo>
                  <a:lnTo>
                    <a:pt x="205" y="585"/>
                  </a:lnTo>
                  <a:lnTo>
                    <a:pt x="205" y="611"/>
                  </a:lnTo>
                  <a:lnTo>
                    <a:pt x="179" y="611"/>
                  </a:lnTo>
                  <a:close/>
                  <a:moveTo>
                    <a:pt x="179" y="579"/>
                  </a:moveTo>
                  <a:lnTo>
                    <a:pt x="179" y="553"/>
                  </a:lnTo>
                  <a:lnTo>
                    <a:pt x="205" y="553"/>
                  </a:lnTo>
                  <a:lnTo>
                    <a:pt x="205" y="579"/>
                  </a:lnTo>
                  <a:lnTo>
                    <a:pt x="179" y="579"/>
                  </a:lnTo>
                  <a:close/>
                  <a:moveTo>
                    <a:pt x="179" y="547"/>
                  </a:moveTo>
                  <a:lnTo>
                    <a:pt x="179" y="520"/>
                  </a:lnTo>
                  <a:lnTo>
                    <a:pt x="205" y="520"/>
                  </a:lnTo>
                  <a:lnTo>
                    <a:pt x="205" y="547"/>
                  </a:lnTo>
                  <a:lnTo>
                    <a:pt x="179" y="547"/>
                  </a:lnTo>
                  <a:close/>
                  <a:moveTo>
                    <a:pt x="179" y="342"/>
                  </a:moveTo>
                  <a:lnTo>
                    <a:pt x="179" y="316"/>
                  </a:lnTo>
                  <a:lnTo>
                    <a:pt x="205" y="316"/>
                  </a:lnTo>
                  <a:lnTo>
                    <a:pt x="205" y="342"/>
                  </a:lnTo>
                  <a:lnTo>
                    <a:pt x="179" y="342"/>
                  </a:lnTo>
                  <a:close/>
                  <a:moveTo>
                    <a:pt x="179" y="311"/>
                  </a:moveTo>
                  <a:lnTo>
                    <a:pt x="179" y="285"/>
                  </a:lnTo>
                  <a:lnTo>
                    <a:pt x="205" y="285"/>
                  </a:lnTo>
                  <a:lnTo>
                    <a:pt x="205" y="311"/>
                  </a:lnTo>
                  <a:lnTo>
                    <a:pt x="179" y="311"/>
                  </a:lnTo>
                  <a:close/>
                  <a:moveTo>
                    <a:pt x="179" y="278"/>
                  </a:moveTo>
                  <a:lnTo>
                    <a:pt x="179" y="252"/>
                  </a:lnTo>
                  <a:lnTo>
                    <a:pt x="205" y="252"/>
                  </a:lnTo>
                  <a:lnTo>
                    <a:pt x="205" y="278"/>
                  </a:lnTo>
                  <a:lnTo>
                    <a:pt x="179" y="278"/>
                  </a:lnTo>
                  <a:close/>
                  <a:moveTo>
                    <a:pt x="179" y="247"/>
                  </a:moveTo>
                  <a:lnTo>
                    <a:pt x="179" y="220"/>
                  </a:lnTo>
                  <a:lnTo>
                    <a:pt x="205" y="220"/>
                  </a:lnTo>
                  <a:lnTo>
                    <a:pt x="205" y="247"/>
                  </a:lnTo>
                  <a:lnTo>
                    <a:pt x="179" y="247"/>
                  </a:lnTo>
                  <a:close/>
                  <a:moveTo>
                    <a:pt x="128" y="690"/>
                  </a:moveTo>
                  <a:lnTo>
                    <a:pt x="128" y="649"/>
                  </a:lnTo>
                  <a:lnTo>
                    <a:pt x="153" y="649"/>
                  </a:lnTo>
                  <a:lnTo>
                    <a:pt x="153" y="690"/>
                  </a:lnTo>
                  <a:lnTo>
                    <a:pt x="128" y="690"/>
                  </a:lnTo>
                  <a:close/>
                  <a:moveTo>
                    <a:pt x="128" y="644"/>
                  </a:moveTo>
                  <a:lnTo>
                    <a:pt x="128" y="616"/>
                  </a:lnTo>
                  <a:lnTo>
                    <a:pt x="153" y="616"/>
                  </a:lnTo>
                  <a:lnTo>
                    <a:pt x="153" y="644"/>
                  </a:lnTo>
                  <a:lnTo>
                    <a:pt x="128" y="644"/>
                  </a:lnTo>
                  <a:close/>
                  <a:moveTo>
                    <a:pt x="128" y="611"/>
                  </a:moveTo>
                  <a:lnTo>
                    <a:pt x="128" y="585"/>
                  </a:lnTo>
                  <a:lnTo>
                    <a:pt x="153" y="585"/>
                  </a:lnTo>
                  <a:lnTo>
                    <a:pt x="153" y="611"/>
                  </a:lnTo>
                  <a:lnTo>
                    <a:pt x="128" y="611"/>
                  </a:lnTo>
                  <a:close/>
                  <a:moveTo>
                    <a:pt x="128" y="579"/>
                  </a:moveTo>
                  <a:lnTo>
                    <a:pt x="128" y="553"/>
                  </a:lnTo>
                  <a:lnTo>
                    <a:pt x="153" y="553"/>
                  </a:lnTo>
                  <a:lnTo>
                    <a:pt x="153" y="579"/>
                  </a:lnTo>
                  <a:lnTo>
                    <a:pt x="128" y="579"/>
                  </a:lnTo>
                  <a:close/>
                  <a:moveTo>
                    <a:pt x="128" y="547"/>
                  </a:moveTo>
                  <a:lnTo>
                    <a:pt x="128" y="520"/>
                  </a:lnTo>
                  <a:lnTo>
                    <a:pt x="153" y="520"/>
                  </a:lnTo>
                  <a:lnTo>
                    <a:pt x="153" y="547"/>
                  </a:lnTo>
                  <a:lnTo>
                    <a:pt x="128" y="547"/>
                  </a:lnTo>
                  <a:close/>
                  <a:moveTo>
                    <a:pt x="128" y="515"/>
                  </a:moveTo>
                  <a:lnTo>
                    <a:pt x="128" y="489"/>
                  </a:lnTo>
                  <a:lnTo>
                    <a:pt x="153" y="489"/>
                  </a:lnTo>
                  <a:lnTo>
                    <a:pt x="153" y="515"/>
                  </a:lnTo>
                  <a:lnTo>
                    <a:pt x="128" y="515"/>
                  </a:lnTo>
                  <a:close/>
                  <a:moveTo>
                    <a:pt x="128" y="484"/>
                  </a:moveTo>
                  <a:lnTo>
                    <a:pt x="128" y="456"/>
                  </a:lnTo>
                  <a:lnTo>
                    <a:pt x="153" y="456"/>
                  </a:lnTo>
                  <a:lnTo>
                    <a:pt x="153" y="484"/>
                  </a:lnTo>
                  <a:lnTo>
                    <a:pt x="128" y="484"/>
                  </a:lnTo>
                  <a:close/>
                  <a:moveTo>
                    <a:pt x="128" y="451"/>
                  </a:moveTo>
                  <a:lnTo>
                    <a:pt x="128" y="425"/>
                  </a:lnTo>
                  <a:lnTo>
                    <a:pt x="153" y="425"/>
                  </a:lnTo>
                  <a:lnTo>
                    <a:pt x="153" y="451"/>
                  </a:lnTo>
                  <a:lnTo>
                    <a:pt x="128" y="451"/>
                  </a:lnTo>
                  <a:close/>
                  <a:moveTo>
                    <a:pt x="128" y="420"/>
                  </a:moveTo>
                  <a:lnTo>
                    <a:pt x="128" y="393"/>
                  </a:lnTo>
                  <a:lnTo>
                    <a:pt x="153" y="393"/>
                  </a:lnTo>
                  <a:lnTo>
                    <a:pt x="153" y="420"/>
                  </a:lnTo>
                  <a:lnTo>
                    <a:pt x="128" y="420"/>
                  </a:lnTo>
                  <a:close/>
                  <a:moveTo>
                    <a:pt x="128" y="388"/>
                  </a:moveTo>
                  <a:lnTo>
                    <a:pt x="128" y="362"/>
                  </a:lnTo>
                  <a:lnTo>
                    <a:pt x="153" y="362"/>
                  </a:lnTo>
                  <a:lnTo>
                    <a:pt x="153" y="388"/>
                  </a:lnTo>
                  <a:lnTo>
                    <a:pt x="128" y="388"/>
                  </a:lnTo>
                  <a:close/>
                  <a:moveTo>
                    <a:pt x="128" y="356"/>
                  </a:moveTo>
                  <a:lnTo>
                    <a:pt x="128" y="329"/>
                  </a:lnTo>
                  <a:lnTo>
                    <a:pt x="153" y="329"/>
                  </a:lnTo>
                  <a:lnTo>
                    <a:pt x="153" y="356"/>
                  </a:lnTo>
                  <a:lnTo>
                    <a:pt x="128" y="356"/>
                  </a:lnTo>
                  <a:close/>
                  <a:moveTo>
                    <a:pt x="128" y="324"/>
                  </a:moveTo>
                  <a:lnTo>
                    <a:pt x="128" y="298"/>
                  </a:lnTo>
                  <a:lnTo>
                    <a:pt x="153" y="298"/>
                  </a:lnTo>
                  <a:lnTo>
                    <a:pt x="153" y="324"/>
                  </a:lnTo>
                  <a:lnTo>
                    <a:pt x="128" y="324"/>
                  </a:lnTo>
                  <a:close/>
                  <a:moveTo>
                    <a:pt x="128" y="293"/>
                  </a:moveTo>
                  <a:lnTo>
                    <a:pt x="128" y="265"/>
                  </a:lnTo>
                  <a:lnTo>
                    <a:pt x="153" y="265"/>
                  </a:lnTo>
                  <a:lnTo>
                    <a:pt x="153" y="293"/>
                  </a:lnTo>
                  <a:lnTo>
                    <a:pt x="128" y="293"/>
                  </a:lnTo>
                  <a:close/>
                  <a:moveTo>
                    <a:pt x="95" y="644"/>
                  </a:moveTo>
                  <a:lnTo>
                    <a:pt x="95" y="616"/>
                  </a:lnTo>
                  <a:lnTo>
                    <a:pt x="122" y="616"/>
                  </a:lnTo>
                  <a:lnTo>
                    <a:pt x="122" y="644"/>
                  </a:lnTo>
                  <a:lnTo>
                    <a:pt x="95" y="644"/>
                  </a:lnTo>
                  <a:close/>
                  <a:moveTo>
                    <a:pt x="95" y="611"/>
                  </a:moveTo>
                  <a:lnTo>
                    <a:pt x="95" y="585"/>
                  </a:lnTo>
                  <a:lnTo>
                    <a:pt x="122" y="585"/>
                  </a:lnTo>
                  <a:lnTo>
                    <a:pt x="122" y="611"/>
                  </a:lnTo>
                  <a:lnTo>
                    <a:pt x="95" y="611"/>
                  </a:lnTo>
                  <a:close/>
                  <a:moveTo>
                    <a:pt x="95" y="579"/>
                  </a:moveTo>
                  <a:lnTo>
                    <a:pt x="95" y="553"/>
                  </a:lnTo>
                  <a:lnTo>
                    <a:pt x="122" y="553"/>
                  </a:lnTo>
                  <a:lnTo>
                    <a:pt x="122" y="579"/>
                  </a:lnTo>
                  <a:lnTo>
                    <a:pt x="95" y="579"/>
                  </a:lnTo>
                  <a:close/>
                  <a:moveTo>
                    <a:pt x="95" y="547"/>
                  </a:moveTo>
                  <a:lnTo>
                    <a:pt x="95" y="520"/>
                  </a:lnTo>
                  <a:lnTo>
                    <a:pt x="122" y="520"/>
                  </a:lnTo>
                  <a:lnTo>
                    <a:pt x="122" y="547"/>
                  </a:lnTo>
                  <a:lnTo>
                    <a:pt x="95" y="547"/>
                  </a:lnTo>
                  <a:close/>
                  <a:moveTo>
                    <a:pt x="95" y="515"/>
                  </a:moveTo>
                  <a:lnTo>
                    <a:pt x="95" y="489"/>
                  </a:lnTo>
                  <a:lnTo>
                    <a:pt x="122" y="489"/>
                  </a:lnTo>
                  <a:lnTo>
                    <a:pt x="122" y="515"/>
                  </a:lnTo>
                  <a:lnTo>
                    <a:pt x="95" y="515"/>
                  </a:lnTo>
                  <a:close/>
                  <a:moveTo>
                    <a:pt x="95" y="484"/>
                  </a:moveTo>
                  <a:lnTo>
                    <a:pt x="95" y="456"/>
                  </a:lnTo>
                  <a:lnTo>
                    <a:pt x="122" y="456"/>
                  </a:lnTo>
                  <a:lnTo>
                    <a:pt x="122" y="484"/>
                  </a:lnTo>
                  <a:lnTo>
                    <a:pt x="95" y="484"/>
                  </a:lnTo>
                  <a:close/>
                  <a:moveTo>
                    <a:pt x="95" y="451"/>
                  </a:moveTo>
                  <a:lnTo>
                    <a:pt x="95" y="425"/>
                  </a:lnTo>
                  <a:lnTo>
                    <a:pt x="122" y="425"/>
                  </a:lnTo>
                  <a:lnTo>
                    <a:pt x="122" y="451"/>
                  </a:lnTo>
                  <a:lnTo>
                    <a:pt x="95" y="451"/>
                  </a:lnTo>
                  <a:close/>
                  <a:moveTo>
                    <a:pt x="95" y="420"/>
                  </a:moveTo>
                  <a:lnTo>
                    <a:pt x="95" y="393"/>
                  </a:lnTo>
                  <a:lnTo>
                    <a:pt x="122" y="393"/>
                  </a:lnTo>
                  <a:lnTo>
                    <a:pt x="122" y="420"/>
                  </a:lnTo>
                  <a:lnTo>
                    <a:pt x="95" y="420"/>
                  </a:lnTo>
                  <a:close/>
                  <a:moveTo>
                    <a:pt x="95" y="388"/>
                  </a:moveTo>
                  <a:lnTo>
                    <a:pt x="95" y="362"/>
                  </a:lnTo>
                  <a:lnTo>
                    <a:pt x="122" y="362"/>
                  </a:lnTo>
                  <a:lnTo>
                    <a:pt x="122" y="388"/>
                  </a:lnTo>
                  <a:lnTo>
                    <a:pt x="95" y="388"/>
                  </a:lnTo>
                  <a:close/>
                  <a:moveTo>
                    <a:pt x="95" y="356"/>
                  </a:moveTo>
                  <a:lnTo>
                    <a:pt x="95" y="329"/>
                  </a:lnTo>
                  <a:lnTo>
                    <a:pt x="122" y="329"/>
                  </a:lnTo>
                  <a:lnTo>
                    <a:pt x="122" y="356"/>
                  </a:lnTo>
                  <a:lnTo>
                    <a:pt x="95" y="356"/>
                  </a:lnTo>
                  <a:close/>
                  <a:moveTo>
                    <a:pt x="95" y="324"/>
                  </a:moveTo>
                  <a:lnTo>
                    <a:pt x="95" y="298"/>
                  </a:lnTo>
                  <a:lnTo>
                    <a:pt x="122" y="298"/>
                  </a:lnTo>
                  <a:lnTo>
                    <a:pt x="122" y="324"/>
                  </a:lnTo>
                  <a:lnTo>
                    <a:pt x="95" y="324"/>
                  </a:lnTo>
                  <a:close/>
                  <a:moveTo>
                    <a:pt x="95" y="293"/>
                  </a:moveTo>
                  <a:lnTo>
                    <a:pt x="95" y="265"/>
                  </a:lnTo>
                  <a:lnTo>
                    <a:pt x="122" y="265"/>
                  </a:lnTo>
                  <a:lnTo>
                    <a:pt x="122" y="293"/>
                  </a:lnTo>
                  <a:lnTo>
                    <a:pt x="95" y="293"/>
                  </a:lnTo>
                  <a:close/>
                  <a:moveTo>
                    <a:pt x="64" y="644"/>
                  </a:moveTo>
                  <a:lnTo>
                    <a:pt x="64" y="616"/>
                  </a:lnTo>
                  <a:lnTo>
                    <a:pt x="89" y="616"/>
                  </a:lnTo>
                  <a:lnTo>
                    <a:pt x="89" y="644"/>
                  </a:lnTo>
                  <a:lnTo>
                    <a:pt x="64" y="644"/>
                  </a:lnTo>
                  <a:close/>
                  <a:moveTo>
                    <a:pt x="64" y="611"/>
                  </a:moveTo>
                  <a:lnTo>
                    <a:pt x="64" y="585"/>
                  </a:lnTo>
                  <a:lnTo>
                    <a:pt x="89" y="585"/>
                  </a:lnTo>
                  <a:lnTo>
                    <a:pt x="89" y="611"/>
                  </a:lnTo>
                  <a:lnTo>
                    <a:pt x="64" y="611"/>
                  </a:lnTo>
                  <a:close/>
                  <a:moveTo>
                    <a:pt x="64" y="579"/>
                  </a:moveTo>
                  <a:lnTo>
                    <a:pt x="64" y="553"/>
                  </a:lnTo>
                  <a:lnTo>
                    <a:pt x="89" y="553"/>
                  </a:lnTo>
                  <a:lnTo>
                    <a:pt x="89" y="579"/>
                  </a:lnTo>
                  <a:lnTo>
                    <a:pt x="64" y="579"/>
                  </a:lnTo>
                  <a:close/>
                  <a:moveTo>
                    <a:pt x="64" y="547"/>
                  </a:moveTo>
                  <a:lnTo>
                    <a:pt x="64" y="520"/>
                  </a:lnTo>
                  <a:lnTo>
                    <a:pt x="89" y="520"/>
                  </a:lnTo>
                  <a:lnTo>
                    <a:pt x="89" y="547"/>
                  </a:lnTo>
                  <a:lnTo>
                    <a:pt x="64" y="547"/>
                  </a:lnTo>
                  <a:close/>
                  <a:moveTo>
                    <a:pt x="64" y="515"/>
                  </a:moveTo>
                  <a:lnTo>
                    <a:pt x="64" y="489"/>
                  </a:lnTo>
                  <a:lnTo>
                    <a:pt x="89" y="489"/>
                  </a:lnTo>
                  <a:lnTo>
                    <a:pt x="89" y="515"/>
                  </a:lnTo>
                  <a:lnTo>
                    <a:pt x="64" y="515"/>
                  </a:lnTo>
                  <a:close/>
                  <a:moveTo>
                    <a:pt x="64" y="484"/>
                  </a:moveTo>
                  <a:lnTo>
                    <a:pt x="64" y="456"/>
                  </a:lnTo>
                  <a:lnTo>
                    <a:pt x="89" y="456"/>
                  </a:lnTo>
                  <a:lnTo>
                    <a:pt x="89" y="484"/>
                  </a:lnTo>
                  <a:lnTo>
                    <a:pt x="64" y="484"/>
                  </a:lnTo>
                  <a:close/>
                  <a:moveTo>
                    <a:pt x="64" y="451"/>
                  </a:moveTo>
                  <a:lnTo>
                    <a:pt x="64" y="425"/>
                  </a:lnTo>
                  <a:lnTo>
                    <a:pt x="89" y="425"/>
                  </a:lnTo>
                  <a:lnTo>
                    <a:pt x="89" y="451"/>
                  </a:lnTo>
                  <a:lnTo>
                    <a:pt x="64" y="451"/>
                  </a:lnTo>
                  <a:close/>
                  <a:moveTo>
                    <a:pt x="64" y="420"/>
                  </a:moveTo>
                  <a:lnTo>
                    <a:pt x="64" y="393"/>
                  </a:lnTo>
                  <a:lnTo>
                    <a:pt x="89" y="393"/>
                  </a:lnTo>
                  <a:lnTo>
                    <a:pt x="89" y="420"/>
                  </a:lnTo>
                  <a:lnTo>
                    <a:pt x="64" y="420"/>
                  </a:lnTo>
                  <a:close/>
                  <a:moveTo>
                    <a:pt x="64" y="388"/>
                  </a:moveTo>
                  <a:lnTo>
                    <a:pt x="64" y="362"/>
                  </a:lnTo>
                  <a:lnTo>
                    <a:pt x="89" y="362"/>
                  </a:lnTo>
                  <a:lnTo>
                    <a:pt x="89" y="388"/>
                  </a:lnTo>
                  <a:lnTo>
                    <a:pt x="64" y="388"/>
                  </a:lnTo>
                  <a:close/>
                  <a:moveTo>
                    <a:pt x="64" y="356"/>
                  </a:moveTo>
                  <a:lnTo>
                    <a:pt x="64" y="329"/>
                  </a:lnTo>
                  <a:lnTo>
                    <a:pt x="89" y="329"/>
                  </a:lnTo>
                  <a:lnTo>
                    <a:pt x="89" y="356"/>
                  </a:lnTo>
                  <a:lnTo>
                    <a:pt x="64" y="356"/>
                  </a:lnTo>
                  <a:close/>
                  <a:moveTo>
                    <a:pt x="64" y="324"/>
                  </a:moveTo>
                  <a:lnTo>
                    <a:pt x="64" y="298"/>
                  </a:lnTo>
                  <a:lnTo>
                    <a:pt x="89" y="298"/>
                  </a:lnTo>
                  <a:lnTo>
                    <a:pt x="89" y="324"/>
                  </a:lnTo>
                  <a:lnTo>
                    <a:pt x="64" y="324"/>
                  </a:lnTo>
                  <a:close/>
                  <a:moveTo>
                    <a:pt x="64" y="293"/>
                  </a:moveTo>
                  <a:lnTo>
                    <a:pt x="64" y="265"/>
                  </a:lnTo>
                  <a:lnTo>
                    <a:pt x="89" y="265"/>
                  </a:lnTo>
                  <a:lnTo>
                    <a:pt x="89" y="293"/>
                  </a:lnTo>
                  <a:lnTo>
                    <a:pt x="64" y="293"/>
                  </a:lnTo>
                  <a:close/>
                  <a:moveTo>
                    <a:pt x="33" y="644"/>
                  </a:moveTo>
                  <a:lnTo>
                    <a:pt x="33" y="616"/>
                  </a:lnTo>
                  <a:lnTo>
                    <a:pt x="58" y="616"/>
                  </a:lnTo>
                  <a:lnTo>
                    <a:pt x="58" y="644"/>
                  </a:lnTo>
                  <a:lnTo>
                    <a:pt x="33" y="644"/>
                  </a:lnTo>
                  <a:close/>
                  <a:moveTo>
                    <a:pt x="33" y="611"/>
                  </a:moveTo>
                  <a:lnTo>
                    <a:pt x="33" y="585"/>
                  </a:lnTo>
                  <a:lnTo>
                    <a:pt x="58" y="585"/>
                  </a:lnTo>
                  <a:lnTo>
                    <a:pt x="58" y="611"/>
                  </a:lnTo>
                  <a:lnTo>
                    <a:pt x="33" y="611"/>
                  </a:lnTo>
                  <a:close/>
                  <a:moveTo>
                    <a:pt x="33" y="579"/>
                  </a:moveTo>
                  <a:lnTo>
                    <a:pt x="33" y="553"/>
                  </a:lnTo>
                  <a:lnTo>
                    <a:pt x="58" y="553"/>
                  </a:lnTo>
                  <a:lnTo>
                    <a:pt x="58" y="579"/>
                  </a:lnTo>
                  <a:lnTo>
                    <a:pt x="33" y="579"/>
                  </a:lnTo>
                  <a:close/>
                  <a:moveTo>
                    <a:pt x="33" y="547"/>
                  </a:moveTo>
                  <a:lnTo>
                    <a:pt x="33" y="520"/>
                  </a:lnTo>
                  <a:lnTo>
                    <a:pt x="58" y="520"/>
                  </a:lnTo>
                  <a:lnTo>
                    <a:pt x="58" y="547"/>
                  </a:lnTo>
                  <a:lnTo>
                    <a:pt x="33" y="547"/>
                  </a:lnTo>
                  <a:close/>
                  <a:moveTo>
                    <a:pt x="33" y="515"/>
                  </a:moveTo>
                  <a:lnTo>
                    <a:pt x="33" y="489"/>
                  </a:lnTo>
                  <a:lnTo>
                    <a:pt x="58" y="489"/>
                  </a:lnTo>
                  <a:lnTo>
                    <a:pt x="58" y="515"/>
                  </a:lnTo>
                  <a:lnTo>
                    <a:pt x="33" y="515"/>
                  </a:lnTo>
                  <a:close/>
                  <a:moveTo>
                    <a:pt x="33" y="484"/>
                  </a:moveTo>
                  <a:lnTo>
                    <a:pt x="33" y="456"/>
                  </a:lnTo>
                  <a:lnTo>
                    <a:pt x="58" y="456"/>
                  </a:lnTo>
                  <a:lnTo>
                    <a:pt x="58" y="484"/>
                  </a:lnTo>
                  <a:lnTo>
                    <a:pt x="33" y="484"/>
                  </a:lnTo>
                  <a:close/>
                  <a:moveTo>
                    <a:pt x="33" y="451"/>
                  </a:moveTo>
                  <a:lnTo>
                    <a:pt x="33" y="425"/>
                  </a:lnTo>
                  <a:lnTo>
                    <a:pt x="58" y="425"/>
                  </a:lnTo>
                  <a:lnTo>
                    <a:pt x="58" y="451"/>
                  </a:lnTo>
                  <a:lnTo>
                    <a:pt x="33" y="451"/>
                  </a:lnTo>
                  <a:close/>
                  <a:moveTo>
                    <a:pt x="33" y="420"/>
                  </a:moveTo>
                  <a:lnTo>
                    <a:pt x="33" y="393"/>
                  </a:lnTo>
                  <a:lnTo>
                    <a:pt x="58" y="393"/>
                  </a:lnTo>
                  <a:lnTo>
                    <a:pt x="58" y="420"/>
                  </a:lnTo>
                  <a:lnTo>
                    <a:pt x="33" y="420"/>
                  </a:lnTo>
                  <a:close/>
                  <a:moveTo>
                    <a:pt x="33" y="388"/>
                  </a:moveTo>
                  <a:lnTo>
                    <a:pt x="33" y="362"/>
                  </a:lnTo>
                  <a:lnTo>
                    <a:pt x="58" y="362"/>
                  </a:lnTo>
                  <a:lnTo>
                    <a:pt x="58" y="388"/>
                  </a:lnTo>
                  <a:lnTo>
                    <a:pt x="33" y="388"/>
                  </a:lnTo>
                  <a:close/>
                  <a:moveTo>
                    <a:pt x="33" y="356"/>
                  </a:moveTo>
                  <a:lnTo>
                    <a:pt x="33" y="329"/>
                  </a:lnTo>
                  <a:lnTo>
                    <a:pt x="58" y="329"/>
                  </a:lnTo>
                  <a:lnTo>
                    <a:pt x="58" y="356"/>
                  </a:lnTo>
                  <a:lnTo>
                    <a:pt x="33" y="356"/>
                  </a:lnTo>
                  <a:close/>
                  <a:moveTo>
                    <a:pt x="33" y="324"/>
                  </a:moveTo>
                  <a:lnTo>
                    <a:pt x="33" y="298"/>
                  </a:lnTo>
                  <a:lnTo>
                    <a:pt x="58" y="298"/>
                  </a:lnTo>
                  <a:lnTo>
                    <a:pt x="58" y="324"/>
                  </a:lnTo>
                  <a:lnTo>
                    <a:pt x="33" y="324"/>
                  </a:lnTo>
                  <a:close/>
                  <a:moveTo>
                    <a:pt x="0" y="579"/>
                  </a:moveTo>
                  <a:lnTo>
                    <a:pt x="0" y="362"/>
                  </a:lnTo>
                  <a:lnTo>
                    <a:pt x="26" y="362"/>
                  </a:lnTo>
                  <a:lnTo>
                    <a:pt x="26" y="579"/>
                  </a:lnTo>
                  <a:lnTo>
                    <a:pt x="0" y="579"/>
                  </a:lnTo>
                  <a:close/>
                  <a:moveTo>
                    <a:pt x="0" y="95"/>
                  </a:moveTo>
                  <a:lnTo>
                    <a:pt x="0" y="31"/>
                  </a:lnTo>
                  <a:lnTo>
                    <a:pt x="26" y="31"/>
                  </a:lnTo>
                  <a:lnTo>
                    <a:pt x="26" y="95"/>
                  </a:lnTo>
                  <a:lnTo>
                    <a:pt x="0" y="95"/>
                  </a:lnTo>
                  <a:close/>
                  <a:moveTo>
                    <a:pt x="0" y="26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close/>
                  <a:moveTo>
                    <a:pt x="33" y="26"/>
                  </a:moveTo>
                  <a:lnTo>
                    <a:pt x="33" y="0"/>
                  </a:lnTo>
                  <a:lnTo>
                    <a:pt x="58" y="0"/>
                  </a:lnTo>
                  <a:lnTo>
                    <a:pt x="58" y="26"/>
                  </a:lnTo>
                  <a:lnTo>
                    <a:pt x="33" y="26"/>
                  </a:lnTo>
                  <a:close/>
                  <a:moveTo>
                    <a:pt x="33" y="61"/>
                  </a:moveTo>
                  <a:lnTo>
                    <a:pt x="33" y="34"/>
                  </a:lnTo>
                  <a:lnTo>
                    <a:pt x="58" y="34"/>
                  </a:lnTo>
                  <a:lnTo>
                    <a:pt x="58" y="61"/>
                  </a:lnTo>
                  <a:lnTo>
                    <a:pt x="33" y="61"/>
                  </a:lnTo>
                  <a:close/>
                  <a:moveTo>
                    <a:pt x="33" y="95"/>
                  </a:moveTo>
                  <a:lnTo>
                    <a:pt x="33" y="69"/>
                  </a:lnTo>
                  <a:lnTo>
                    <a:pt x="58" y="69"/>
                  </a:lnTo>
                  <a:lnTo>
                    <a:pt x="58" y="95"/>
                  </a:lnTo>
                  <a:lnTo>
                    <a:pt x="33" y="95"/>
                  </a:lnTo>
                  <a:close/>
                  <a:moveTo>
                    <a:pt x="64" y="95"/>
                  </a:moveTo>
                  <a:lnTo>
                    <a:pt x="64" y="69"/>
                  </a:lnTo>
                  <a:lnTo>
                    <a:pt x="89" y="69"/>
                  </a:lnTo>
                  <a:lnTo>
                    <a:pt x="89" y="95"/>
                  </a:lnTo>
                  <a:lnTo>
                    <a:pt x="64" y="95"/>
                  </a:lnTo>
                  <a:close/>
                  <a:moveTo>
                    <a:pt x="95" y="95"/>
                  </a:moveTo>
                  <a:lnTo>
                    <a:pt x="95" y="69"/>
                  </a:lnTo>
                  <a:lnTo>
                    <a:pt x="122" y="69"/>
                  </a:lnTo>
                  <a:lnTo>
                    <a:pt x="122" y="95"/>
                  </a:lnTo>
                  <a:lnTo>
                    <a:pt x="95" y="95"/>
                  </a:lnTo>
                  <a:close/>
                  <a:moveTo>
                    <a:pt x="95" y="61"/>
                  </a:moveTo>
                  <a:lnTo>
                    <a:pt x="95" y="34"/>
                  </a:lnTo>
                  <a:lnTo>
                    <a:pt x="122" y="34"/>
                  </a:lnTo>
                  <a:lnTo>
                    <a:pt x="122" y="61"/>
                  </a:lnTo>
                  <a:lnTo>
                    <a:pt x="95" y="61"/>
                  </a:lnTo>
                  <a:close/>
                  <a:moveTo>
                    <a:pt x="95" y="26"/>
                  </a:moveTo>
                  <a:lnTo>
                    <a:pt x="95" y="0"/>
                  </a:lnTo>
                  <a:lnTo>
                    <a:pt x="122" y="0"/>
                  </a:lnTo>
                  <a:lnTo>
                    <a:pt x="122" y="26"/>
                  </a:lnTo>
                  <a:lnTo>
                    <a:pt x="95" y="26"/>
                  </a:lnTo>
                  <a:close/>
                  <a:moveTo>
                    <a:pt x="64" y="26"/>
                  </a:moveTo>
                  <a:lnTo>
                    <a:pt x="64" y="0"/>
                  </a:lnTo>
                  <a:lnTo>
                    <a:pt x="89" y="0"/>
                  </a:lnTo>
                  <a:lnTo>
                    <a:pt x="89" y="26"/>
                  </a:lnTo>
                  <a:lnTo>
                    <a:pt x="64" y="26"/>
                  </a:lnTo>
                  <a:close/>
                  <a:moveTo>
                    <a:pt x="64" y="61"/>
                  </a:moveTo>
                  <a:lnTo>
                    <a:pt x="64" y="34"/>
                  </a:lnTo>
                  <a:lnTo>
                    <a:pt x="89" y="34"/>
                  </a:lnTo>
                  <a:lnTo>
                    <a:pt x="89" y="61"/>
                  </a:lnTo>
                  <a:lnTo>
                    <a:pt x="64" y="6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  <p:sp>
          <p:nvSpPr>
            <p:cNvPr id="490" name="Freeform 494"/>
            <p:cNvSpPr>
              <a:spLocks noEditPoints="1"/>
            </p:cNvSpPr>
            <p:nvPr/>
          </p:nvSpPr>
          <p:spPr bwMode="auto">
            <a:xfrm>
              <a:off x="1539" y="1582"/>
              <a:ext cx="103" cy="362"/>
            </a:xfrm>
            <a:custGeom>
              <a:avLst/>
              <a:gdLst>
                <a:gd name="T0" fmla="*/ 1 w 205"/>
                <a:gd name="T1" fmla="*/ 0 h 725"/>
                <a:gd name="T2" fmla="*/ 1 w 205"/>
                <a:gd name="T3" fmla="*/ 0 h 725"/>
                <a:gd name="T4" fmla="*/ 1 w 205"/>
                <a:gd name="T5" fmla="*/ 0 h 725"/>
                <a:gd name="T6" fmla="*/ 1 w 205"/>
                <a:gd name="T7" fmla="*/ 0 h 725"/>
                <a:gd name="T8" fmla="*/ 1 w 205"/>
                <a:gd name="T9" fmla="*/ 0 h 725"/>
                <a:gd name="T10" fmla="*/ 1 w 205"/>
                <a:gd name="T11" fmla="*/ 0 h 725"/>
                <a:gd name="T12" fmla="*/ 1 w 205"/>
                <a:gd name="T13" fmla="*/ 0 h 725"/>
                <a:gd name="T14" fmla="*/ 0 w 205"/>
                <a:gd name="T15" fmla="*/ 0 h 725"/>
                <a:gd name="T16" fmla="*/ 0 w 205"/>
                <a:gd name="T17" fmla="*/ 0 h 725"/>
                <a:gd name="T18" fmla="*/ 0 w 205"/>
                <a:gd name="T19" fmla="*/ 0 h 725"/>
                <a:gd name="T20" fmla="*/ 1 w 205"/>
                <a:gd name="T21" fmla="*/ 0 h 725"/>
                <a:gd name="T22" fmla="*/ 1 w 205"/>
                <a:gd name="T23" fmla="*/ 0 h 725"/>
                <a:gd name="T24" fmla="*/ 0 w 205"/>
                <a:gd name="T25" fmla="*/ 0 h 725"/>
                <a:gd name="T26" fmla="*/ 0 w 205"/>
                <a:gd name="T27" fmla="*/ 0 h 725"/>
                <a:gd name="T28" fmla="*/ 0 w 205"/>
                <a:gd name="T29" fmla="*/ 0 h 725"/>
                <a:gd name="T30" fmla="*/ 1 w 205"/>
                <a:gd name="T31" fmla="*/ 0 h 725"/>
                <a:gd name="T32" fmla="*/ 1 w 205"/>
                <a:gd name="T33" fmla="*/ 0 h 725"/>
                <a:gd name="T34" fmla="*/ 0 w 205"/>
                <a:gd name="T35" fmla="*/ 0 h 725"/>
                <a:gd name="T36" fmla="*/ 1 w 205"/>
                <a:gd name="T37" fmla="*/ 0 h 725"/>
                <a:gd name="T38" fmla="*/ 1 w 205"/>
                <a:gd name="T39" fmla="*/ 0 h 725"/>
                <a:gd name="T40" fmla="*/ 1 w 205"/>
                <a:gd name="T41" fmla="*/ 0 h 725"/>
                <a:gd name="T42" fmla="*/ 1 w 205"/>
                <a:gd name="T43" fmla="*/ 0 h 725"/>
                <a:gd name="T44" fmla="*/ 1 w 205"/>
                <a:gd name="T45" fmla="*/ 0 h 725"/>
                <a:gd name="T46" fmla="*/ 1 w 205"/>
                <a:gd name="T47" fmla="*/ 0 h 725"/>
                <a:gd name="T48" fmla="*/ 1 w 205"/>
                <a:gd name="T49" fmla="*/ 0 h 725"/>
                <a:gd name="T50" fmla="*/ 1 w 205"/>
                <a:gd name="T51" fmla="*/ 0 h 725"/>
                <a:gd name="T52" fmla="*/ 1 w 205"/>
                <a:gd name="T53" fmla="*/ 0 h 725"/>
                <a:gd name="T54" fmla="*/ 1 w 205"/>
                <a:gd name="T55" fmla="*/ 0 h 725"/>
                <a:gd name="T56" fmla="*/ 1 w 205"/>
                <a:gd name="T57" fmla="*/ 0 h 725"/>
                <a:gd name="T58" fmla="*/ 1 w 205"/>
                <a:gd name="T59" fmla="*/ 0 h 725"/>
                <a:gd name="T60" fmla="*/ 1 w 205"/>
                <a:gd name="T61" fmla="*/ 0 h 725"/>
                <a:gd name="T62" fmla="*/ 1 w 205"/>
                <a:gd name="T63" fmla="*/ 0 h 725"/>
                <a:gd name="T64" fmla="*/ 1 w 205"/>
                <a:gd name="T65" fmla="*/ 0 h 725"/>
                <a:gd name="T66" fmla="*/ 1 w 205"/>
                <a:gd name="T67" fmla="*/ 0 h 725"/>
                <a:gd name="T68" fmla="*/ 1 w 205"/>
                <a:gd name="T69" fmla="*/ 0 h 725"/>
                <a:gd name="T70" fmla="*/ 1 w 205"/>
                <a:gd name="T71" fmla="*/ 0 h 725"/>
                <a:gd name="T72" fmla="*/ 1 w 205"/>
                <a:gd name="T73" fmla="*/ 0 h 725"/>
                <a:gd name="T74" fmla="*/ 1 w 205"/>
                <a:gd name="T75" fmla="*/ 0 h 725"/>
                <a:gd name="T76" fmla="*/ 1 w 205"/>
                <a:gd name="T77" fmla="*/ 0 h 725"/>
                <a:gd name="T78" fmla="*/ 1 w 205"/>
                <a:gd name="T79" fmla="*/ 0 h 725"/>
                <a:gd name="T80" fmla="*/ 1 w 205"/>
                <a:gd name="T81" fmla="*/ 0 h 725"/>
                <a:gd name="T82" fmla="*/ 1 w 205"/>
                <a:gd name="T83" fmla="*/ 0 h 725"/>
                <a:gd name="T84" fmla="*/ 1 w 205"/>
                <a:gd name="T85" fmla="*/ 0 h 725"/>
                <a:gd name="T86" fmla="*/ 1 w 205"/>
                <a:gd name="T87" fmla="*/ 0 h 725"/>
                <a:gd name="T88" fmla="*/ 1 w 205"/>
                <a:gd name="T89" fmla="*/ 0 h 725"/>
                <a:gd name="T90" fmla="*/ 1 w 205"/>
                <a:gd name="T91" fmla="*/ 0 h 725"/>
                <a:gd name="T92" fmla="*/ 1 w 205"/>
                <a:gd name="T93" fmla="*/ 0 h 725"/>
                <a:gd name="T94" fmla="*/ 1 w 205"/>
                <a:gd name="T95" fmla="*/ 0 h 7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5"/>
                <a:gd name="T145" fmla="*/ 0 h 725"/>
                <a:gd name="T146" fmla="*/ 205 w 205"/>
                <a:gd name="T147" fmla="*/ 725 h 7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5" h="725">
                  <a:moveTo>
                    <a:pt x="179" y="725"/>
                  </a:moveTo>
                  <a:lnTo>
                    <a:pt x="179" y="699"/>
                  </a:lnTo>
                  <a:lnTo>
                    <a:pt x="205" y="699"/>
                  </a:lnTo>
                  <a:lnTo>
                    <a:pt x="205" y="725"/>
                  </a:lnTo>
                  <a:lnTo>
                    <a:pt x="179" y="725"/>
                  </a:lnTo>
                  <a:close/>
                  <a:moveTo>
                    <a:pt x="95" y="725"/>
                  </a:moveTo>
                  <a:lnTo>
                    <a:pt x="95" y="684"/>
                  </a:lnTo>
                  <a:lnTo>
                    <a:pt x="122" y="684"/>
                  </a:lnTo>
                  <a:lnTo>
                    <a:pt x="122" y="725"/>
                  </a:lnTo>
                  <a:lnTo>
                    <a:pt x="95" y="725"/>
                  </a:lnTo>
                  <a:close/>
                  <a:moveTo>
                    <a:pt x="64" y="725"/>
                  </a:moveTo>
                  <a:lnTo>
                    <a:pt x="64" y="684"/>
                  </a:lnTo>
                  <a:lnTo>
                    <a:pt x="89" y="684"/>
                  </a:lnTo>
                  <a:lnTo>
                    <a:pt x="89" y="725"/>
                  </a:lnTo>
                  <a:lnTo>
                    <a:pt x="64" y="725"/>
                  </a:lnTo>
                  <a:close/>
                  <a:moveTo>
                    <a:pt x="33" y="725"/>
                  </a:moveTo>
                  <a:lnTo>
                    <a:pt x="33" y="684"/>
                  </a:lnTo>
                  <a:lnTo>
                    <a:pt x="58" y="684"/>
                  </a:lnTo>
                  <a:lnTo>
                    <a:pt x="58" y="725"/>
                  </a:lnTo>
                  <a:lnTo>
                    <a:pt x="33" y="725"/>
                  </a:lnTo>
                  <a:close/>
                  <a:moveTo>
                    <a:pt x="0" y="725"/>
                  </a:moveTo>
                  <a:lnTo>
                    <a:pt x="0" y="684"/>
                  </a:lnTo>
                  <a:lnTo>
                    <a:pt x="26" y="684"/>
                  </a:lnTo>
                  <a:lnTo>
                    <a:pt x="26" y="725"/>
                  </a:lnTo>
                  <a:lnTo>
                    <a:pt x="0" y="725"/>
                  </a:lnTo>
                  <a:close/>
                  <a:moveTo>
                    <a:pt x="0" y="679"/>
                  </a:moveTo>
                  <a:lnTo>
                    <a:pt x="0" y="651"/>
                  </a:lnTo>
                  <a:lnTo>
                    <a:pt x="26" y="651"/>
                  </a:lnTo>
                  <a:lnTo>
                    <a:pt x="26" y="679"/>
                  </a:lnTo>
                  <a:lnTo>
                    <a:pt x="0" y="679"/>
                  </a:lnTo>
                  <a:close/>
                  <a:moveTo>
                    <a:pt x="0" y="646"/>
                  </a:moveTo>
                  <a:lnTo>
                    <a:pt x="0" y="620"/>
                  </a:lnTo>
                  <a:lnTo>
                    <a:pt x="26" y="620"/>
                  </a:lnTo>
                  <a:lnTo>
                    <a:pt x="26" y="646"/>
                  </a:lnTo>
                  <a:lnTo>
                    <a:pt x="0" y="646"/>
                  </a:lnTo>
                  <a:close/>
                  <a:moveTo>
                    <a:pt x="0" y="391"/>
                  </a:moveTo>
                  <a:lnTo>
                    <a:pt x="0" y="364"/>
                  </a:lnTo>
                  <a:lnTo>
                    <a:pt x="26" y="364"/>
                  </a:lnTo>
                  <a:lnTo>
                    <a:pt x="26" y="391"/>
                  </a:lnTo>
                  <a:lnTo>
                    <a:pt x="0" y="391"/>
                  </a:lnTo>
                  <a:close/>
                  <a:moveTo>
                    <a:pt x="0" y="359"/>
                  </a:moveTo>
                  <a:lnTo>
                    <a:pt x="0" y="333"/>
                  </a:lnTo>
                  <a:lnTo>
                    <a:pt x="26" y="333"/>
                  </a:lnTo>
                  <a:lnTo>
                    <a:pt x="26" y="359"/>
                  </a:lnTo>
                  <a:lnTo>
                    <a:pt x="0" y="359"/>
                  </a:lnTo>
                  <a:close/>
                  <a:moveTo>
                    <a:pt x="0" y="328"/>
                  </a:moveTo>
                  <a:lnTo>
                    <a:pt x="0" y="300"/>
                  </a:lnTo>
                  <a:lnTo>
                    <a:pt x="26" y="300"/>
                  </a:lnTo>
                  <a:lnTo>
                    <a:pt x="26" y="328"/>
                  </a:lnTo>
                  <a:lnTo>
                    <a:pt x="0" y="328"/>
                  </a:lnTo>
                  <a:close/>
                  <a:moveTo>
                    <a:pt x="0" y="295"/>
                  </a:moveTo>
                  <a:lnTo>
                    <a:pt x="0" y="252"/>
                  </a:lnTo>
                  <a:lnTo>
                    <a:pt x="26" y="252"/>
                  </a:lnTo>
                  <a:lnTo>
                    <a:pt x="26" y="295"/>
                  </a:lnTo>
                  <a:lnTo>
                    <a:pt x="0" y="295"/>
                  </a:lnTo>
                  <a:close/>
                  <a:moveTo>
                    <a:pt x="0" y="237"/>
                  </a:moveTo>
                  <a:lnTo>
                    <a:pt x="0" y="211"/>
                  </a:lnTo>
                  <a:lnTo>
                    <a:pt x="26" y="211"/>
                  </a:lnTo>
                  <a:lnTo>
                    <a:pt x="26" y="237"/>
                  </a:lnTo>
                  <a:lnTo>
                    <a:pt x="0" y="237"/>
                  </a:lnTo>
                  <a:close/>
                  <a:moveTo>
                    <a:pt x="0" y="205"/>
                  </a:moveTo>
                  <a:lnTo>
                    <a:pt x="0" y="178"/>
                  </a:lnTo>
                  <a:lnTo>
                    <a:pt x="26" y="178"/>
                  </a:lnTo>
                  <a:lnTo>
                    <a:pt x="26" y="205"/>
                  </a:lnTo>
                  <a:lnTo>
                    <a:pt x="0" y="205"/>
                  </a:lnTo>
                  <a:close/>
                  <a:moveTo>
                    <a:pt x="0" y="173"/>
                  </a:moveTo>
                  <a:lnTo>
                    <a:pt x="0" y="147"/>
                  </a:lnTo>
                  <a:lnTo>
                    <a:pt x="26" y="147"/>
                  </a:lnTo>
                  <a:lnTo>
                    <a:pt x="26" y="173"/>
                  </a:lnTo>
                  <a:lnTo>
                    <a:pt x="0" y="173"/>
                  </a:lnTo>
                  <a:close/>
                  <a:moveTo>
                    <a:pt x="0" y="27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56" y="27"/>
                  </a:lnTo>
                  <a:lnTo>
                    <a:pt x="0" y="27"/>
                  </a:lnTo>
                  <a:close/>
                  <a:moveTo>
                    <a:pt x="61" y="27"/>
                  </a:moveTo>
                  <a:lnTo>
                    <a:pt x="61" y="0"/>
                  </a:lnTo>
                  <a:lnTo>
                    <a:pt x="122" y="0"/>
                  </a:lnTo>
                  <a:lnTo>
                    <a:pt x="122" y="27"/>
                  </a:lnTo>
                  <a:lnTo>
                    <a:pt x="61" y="27"/>
                  </a:lnTo>
                  <a:close/>
                  <a:moveTo>
                    <a:pt x="128" y="27"/>
                  </a:moveTo>
                  <a:lnTo>
                    <a:pt x="128" y="0"/>
                  </a:lnTo>
                  <a:lnTo>
                    <a:pt x="153" y="0"/>
                  </a:lnTo>
                  <a:lnTo>
                    <a:pt x="153" y="27"/>
                  </a:lnTo>
                  <a:lnTo>
                    <a:pt x="128" y="27"/>
                  </a:lnTo>
                  <a:close/>
                  <a:moveTo>
                    <a:pt x="128" y="61"/>
                  </a:moveTo>
                  <a:lnTo>
                    <a:pt x="128" y="35"/>
                  </a:lnTo>
                  <a:lnTo>
                    <a:pt x="153" y="35"/>
                  </a:lnTo>
                  <a:lnTo>
                    <a:pt x="153" y="61"/>
                  </a:lnTo>
                  <a:lnTo>
                    <a:pt x="128" y="61"/>
                  </a:lnTo>
                  <a:close/>
                  <a:moveTo>
                    <a:pt x="128" y="96"/>
                  </a:moveTo>
                  <a:lnTo>
                    <a:pt x="128" y="69"/>
                  </a:lnTo>
                  <a:lnTo>
                    <a:pt x="153" y="69"/>
                  </a:lnTo>
                  <a:lnTo>
                    <a:pt x="153" y="96"/>
                  </a:lnTo>
                  <a:lnTo>
                    <a:pt x="128" y="96"/>
                  </a:lnTo>
                  <a:close/>
                  <a:moveTo>
                    <a:pt x="128" y="130"/>
                  </a:moveTo>
                  <a:lnTo>
                    <a:pt x="128" y="104"/>
                  </a:lnTo>
                  <a:lnTo>
                    <a:pt x="153" y="104"/>
                  </a:lnTo>
                  <a:lnTo>
                    <a:pt x="153" y="130"/>
                  </a:lnTo>
                  <a:lnTo>
                    <a:pt x="128" y="130"/>
                  </a:lnTo>
                  <a:close/>
                  <a:moveTo>
                    <a:pt x="128" y="173"/>
                  </a:moveTo>
                  <a:lnTo>
                    <a:pt x="128" y="147"/>
                  </a:lnTo>
                  <a:lnTo>
                    <a:pt x="153" y="147"/>
                  </a:lnTo>
                  <a:lnTo>
                    <a:pt x="153" y="173"/>
                  </a:lnTo>
                  <a:lnTo>
                    <a:pt x="128" y="173"/>
                  </a:lnTo>
                  <a:close/>
                  <a:moveTo>
                    <a:pt x="95" y="173"/>
                  </a:moveTo>
                  <a:lnTo>
                    <a:pt x="95" y="147"/>
                  </a:lnTo>
                  <a:lnTo>
                    <a:pt x="122" y="147"/>
                  </a:lnTo>
                  <a:lnTo>
                    <a:pt x="122" y="173"/>
                  </a:lnTo>
                  <a:lnTo>
                    <a:pt x="95" y="173"/>
                  </a:lnTo>
                  <a:close/>
                  <a:moveTo>
                    <a:pt x="33" y="205"/>
                  </a:moveTo>
                  <a:lnTo>
                    <a:pt x="33" y="178"/>
                  </a:lnTo>
                  <a:lnTo>
                    <a:pt x="58" y="178"/>
                  </a:lnTo>
                  <a:lnTo>
                    <a:pt x="58" y="205"/>
                  </a:lnTo>
                  <a:lnTo>
                    <a:pt x="33" y="205"/>
                  </a:lnTo>
                  <a:close/>
                  <a:moveTo>
                    <a:pt x="33" y="328"/>
                  </a:moveTo>
                  <a:lnTo>
                    <a:pt x="33" y="252"/>
                  </a:lnTo>
                  <a:lnTo>
                    <a:pt x="58" y="252"/>
                  </a:lnTo>
                  <a:lnTo>
                    <a:pt x="58" y="328"/>
                  </a:lnTo>
                  <a:lnTo>
                    <a:pt x="33" y="328"/>
                  </a:lnTo>
                  <a:close/>
                  <a:moveTo>
                    <a:pt x="65" y="295"/>
                  </a:moveTo>
                  <a:lnTo>
                    <a:pt x="65" y="252"/>
                  </a:lnTo>
                  <a:lnTo>
                    <a:pt x="121" y="252"/>
                  </a:lnTo>
                  <a:lnTo>
                    <a:pt x="121" y="295"/>
                  </a:lnTo>
                  <a:lnTo>
                    <a:pt x="65" y="295"/>
                  </a:lnTo>
                  <a:close/>
                  <a:moveTo>
                    <a:pt x="95" y="237"/>
                  </a:moveTo>
                  <a:lnTo>
                    <a:pt x="95" y="211"/>
                  </a:lnTo>
                  <a:lnTo>
                    <a:pt x="122" y="211"/>
                  </a:lnTo>
                  <a:lnTo>
                    <a:pt x="122" y="237"/>
                  </a:lnTo>
                  <a:lnTo>
                    <a:pt x="95" y="237"/>
                  </a:lnTo>
                  <a:close/>
                  <a:moveTo>
                    <a:pt x="95" y="205"/>
                  </a:moveTo>
                  <a:lnTo>
                    <a:pt x="95" y="178"/>
                  </a:lnTo>
                  <a:lnTo>
                    <a:pt x="122" y="178"/>
                  </a:lnTo>
                  <a:lnTo>
                    <a:pt x="122" y="205"/>
                  </a:lnTo>
                  <a:lnTo>
                    <a:pt x="95" y="205"/>
                  </a:lnTo>
                  <a:close/>
                  <a:moveTo>
                    <a:pt x="128" y="205"/>
                  </a:moveTo>
                  <a:lnTo>
                    <a:pt x="128" y="178"/>
                  </a:lnTo>
                  <a:lnTo>
                    <a:pt x="153" y="178"/>
                  </a:lnTo>
                  <a:lnTo>
                    <a:pt x="153" y="205"/>
                  </a:lnTo>
                  <a:lnTo>
                    <a:pt x="128" y="205"/>
                  </a:lnTo>
                  <a:close/>
                  <a:moveTo>
                    <a:pt x="128" y="295"/>
                  </a:moveTo>
                  <a:lnTo>
                    <a:pt x="128" y="252"/>
                  </a:lnTo>
                  <a:lnTo>
                    <a:pt x="153" y="252"/>
                  </a:lnTo>
                  <a:lnTo>
                    <a:pt x="153" y="295"/>
                  </a:lnTo>
                  <a:lnTo>
                    <a:pt x="128" y="295"/>
                  </a:lnTo>
                  <a:close/>
                  <a:moveTo>
                    <a:pt x="195" y="40"/>
                  </a:moveTo>
                  <a:lnTo>
                    <a:pt x="195" y="18"/>
                  </a:lnTo>
                  <a:lnTo>
                    <a:pt x="200" y="18"/>
                  </a:lnTo>
                  <a:lnTo>
                    <a:pt x="200" y="40"/>
                  </a:lnTo>
                  <a:lnTo>
                    <a:pt x="195" y="40"/>
                  </a:lnTo>
                  <a:close/>
                  <a:moveTo>
                    <a:pt x="195" y="72"/>
                  </a:moveTo>
                  <a:lnTo>
                    <a:pt x="195" y="51"/>
                  </a:lnTo>
                  <a:lnTo>
                    <a:pt x="200" y="51"/>
                  </a:lnTo>
                  <a:lnTo>
                    <a:pt x="200" y="72"/>
                  </a:lnTo>
                  <a:lnTo>
                    <a:pt x="195" y="72"/>
                  </a:lnTo>
                  <a:close/>
                  <a:moveTo>
                    <a:pt x="179" y="173"/>
                  </a:moveTo>
                  <a:lnTo>
                    <a:pt x="179" y="147"/>
                  </a:lnTo>
                  <a:lnTo>
                    <a:pt x="205" y="147"/>
                  </a:lnTo>
                  <a:lnTo>
                    <a:pt x="205" y="173"/>
                  </a:lnTo>
                  <a:lnTo>
                    <a:pt x="179" y="173"/>
                  </a:lnTo>
                  <a:close/>
                  <a:moveTo>
                    <a:pt x="179" y="205"/>
                  </a:moveTo>
                  <a:lnTo>
                    <a:pt x="179" y="178"/>
                  </a:lnTo>
                  <a:lnTo>
                    <a:pt x="205" y="178"/>
                  </a:lnTo>
                  <a:lnTo>
                    <a:pt x="205" y="205"/>
                  </a:lnTo>
                  <a:lnTo>
                    <a:pt x="179" y="205"/>
                  </a:lnTo>
                  <a:close/>
                  <a:moveTo>
                    <a:pt x="179" y="237"/>
                  </a:moveTo>
                  <a:lnTo>
                    <a:pt x="179" y="211"/>
                  </a:lnTo>
                  <a:lnTo>
                    <a:pt x="205" y="211"/>
                  </a:lnTo>
                  <a:lnTo>
                    <a:pt x="205" y="237"/>
                  </a:lnTo>
                  <a:lnTo>
                    <a:pt x="179" y="237"/>
                  </a:lnTo>
                  <a:close/>
                  <a:moveTo>
                    <a:pt x="179" y="433"/>
                  </a:moveTo>
                  <a:lnTo>
                    <a:pt x="179" y="407"/>
                  </a:lnTo>
                  <a:lnTo>
                    <a:pt x="205" y="407"/>
                  </a:lnTo>
                  <a:lnTo>
                    <a:pt x="205" y="433"/>
                  </a:lnTo>
                  <a:lnTo>
                    <a:pt x="179" y="433"/>
                  </a:lnTo>
                  <a:close/>
                  <a:moveTo>
                    <a:pt x="179" y="465"/>
                  </a:moveTo>
                  <a:lnTo>
                    <a:pt x="179" y="439"/>
                  </a:lnTo>
                  <a:lnTo>
                    <a:pt x="205" y="439"/>
                  </a:lnTo>
                  <a:lnTo>
                    <a:pt x="205" y="465"/>
                  </a:lnTo>
                  <a:lnTo>
                    <a:pt x="179" y="465"/>
                  </a:lnTo>
                  <a:close/>
                  <a:moveTo>
                    <a:pt x="179" y="497"/>
                  </a:moveTo>
                  <a:lnTo>
                    <a:pt x="179" y="471"/>
                  </a:lnTo>
                  <a:lnTo>
                    <a:pt x="205" y="471"/>
                  </a:lnTo>
                  <a:lnTo>
                    <a:pt x="205" y="497"/>
                  </a:lnTo>
                  <a:lnTo>
                    <a:pt x="179" y="497"/>
                  </a:lnTo>
                  <a:close/>
                  <a:moveTo>
                    <a:pt x="179" y="529"/>
                  </a:moveTo>
                  <a:lnTo>
                    <a:pt x="179" y="503"/>
                  </a:lnTo>
                  <a:lnTo>
                    <a:pt x="205" y="503"/>
                  </a:lnTo>
                  <a:lnTo>
                    <a:pt x="205" y="529"/>
                  </a:lnTo>
                  <a:lnTo>
                    <a:pt x="179" y="529"/>
                  </a:lnTo>
                  <a:close/>
                  <a:moveTo>
                    <a:pt x="128" y="237"/>
                  </a:moveTo>
                  <a:lnTo>
                    <a:pt x="128" y="211"/>
                  </a:lnTo>
                  <a:lnTo>
                    <a:pt x="153" y="211"/>
                  </a:lnTo>
                  <a:lnTo>
                    <a:pt x="153" y="237"/>
                  </a:lnTo>
                  <a:lnTo>
                    <a:pt x="128" y="237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ru-RU" sz="1286">
                <a:solidFill>
                  <a:prstClr val="black"/>
                </a:solidFill>
              </a:endParaRPr>
            </a:p>
          </p:txBody>
        </p:sp>
      </p:grpSp>
      <p:sp>
        <p:nvSpPr>
          <p:cNvPr id="491" name="Прямоугольная выноска 490"/>
          <p:cNvSpPr/>
          <p:nvPr/>
        </p:nvSpPr>
        <p:spPr bwMode="auto">
          <a:xfrm>
            <a:off x="6768374" y="3535611"/>
            <a:ext cx="650329" cy="348098"/>
          </a:xfrm>
          <a:prstGeom prst="wedgeRectCallout">
            <a:avLst>
              <a:gd name="adj1" fmla="val 68800"/>
              <a:gd name="adj2" fmla="val 5018"/>
            </a:avLst>
          </a:prstGeom>
          <a:solidFill>
            <a:srgbClr val="CCEC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ru-RU" sz="554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АРМ 3</a:t>
            </a:r>
          </a:p>
          <a:p>
            <a:pPr algn="ctr" defTabSz="914400">
              <a:defRPr/>
            </a:pPr>
            <a:r>
              <a:rPr lang="ru-RU" sz="554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Оперативный дежурный ЕДДС </a:t>
            </a:r>
          </a:p>
        </p:txBody>
      </p:sp>
      <p:sp>
        <p:nvSpPr>
          <p:cNvPr id="493" name="Freeform 124"/>
          <p:cNvSpPr>
            <a:spLocks noEditPoints="1"/>
          </p:cNvSpPr>
          <p:nvPr/>
        </p:nvSpPr>
        <p:spPr bwMode="auto">
          <a:xfrm>
            <a:off x="6012201" y="4229263"/>
            <a:ext cx="157727" cy="190677"/>
          </a:xfrm>
          <a:custGeom>
            <a:avLst/>
            <a:gdLst>
              <a:gd name="T0" fmla="*/ 163083 w 732"/>
              <a:gd name="T1" fmla="*/ 162861 h 726"/>
              <a:gd name="T2" fmla="*/ 163083 w 732"/>
              <a:gd name="T3" fmla="*/ 79769 h 726"/>
              <a:gd name="T4" fmla="*/ 122476 w 732"/>
              <a:gd name="T5" fmla="*/ 30578 h 726"/>
              <a:gd name="T6" fmla="*/ 122476 w 732"/>
              <a:gd name="T7" fmla="*/ 30578 h 726"/>
              <a:gd name="T8" fmla="*/ 69425 w 732"/>
              <a:gd name="T9" fmla="*/ 30578 h 726"/>
              <a:gd name="T10" fmla="*/ 57636 w 732"/>
              <a:gd name="T11" fmla="*/ 20607 h 726"/>
              <a:gd name="T12" fmla="*/ 49121 w 732"/>
              <a:gd name="T13" fmla="*/ 20607 h 726"/>
              <a:gd name="T14" fmla="*/ 0 w 732"/>
              <a:gd name="T15" fmla="*/ 81098 h 726"/>
              <a:gd name="T16" fmla="*/ 0 w 732"/>
              <a:gd name="T17" fmla="*/ 81098 h 726"/>
              <a:gd name="T18" fmla="*/ 0 w 732"/>
              <a:gd name="T19" fmla="*/ 81098 h 726"/>
              <a:gd name="T20" fmla="*/ 0 w 732"/>
              <a:gd name="T21" fmla="*/ 161531 h 726"/>
              <a:gd name="T22" fmla="*/ 49121 w 732"/>
              <a:gd name="T23" fmla="*/ 222023 h 726"/>
              <a:gd name="T24" fmla="*/ 49121 w 732"/>
              <a:gd name="T25" fmla="*/ 222023 h 726"/>
              <a:gd name="T26" fmla="*/ 49121 w 732"/>
              <a:gd name="T27" fmla="*/ 222023 h 726"/>
              <a:gd name="T28" fmla="*/ 58291 w 732"/>
              <a:gd name="T29" fmla="*/ 222023 h 726"/>
              <a:gd name="T30" fmla="*/ 69425 w 732"/>
              <a:gd name="T31" fmla="*/ 211387 h 726"/>
              <a:gd name="T32" fmla="*/ 69425 w 732"/>
              <a:gd name="T33" fmla="*/ 211387 h 726"/>
              <a:gd name="T34" fmla="*/ 123131 w 732"/>
              <a:gd name="T35" fmla="*/ 211387 h 726"/>
              <a:gd name="T36" fmla="*/ 163083 w 732"/>
              <a:gd name="T37" fmla="*/ 162861 h 726"/>
              <a:gd name="T38" fmla="*/ 163738 w 732"/>
              <a:gd name="T39" fmla="*/ 120982 h 726"/>
              <a:gd name="T40" fmla="*/ 159153 w 732"/>
              <a:gd name="T41" fmla="*/ 191445 h 726"/>
              <a:gd name="T42" fmla="*/ 163083 w 732"/>
              <a:gd name="T43" fmla="*/ 206734 h 726"/>
              <a:gd name="T44" fmla="*/ 171597 w 732"/>
              <a:gd name="T45" fmla="*/ 206734 h 726"/>
              <a:gd name="T46" fmla="*/ 195831 w 732"/>
              <a:gd name="T47" fmla="*/ 120982 h 726"/>
              <a:gd name="T48" fmla="*/ 171597 w 732"/>
              <a:gd name="T49" fmla="*/ 35231 h 726"/>
              <a:gd name="T50" fmla="*/ 159153 w 732"/>
              <a:gd name="T51" fmla="*/ 40549 h 726"/>
              <a:gd name="T52" fmla="*/ 159153 w 732"/>
              <a:gd name="T53" fmla="*/ 50520 h 726"/>
              <a:gd name="T54" fmla="*/ 159153 w 732"/>
              <a:gd name="T55" fmla="*/ 50520 h 726"/>
              <a:gd name="T56" fmla="*/ 163738 w 732"/>
              <a:gd name="T57" fmla="*/ 120982 h 726"/>
              <a:gd name="T58" fmla="*/ 56981 w 732"/>
              <a:gd name="T59" fmla="*/ 15289 h 726"/>
              <a:gd name="T60" fmla="*/ 69425 w 732"/>
              <a:gd name="T61" fmla="*/ 30578 h 726"/>
              <a:gd name="T62" fmla="*/ 69425 w 732"/>
              <a:gd name="T63" fmla="*/ 30578 h 726"/>
              <a:gd name="T64" fmla="*/ 142780 w 732"/>
              <a:gd name="T65" fmla="*/ 30578 h 726"/>
              <a:gd name="T66" fmla="*/ 155224 w 732"/>
              <a:gd name="T67" fmla="*/ 15289 h 726"/>
              <a:gd name="T68" fmla="*/ 142780 w 732"/>
              <a:gd name="T69" fmla="*/ 0 h 726"/>
              <a:gd name="T70" fmla="*/ 69425 w 732"/>
              <a:gd name="T71" fmla="*/ 0 h 726"/>
              <a:gd name="T72" fmla="*/ 56981 w 732"/>
              <a:gd name="T73" fmla="*/ 15289 h 726"/>
              <a:gd name="T74" fmla="*/ 56981 w 732"/>
              <a:gd name="T75" fmla="*/ 15289 h 726"/>
              <a:gd name="T76" fmla="*/ 56981 w 732"/>
              <a:gd name="T77" fmla="*/ 226676 h 726"/>
              <a:gd name="T78" fmla="*/ 69425 w 732"/>
              <a:gd name="T79" fmla="*/ 241965 h 726"/>
              <a:gd name="T80" fmla="*/ 69425 w 732"/>
              <a:gd name="T81" fmla="*/ 241965 h 726"/>
              <a:gd name="T82" fmla="*/ 142780 w 732"/>
              <a:gd name="T83" fmla="*/ 241965 h 726"/>
              <a:gd name="T84" fmla="*/ 155224 w 732"/>
              <a:gd name="T85" fmla="*/ 226676 h 726"/>
              <a:gd name="T86" fmla="*/ 142780 w 732"/>
              <a:gd name="T87" fmla="*/ 211387 h 726"/>
              <a:gd name="T88" fmla="*/ 69425 w 732"/>
              <a:gd name="T89" fmla="*/ 211387 h 726"/>
              <a:gd name="T90" fmla="*/ 56981 w 732"/>
              <a:gd name="T91" fmla="*/ 226676 h 726"/>
              <a:gd name="T92" fmla="*/ 56981 w 732"/>
              <a:gd name="T93" fmla="*/ 226676 h 726"/>
              <a:gd name="T94" fmla="*/ 56981 w 732"/>
              <a:gd name="T95" fmla="*/ 226676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32"/>
              <a:gd name="T145" fmla="*/ 0 h 726"/>
              <a:gd name="T146" fmla="*/ 732 w 732"/>
              <a:gd name="T147" fmla="*/ 726 h 72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32" h="726">
                <a:moveTo>
                  <a:pt x="603" y="488"/>
                </a:moveTo>
                <a:cubicBezTo>
                  <a:pt x="609" y="405"/>
                  <a:pt x="609" y="322"/>
                  <a:pt x="604" y="239"/>
                </a:cubicBezTo>
                <a:cubicBezTo>
                  <a:pt x="572" y="174"/>
                  <a:pt x="519" y="122"/>
                  <a:pt x="454" y="91"/>
                </a:cubicBezTo>
                <a:lnTo>
                  <a:pt x="257" y="91"/>
                </a:lnTo>
                <a:cubicBezTo>
                  <a:pt x="238" y="91"/>
                  <a:pt x="221" y="79"/>
                  <a:pt x="214" y="61"/>
                </a:cubicBezTo>
                <a:lnTo>
                  <a:pt x="182" y="61"/>
                </a:lnTo>
                <a:cubicBezTo>
                  <a:pt x="81" y="61"/>
                  <a:pt x="0" y="143"/>
                  <a:pt x="0" y="243"/>
                </a:cubicBezTo>
                <a:cubicBezTo>
                  <a:pt x="0" y="243"/>
                  <a:pt x="0" y="243"/>
                  <a:pt x="0" y="243"/>
                </a:cubicBezTo>
                <a:lnTo>
                  <a:pt x="0" y="485"/>
                </a:lnTo>
                <a:cubicBezTo>
                  <a:pt x="0" y="585"/>
                  <a:pt x="81" y="666"/>
                  <a:pt x="182" y="666"/>
                </a:cubicBezTo>
                <a:cubicBezTo>
                  <a:pt x="182" y="666"/>
                  <a:pt x="182" y="666"/>
                  <a:pt x="182" y="666"/>
                </a:cubicBezTo>
                <a:lnTo>
                  <a:pt x="215" y="666"/>
                </a:lnTo>
                <a:cubicBezTo>
                  <a:pt x="221" y="648"/>
                  <a:pt x="238" y="635"/>
                  <a:pt x="257" y="635"/>
                </a:cubicBezTo>
                <a:lnTo>
                  <a:pt x="455" y="635"/>
                </a:lnTo>
                <a:cubicBezTo>
                  <a:pt x="520" y="604"/>
                  <a:pt x="572" y="553"/>
                  <a:pt x="603" y="488"/>
                </a:cubicBezTo>
                <a:close/>
                <a:moveTo>
                  <a:pt x="605" y="363"/>
                </a:moveTo>
                <a:cubicBezTo>
                  <a:pt x="611" y="434"/>
                  <a:pt x="606" y="505"/>
                  <a:pt x="589" y="575"/>
                </a:cubicBezTo>
                <a:cubicBezTo>
                  <a:pt x="581" y="591"/>
                  <a:pt x="588" y="612"/>
                  <a:pt x="604" y="620"/>
                </a:cubicBezTo>
                <a:cubicBezTo>
                  <a:pt x="614" y="625"/>
                  <a:pt x="625" y="625"/>
                  <a:pt x="634" y="620"/>
                </a:cubicBezTo>
                <a:cubicBezTo>
                  <a:pt x="699" y="550"/>
                  <a:pt x="731" y="457"/>
                  <a:pt x="725" y="363"/>
                </a:cubicBezTo>
                <a:cubicBezTo>
                  <a:pt x="732" y="268"/>
                  <a:pt x="699" y="175"/>
                  <a:pt x="634" y="106"/>
                </a:cubicBezTo>
                <a:cubicBezTo>
                  <a:pt x="617" y="98"/>
                  <a:pt x="597" y="105"/>
                  <a:pt x="589" y="122"/>
                </a:cubicBezTo>
                <a:cubicBezTo>
                  <a:pt x="585" y="131"/>
                  <a:pt x="585" y="142"/>
                  <a:pt x="589" y="151"/>
                </a:cubicBezTo>
                <a:cubicBezTo>
                  <a:pt x="606" y="221"/>
                  <a:pt x="612" y="292"/>
                  <a:pt x="605" y="363"/>
                </a:cubicBezTo>
                <a:close/>
                <a:moveTo>
                  <a:pt x="212" y="46"/>
                </a:moveTo>
                <a:cubicBezTo>
                  <a:pt x="212" y="71"/>
                  <a:pt x="232" y="91"/>
                  <a:pt x="257" y="91"/>
                </a:cubicBezTo>
                <a:lnTo>
                  <a:pt x="529" y="91"/>
                </a:lnTo>
                <a:cubicBezTo>
                  <a:pt x="554" y="91"/>
                  <a:pt x="574" y="71"/>
                  <a:pt x="574" y="46"/>
                </a:cubicBezTo>
                <a:cubicBezTo>
                  <a:pt x="575" y="21"/>
                  <a:pt x="554" y="0"/>
                  <a:pt x="529" y="0"/>
                </a:cubicBezTo>
                <a:lnTo>
                  <a:pt x="257" y="0"/>
                </a:lnTo>
                <a:cubicBezTo>
                  <a:pt x="232" y="0"/>
                  <a:pt x="212" y="21"/>
                  <a:pt x="212" y="46"/>
                </a:cubicBezTo>
                <a:cubicBezTo>
                  <a:pt x="212" y="46"/>
                  <a:pt x="212" y="46"/>
                  <a:pt x="212" y="46"/>
                </a:cubicBezTo>
                <a:close/>
                <a:moveTo>
                  <a:pt x="212" y="681"/>
                </a:moveTo>
                <a:cubicBezTo>
                  <a:pt x="212" y="706"/>
                  <a:pt x="232" y="726"/>
                  <a:pt x="257" y="726"/>
                </a:cubicBezTo>
                <a:cubicBezTo>
                  <a:pt x="257" y="726"/>
                  <a:pt x="257" y="726"/>
                  <a:pt x="257" y="726"/>
                </a:cubicBezTo>
                <a:lnTo>
                  <a:pt x="529" y="726"/>
                </a:lnTo>
                <a:cubicBezTo>
                  <a:pt x="554" y="726"/>
                  <a:pt x="575" y="706"/>
                  <a:pt x="575" y="680"/>
                </a:cubicBezTo>
                <a:cubicBezTo>
                  <a:pt x="575" y="655"/>
                  <a:pt x="554" y="635"/>
                  <a:pt x="529" y="635"/>
                </a:cubicBezTo>
                <a:lnTo>
                  <a:pt x="257" y="635"/>
                </a:lnTo>
                <a:cubicBezTo>
                  <a:pt x="232" y="635"/>
                  <a:pt x="212" y="655"/>
                  <a:pt x="212" y="680"/>
                </a:cubicBezTo>
                <a:cubicBezTo>
                  <a:pt x="212" y="680"/>
                  <a:pt x="212" y="680"/>
                  <a:pt x="212" y="680"/>
                </a:cubicBezTo>
                <a:lnTo>
                  <a:pt x="212" y="681"/>
                </a:lnTo>
                <a:close/>
              </a:path>
            </a:pathLst>
          </a:custGeom>
          <a:solidFill>
            <a:srgbClr val="D1630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97" name="Freeform 124"/>
          <p:cNvSpPr>
            <a:spLocks noEditPoints="1"/>
          </p:cNvSpPr>
          <p:nvPr/>
        </p:nvSpPr>
        <p:spPr bwMode="auto">
          <a:xfrm>
            <a:off x="5977246" y="3237621"/>
            <a:ext cx="157727" cy="190677"/>
          </a:xfrm>
          <a:custGeom>
            <a:avLst/>
            <a:gdLst>
              <a:gd name="T0" fmla="*/ 163083 w 732"/>
              <a:gd name="T1" fmla="*/ 162861 h 726"/>
              <a:gd name="T2" fmla="*/ 163083 w 732"/>
              <a:gd name="T3" fmla="*/ 79769 h 726"/>
              <a:gd name="T4" fmla="*/ 122476 w 732"/>
              <a:gd name="T5" fmla="*/ 30578 h 726"/>
              <a:gd name="T6" fmla="*/ 122476 w 732"/>
              <a:gd name="T7" fmla="*/ 30578 h 726"/>
              <a:gd name="T8" fmla="*/ 69425 w 732"/>
              <a:gd name="T9" fmla="*/ 30578 h 726"/>
              <a:gd name="T10" fmla="*/ 57636 w 732"/>
              <a:gd name="T11" fmla="*/ 20607 h 726"/>
              <a:gd name="T12" fmla="*/ 49121 w 732"/>
              <a:gd name="T13" fmla="*/ 20607 h 726"/>
              <a:gd name="T14" fmla="*/ 0 w 732"/>
              <a:gd name="T15" fmla="*/ 81098 h 726"/>
              <a:gd name="T16" fmla="*/ 0 w 732"/>
              <a:gd name="T17" fmla="*/ 81098 h 726"/>
              <a:gd name="T18" fmla="*/ 0 w 732"/>
              <a:gd name="T19" fmla="*/ 81098 h 726"/>
              <a:gd name="T20" fmla="*/ 0 w 732"/>
              <a:gd name="T21" fmla="*/ 161531 h 726"/>
              <a:gd name="T22" fmla="*/ 49121 w 732"/>
              <a:gd name="T23" fmla="*/ 222023 h 726"/>
              <a:gd name="T24" fmla="*/ 49121 w 732"/>
              <a:gd name="T25" fmla="*/ 222023 h 726"/>
              <a:gd name="T26" fmla="*/ 49121 w 732"/>
              <a:gd name="T27" fmla="*/ 222023 h 726"/>
              <a:gd name="T28" fmla="*/ 58291 w 732"/>
              <a:gd name="T29" fmla="*/ 222023 h 726"/>
              <a:gd name="T30" fmla="*/ 69425 w 732"/>
              <a:gd name="T31" fmla="*/ 211387 h 726"/>
              <a:gd name="T32" fmla="*/ 69425 w 732"/>
              <a:gd name="T33" fmla="*/ 211387 h 726"/>
              <a:gd name="T34" fmla="*/ 123131 w 732"/>
              <a:gd name="T35" fmla="*/ 211387 h 726"/>
              <a:gd name="T36" fmla="*/ 163083 w 732"/>
              <a:gd name="T37" fmla="*/ 162861 h 726"/>
              <a:gd name="T38" fmla="*/ 163738 w 732"/>
              <a:gd name="T39" fmla="*/ 120982 h 726"/>
              <a:gd name="T40" fmla="*/ 159153 w 732"/>
              <a:gd name="T41" fmla="*/ 191445 h 726"/>
              <a:gd name="T42" fmla="*/ 163083 w 732"/>
              <a:gd name="T43" fmla="*/ 206734 h 726"/>
              <a:gd name="T44" fmla="*/ 171597 w 732"/>
              <a:gd name="T45" fmla="*/ 206734 h 726"/>
              <a:gd name="T46" fmla="*/ 195831 w 732"/>
              <a:gd name="T47" fmla="*/ 120982 h 726"/>
              <a:gd name="T48" fmla="*/ 171597 w 732"/>
              <a:gd name="T49" fmla="*/ 35231 h 726"/>
              <a:gd name="T50" fmla="*/ 159153 w 732"/>
              <a:gd name="T51" fmla="*/ 40549 h 726"/>
              <a:gd name="T52" fmla="*/ 159153 w 732"/>
              <a:gd name="T53" fmla="*/ 50520 h 726"/>
              <a:gd name="T54" fmla="*/ 159153 w 732"/>
              <a:gd name="T55" fmla="*/ 50520 h 726"/>
              <a:gd name="T56" fmla="*/ 163738 w 732"/>
              <a:gd name="T57" fmla="*/ 120982 h 726"/>
              <a:gd name="T58" fmla="*/ 56981 w 732"/>
              <a:gd name="T59" fmla="*/ 15289 h 726"/>
              <a:gd name="T60" fmla="*/ 69425 w 732"/>
              <a:gd name="T61" fmla="*/ 30578 h 726"/>
              <a:gd name="T62" fmla="*/ 69425 w 732"/>
              <a:gd name="T63" fmla="*/ 30578 h 726"/>
              <a:gd name="T64" fmla="*/ 142780 w 732"/>
              <a:gd name="T65" fmla="*/ 30578 h 726"/>
              <a:gd name="T66" fmla="*/ 155224 w 732"/>
              <a:gd name="T67" fmla="*/ 15289 h 726"/>
              <a:gd name="T68" fmla="*/ 142780 w 732"/>
              <a:gd name="T69" fmla="*/ 0 h 726"/>
              <a:gd name="T70" fmla="*/ 69425 w 732"/>
              <a:gd name="T71" fmla="*/ 0 h 726"/>
              <a:gd name="T72" fmla="*/ 56981 w 732"/>
              <a:gd name="T73" fmla="*/ 15289 h 726"/>
              <a:gd name="T74" fmla="*/ 56981 w 732"/>
              <a:gd name="T75" fmla="*/ 15289 h 726"/>
              <a:gd name="T76" fmla="*/ 56981 w 732"/>
              <a:gd name="T77" fmla="*/ 226676 h 726"/>
              <a:gd name="T78" fmla="*/ 69425 w 732"/>
              <a:gd name="T79" fmla="*/ 241965 h 726"/>
              <a:gd name="T80" fmla="*/ 69425 w 732"/>
              <a:gd name="T81" fmla="*/ 241965 h 726"/>
              <a:gd name="T82" fmla="*/ 142780 w 732"/>
              <a:gd name="T83" fmla="*/ 241965 h 726"/>
              <a:gd name="T84" fmla="*/ 155224 w 732"/>
              <a:gd name="T85" fmla="*/ 226676 h 726"/>
              <a:gd name="T86" fmla="*/ 142780 w 732"/>
              <a:gd name="T87" fmla="*/ 211387 h 726"/>
              <a:gd name="T88" fmla="*/ 69425 w 732"/>
              <a:gd name="T89" fmla="*/ 211387 h 726"/>
              <a:gd name="T90" fmla="*/ 56981 w 732"/>
              <a:gd name="T91" fmla="*/ 226676 h 726"/>
              <a:gd name="T92" fmla="*/ 56981 w 732"/>
              <a:gd name="T93" fmla="*/ 226676 h 726"/>
              <a:gd name="T94" fmla="*/ 56981 w 732"/>
              <a:gd name="T95" fmla="*/ 226676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32"/>
              <a:gd name="T145" fmla="*/ 0 h 726"/>
              <a:gd name="T146" fmla="*/ 732 w 732"/>
              <a:gd name="T147" fmla="*/ 726 h 72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32" h="726">
                <a:moveTo>
                  <a:pt x="603" y="488"/>
                </a:moveTo>
                <a:cubicBezTo>
                  <a:pt x="609" y="405"/>
                  <a:pt x="609" y="322"/>
                  <a:pt x="604" y="239"/>
                </a:cubicBezTo>
                <a:cubicBezTo>
                  <a:pt x="572" y="174"/>
                  <a:pt x="519" y="122"/>
                  <a:pt x="454" y="91"/>
                </a:cubicBezTo>
                <a:lnTo>
                  <a:pt x="257" y="91"/>
                </a:lnTo>
                <a:cubicBezTo>
                  <a:pt x="238" y="91"/>
                  <a:pt x="221" y="79"/>
                  <a:pt x="214" y="61"/>
                </a:cubicBezTo>
                <a:lnTo>
                  <a:pt x="182" y="61"/>
                </a:lnTo>
                <a:cubicBezTo>
                  <a:pt x="81" y="61"/>
                  <a:pt x="0" y="143"/>
                  <a:pt x="0" y="243"/>
                </a:cubicBezTo>
                <a:cubicBezTo>
                  <a:pt x="0" y="243"/>
                  <a:pt x="0" y="243"/>
                  <a:pt x="0" y="243"/>
                </a:cubicBezTo>
                <a:lnTo>
                  <a:pt x="0" y="485"/>
                </a:lnTo>
                <a:cubicBezTo>
                  <a:pt x="0" y="585"/>
                  <a:pt x="81" y="666"/>
                  <a:pt x="182" y="666"/>
                </a:cubicBezTo>
                <a:cubicBezTo>
                  <a:pt x="182" y="666"/>
                  <a:pt x="182" y="666"/>
                  <a:pt x="182" y="666"/>
                </a:cubicBezTo>
                <a:lnTo>
                  <a:pt x="215" y="666"/>
                </a:lnTo>
                <a:cubicBezTo>
                  <a:pt x="221" y="648"/>
                  <a:pt x="238" y="635"/>
                  <a:pt x="257" y="635"/>
                </a:cubicBezTo>
                <a:lnTo>
                  <a:pt x="455" y="635"/>
                </a:lnTo>
                <a:cubicBezTo>
                  <a:pt x="520" y="604"/>
                  <a:pt x="572" y="553"/>
                  <a:pt x="603" y="488"/>
                </a:cubicBezTo>
                <a:close/>
                <a:moveTo>
                  <a:pt x="605" y="363"/>
                </a:moveTo>
                <a:cubicBezTo>
                  <a:pt x="611" y="434"/>
                  <a:pt x="606" y="505"/>
                  <a:pt x="589" y="575"/>
                </a:cubicBezTo>
                <a:cubicBezTo>
                  <a:pt x="581" y="591"/>
                  <a:pt x="588" y="612"/>
                  <a:pt x="604" y="620"/>
                </a:cubicBezTo>
                <a:cubicBezTo>
                  <a:pt x="614" y="625"/>
                  <a:pt x="625" y="625"/>
                  <a:pt x="634" y="620"/>
                </a:cubicBezTo>
                <a:cubicBezTo>
                  <a:pt x="699" y="550"/>
                  <a:pt x="731" y="457"/>
                  <a:pt x="725" y="363"/>
                </a:cubicBezTo>
                <a:cubicBezTo>
                  <a:pt x="732" y="268"/>
                  <a:pt x="699" y="175"/>
                  <a:pt x="634" y="106"/>
                </a:cubicBezTo>
                <a:cubicBezTo>
                  <a:pt x="617" y="98"/>
                  <a:pt x="597" y="105"/>
                  <a:pt x="589" y="122"/>
                </a:cubicBezTo>
                <a:cubicBezTo>
                  <a:pt x="585" y="131"/>
                  <a:pt x="585" y="142"/>
                  <a:pt x="589" y="151"/>
                </a:cubicBezTo>
                <a:cubicBezTo>
                  <a:pt x="606" y="221"/>
                  <a:pt x="612" y="292"/>
                  <a:pt x="605" y="363"/>
                </a:cubicBezTo>
                <a:close/>
                <a:moveTo>
                  <a:pt x="212" y="46"/>
                </a:moveTo>
                <a:cubicBezTo>
                  <a:pt x="212" y="71"/>
                  <a:pt x="232" y="91"/>
                  <a:pt x="257" y="91"/>
                </a:cubicBezTo>
                <a:lnTo>
                  <a:pt x="529" y="91"/>
                </a:lnTo>
                <a:cubicBezTo>
                  <a:pt x="554" y="91"/>
                  <a:pt x="574" y="71"/>
                  <a:pt x="574" y="46"/>
                </a:cubicBezTo>
                <a:cubicBezTo>
                  <a:pt x="575" y="21"/>
                  <a:pt x="554" y="0"/>
                  <a:pt x="529" y="0"/>
                </a:cubicBezTo>
                <a:lnTo>
                  <a:pt x="257" y="0"/>
                </a:lnTo>
                <a:cubicBezTo>
                  <a:pt x="232" y="0"/>
                  <a:pt x="212" y="21"/>
                  <a:pt x="212" y="46"/>
                </a:cubicBezTo>
                <a:cubicBezTo>
                  <a:pt x="212" y="46"/>
                  <a:pt x="212" y="46"/>
                  <a:pt x="212" y="46"/>
                </a:cubicBezTo>
                <a:close/>
                <a:moveTo>
                  <a:pt x="212" y="681"/>
                </a:moveTo>
                <a:cubicBezTo>
                  <a:pt x="212" y="706"/>
                  <a:pt x="232" y="726"/>
                  <a:pt x="257" y="726"/>
                </a:cubicBezTo>
                <a:cubicBezTo>
                  <a:pt x="257" y="726"/>
                  <a:pt x="257" y="726"/>
                  <a:pt x="257" y="726"/>
                </a:cubicBezTo>
                <a:lnTo>
                  <a:pt x="529" y="726"/>
                </a:lnTo>
                <a:cubicBezTo>
                  <a:pt x="554" y="726"/>
                  <a:pt x="575" y="706"/>
                  <a:pt x="575" y="680"/>
                </a:cubicBezTo>
                <a:cubicBezTo>
                  <a:pt x="575" y="655"/>
                  <a:pt x="554" y="635"/>
                  <a:pt x="529" y="635"/>
                </a:cubicBezTo>
                <a:lnTo>
                  <a:pt x="257" y="635"/>
                </a:lnTo>
                <a:cubicBezTo>
                  <a:pt x="232" y="635"/>
                  <a:pt x="212" y="655"/>
                  <a:pt x="212" y="680"/>
                </a:cubicBezTo>
                <a:cubicBezTo>
                  <a:pt x="212" y="680"/>
                  <a:pt x="212" y="680"/>
                  <a:pt x="212" y="680"/>
                </a:cubicBezTo>
                <a:lnTo>
                  <a:pt x="212" y="681"/>
                </a:lnTo>
                <a:close/>
              </a:path>
            </a:pathLst>
          </a:custGeom>
          <a:solidFill>
            <a:srgbClr val="D1630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98" name="Rectangle 116"/>
          <p:cNvSpPr>
            <a:spLocks noChangeArrowheads="1"/>
          </p:cNvSpPr>
          <p:nvPr/>
        </p:nvSpPr>
        <p:spPr bwMode="auto">
          <a:xfrm>
            <a:off x="5765749" y="3134120"/>
            <a:ext cx="165463" cy="374639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31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31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31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31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89653"/>
            <a:endParaRPr lang="ru-RU" altLang="ru-RU" sz="554">
              <a:solidFill>
                <a:prstClr val="black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773983" y="3122774"/>
            <a:ext cx="134694" cy="425613"/>
            <a:chOff x="5256425" y="3874251"/>
            <a:chExt cx="169724" cy="516998"/>
          </a:xfrm>
        </p:grpSpPr>
        <p:sp>
          <p:nvSpPr>
            <p:cNvPr id="536" name="Rectangle 443"/>
            <p:cNvSpPr>
              <a:spLocks noChangeArrowheads="1"/>
            </p:cNvSpPr>
            <p:nvPr/>
          </p:nvSpPr>
          <p:spPr bwMode="auto">
            <a:xfrm rot="5400000">
              <a:off x="5128974" y="4058284"/>
              <a:ext cx="481207" cy="1131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43192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>
                <a:defRPr/>
              </a:pPr>
              <a:endParaRPr lang="ru-RU" altLang="ru-RU" sz="1846" kern="0">
                <a:solidFill>
                  <a:prstClr val="black"/>
                </a:solidFill>
              </a:endParaRPr>
            </a:p>
          </p:txBody>
        </p:sp>
        <p:sp>
          <p:nvSpPr>
            <p:cNvPr id="537" name="Freeform 444"/>
            <p:cNvSpPr>
              <a:spLocks noEditPoints="1"/>
            </p:cNvSpPr>
            <p:nvPr/>
          </p:nvSpPr>
          <p:spPr bwMode="auto">
            <a:xfrm rot="5400000">
              <a:off x="5072392" y="4094074"/>
              <a:ext cx="481208" cy="113142"/>
            </a:xfrm>
            <a:custGeom>
              <a:avLst/>
              <a:gdLst>
                <a:gd name="T0" fmla="*/ 0 w 2015"/>
                <a:gd name="T1" fmla="*/ 0 h 156"/>
                <a:gd name="T2" fmla="*/ 0 w 2015"/>
                <a:gd name="T3" fmla="*/ 0 h 156"/>
                <a:gd name="T4" fmla="*/ 0 w 2015"/>
                <a:gd name="T5" fmla="*/ 0 h 156"/>
                <a:gd name="T6" fmla="*/ 0 w 2015"/>
                <a:gd name="T7" fmla="*/ 0 h 156"/>
                <a:gd name="T8" fmla="*/ 0 w 2015"/>
                <a:gd name="T9" fmla="*/ 0 h 156"/>
                <a:gd name="T10" fmla="*/ 0 w 2015"/>
                <a:gd name="T11" fmla="*/ 0 h 156"/>
                <a:gd name="T12" fmla="*/ 0 w 2015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5"/>
                <a:gd name="T22" fmla="*/ 0 h 156"/>
                <a:gd name="T23" fmla="*/ 2015 w 201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5" h="156">
                  <a:moveTo>
                    <a:pt x="2015" y="47"/>
                  </a:moveTo>
                  <a:lnTo>
                    <a:pt x="0" y="47"/>
                  </a:lnTo>
                  <a:moveTo>
                    <a:pt x="2015" y="0"/>
                  </a:moveTo>
                  <a:lnTo>
                    <a:pt x="2015" y="156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2015" y="0"/>
                  </a:lnTo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</p:grpSp>
      <p:sp>
        <p:nvSpPr>
          <p:cNvPr id="1399" name="Прямоугольная выноска 1398"/>
          <p:cNvSpPr/>
          <p:nvPr/>
        </p:nvSpPr>
        <p:spPr bwMode="auto">
          <a:xfrm>
            <a:off x="6266329" y="4002445"/>
            <a:ext cx="443165" cy="211935"/>
          </a:xfrm>
          <a:prstGeom prst="wedgeRectCallout">
            <a:avLst>
              <a:gd name="adj1" fmla="val -85869"/>
              <a:gd name="adj2" fmla="val 26948"/>
            </a:avLst>
          </a:prstGeom>
          <a:solidFill>
            <a:srgbClr val="CCEC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ru-RU" sz="554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АРМ </a:t>
            </a:r>
            <a:r>
              <a:rPr lang="ru-RU" sz="554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54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4" name="Group 466"/>
          <p:cNvGrpSpPr>
            <a:grpSpLocks/>
          </p:cNvGrpSpPr>
          <p:nvPr/>
        </p:nvGrpSpPr>
        <p:grpSpPr bwMode="auto">
          <a:xfrm rot="16200000">
            <a:off x="7193441" y="5771501"/>
            <a:ext cx="229753" cy="147124"/>
            <a:chOff x="2355" y="2060"/>
            <a:chExt cx="773" cy="713"/>
          </a:xfrm>
        </p:grpSpPr>
        <p:sp>
          <p:nvSpPr>
            <p:cNvPr id="495" name="Freeform 467"/>
            <p:cNvSpPr>
              <a:spLocks noEditPoints="1"/>
            </p:cNvSpPr>
            <p:nvPr/>
          </p:nvSpPr>
          <p:spPr bwMode="auto">
            <a:xfrm rot="-3565789">
              <a:off x="2425" y="2060"/>
              <a:ext cx="666" cy="705"/>
            </a:xfrm>
            <a:custGeom>
              <a:avLst/>
              <a:gdLst>
                <a:gd name="T0" fmla="*/ 1 w 1026"/>
                <a:gd name="T1" fmla="*/ 1 h 1074"/>
                <a:gd name="T2" fmla="*/ 1 w 1026"/>
                <a:gd name="T3" fmla="*/ 1 h 1074"/>
                <a:gd name="T4" fmla="*/ 1 w 1026"/>
                <a:gd name="T5" fmla="*/ 1 h 1074"/>
                <a:gd name="T6" fmla="*/ 1 w 1026"/>
                <a:gd name="T7" fmla="*/ 1 h 1074"/>
                <a:gd name="T8" fmla="*/ 1 w 1026"/>
                <a:gd name="T9" fmla="*/ 1 h 1074"/>
                <a:gd name="T10" fmla="*/ 1 w 1026"/>
                <a:gd name="T11" fmla="*/ 1 h 1074"/>
                <a:gd name="T12" fmla="*/ 1 w 1026"/>
                <a:gd name="T13" fmla="*/ 1 h 1074"/>
                <a:gd name="T14" fmla="*/ 1 w 1026"/>
                <a:gd name="T15" fmla="*/ 1 h 1074"/>
                <a:gd name="T16" fmla="*/ 1 w 1026"/>
                <a:gd name="T17" fmla="*/ 1 h 1074"/>
                <a:gd name="T18" fmla="*/ 1 w 1026"/>
                <a:gd name="T19" fmla="*/ 1 h 1074"/>
                <a:gd name="T20" fmla="*/ 1 w 1026"/>
                <a:gd name="T21" fmla="*/ 1 h 1074"/>
                <a:gd name="T22" fmla="*/ 1 w 1026"/>
                <a:gd name="T23" fmla="*/ 1 h 1074"/>
                <a:gd name="T24" fmla="*/ 1 w 1026"/>
                <a:gd name="T25" fmla="*/ 1 h 1074"/>
                <a:gd name="T26" fmla="*/ 1 w 1026"/>
                <a:gd name="T27" fmla="*/ 1 h 1074"/>
                <a:gd name="T28" fmla="*/ 1 w 1026"/>
                <a:gd name="T29" fmla="*/ 1 h 1074"/>
                <a:gd name="T30" fmla="*/ 1 w 1026"/>
                <a:gd name="T31" fmla="*/ 1 h 1074"/>
                <a:gd name="T32" fmla="*/ 1 w 1026"/>
                <a:gd name="T33" fmla="*/ 1 h 1074"/>
                <a:gd name="T34" fmla="*/ 1 w 1026"/>
                <a:gd name="T35" fmla="*/ 1 h 1074"/>
                <a:gd name="T36" fmla="*/ 1 w 1026"/>
                <a:gd name="T37" fmla="*/ 1 h 1074"/>
                <a:gd name="T38" fmla="*/ 1 w 1026"/>
                <a:gd name="T39" fmla="*/ 1 h 1074"/>
                <a:gd name="T40" fmla="*/ 1 w 1026"/>
                <a:gd name="T41" fmla="*/ 1 h 1074"/>
                <a:gd name="T42" fmla="*/ 1 w 1026"/>
                <a:gd name="T43" fmla="*/ 1 h 1074"/>
                <a:gd name="T44" fmla="*/ 1 w 1026"/>
                <a:gd name="T45" fmla="*/ 1 h 1074"/>
                <a:gd name="T46" fmla="*/ 1 w 1026"/>
                <a:gd name="T47" fmla="*/ 1 h 1074"/>
                <a:gd name="T48" fmla="*/ 1 w 1026"/>
                <a:gd name="T49" fmla="*/ 1 h 1074"/>
                <a:gd name="T50" fmla="*/ 1 w 1026"/>
                <a:gd name="T51" fmla="*/ 1 h 1074"/>
                <a:gd name="T52" fmla="*/ 1 w 1026"/>
                <a:gd name="T53" fmla="*/ 1 h 1074"/>
                <a:gd name="T54" fmla="*/ 1 w 1026"/>
                <a:gd name="T55" fmla="*/ 1 h 1074"/>
                <a:gd name="T56" fmla="*/ 1 w 1026"/>
                <a:gd name="T57" fmla="*/ 1 h 1074"/>
                <a:gd name="T58" fmla="*/ 1 w 1026"/>
                <a:gd name="T59" fmla="*/ 1 h 1074"/>
                <a:gd name="T60" fmla="*/ 1 w 1026"/>
                <a:gd name="T61" fmla="*/ 1 h 1074"/>
                <a:gd name="T62" fmla="*/ 1 w 1026"/>
                <a:gd name="T63" fmla="*/ 1 h 1074"/>
                <a:gd name="T64" fmla="*/ 1 w 1026"/>
                <a:gd name="T65" fmla="*/ 1 h 1074"/>
                <a:gd name="T66" fmla="*/ 1 w 1026"/>
                <a:gd name="T67" fmla="*/ 1 h 1074"/>
                <a:gd name="T68" fmla="*/ 1 w 1026"/>
                <a:gd name="T69" fmla="*/ 1 h 1074"/>
                <a:gd name="T70" fmla="*/ 1 w 1026"/>
                <a:gd name="T71" fmla="*/ 1 h 1074"/>
                <a:gd name="T72" fmla="*/ 1 w 1026"/>
                <a:gd name="T73" fmla="*/ 1 h 1074"/>
                <a:gd name="T74" fmla="*/ 1 w 1026"/>
                <a:gd name="T75" fmla="*/ 1 h 1074"/>
                <a:gd name="T76" fmla="*/ 1 w 1026"/>
                <a:gd name="T77" fmla="*/ 1 h 1074"/>
                <a:gd name="T78" fmla="*/ 1 w 1026"/>
                <a:gd name="T79" fmla="*/ 1 h 1074"/>
                <a:gd name="T80" fmla="*/ 1 w 1026"/>
                <a:gd name="T81" fmla="*/ 1 h 1074"/>
                <a:gd name="T82" fmla="*/ 1 w 1026"/>
                <a:gd name="T83" fmla="*/ 1 h 1074"/>
                <a:gd name="T84" fmla="*/ 1 w 1026"/>
                <a:gd name="T85" fmla="*/ 1 h 1074"/>
                <a:gd name="T86" fmla="*/ 1 w 1026"/>
                <a:gd name="T87" fmla="*/ 1 h 1074"/>
                <a:gd name="T88" fmla="*/ 1 w 1026"/>
                <a:gd name="T89" fmla="*/ 1 h 1074"/>
                <a:gd name="T90" fmla="*/ 1 w 1026"/>
                <a:gd name="T91" fmla="*/ 1 h 1074"/>
                <a:gd name="T92" fmla="*/ 1 w 1026"/>
                <a:gd name="T93" fmla="*/ 1 h 1074"/>
                <a:gd name="T94" fmla="*/ 1 w 1026"/>
                <a:gd name="T95" fmla="*/ 1 h 1074"/>
                <a:gd name="T96" fmla="*/ 1 w 1026"/>
                <a:gd name="T97" fmla="*/ 1 h 1074"/>
                <a:gd name="T98" fmla="*/ 1 w 1026"/>
                <a:gd name="T99" fmla="*/ 1 h 1074"/>
                <a:gd name="T100" fmla="*/ 1 w 1026"/>
                <a:gd name="T101" fmla="*/ 1 h 1074"/>
                <a:gd name="T102" fmla="*/ 1 w 1026"/>
                <a:gd name="T103" fmla="*/ 1 h 1074"/>
                <a:gd name="T104" fmla="*/ 1 w 1026"/>
                <a:gd name="T105" fmla="*/ 1 h 1074"/>
                <a:gd name="T106" fmla="*/ 1 w 1026"/>
                <a:gd name="T107" fmla="*/ 1 h 1074"/>
                <a:gd name="T108" fmla="*/ 1 w 1026"/>
                <a:gd name="T109" fmla="*/ 1 h 1074"/>
                <a:gd name="T110" fmla="*/ 1 w 1026"/>
                <a:gd name="T111" fmla="*/ 1 h 1074"/>
                <a:gd name="T112" fmla="*/ 1 w 1026"/>
                <a:gd name="T113" fmla="*/ 1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6"/>
                <a:gd name="T172" fmla="*/ 0 h 1074"/>
                <a:gd name="T173" fmla="*/ 1026 w 1026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6" h="1074">
                  <a:moveTo>
                    <a:pt x="135" y="536"/>
                  </a:moveTo>
                  <a:lnTo>
                    <a:pt x="152" y="575"/>
                  </a:lnTo>
                  <a:lnTo>
                    <a:pt x="173" y="613"/>
                  </a:lnTo>
                  <a:lnTo>
                    <a:pt x="191" y="650"/>
                  </a:lnTo>
                  <a:lnTo>
                    <a:pt x="213" y="688"/>
                  </a:lnTo>
                  <a:lnTo>
                    <a:pt x="233" y="725"/>
                  </a:lnTo>
                  <a:lnTo>
                    <a:pt x="256" y="761"/>
                  </a:lnTo>
                  <a:lnTo>
                    <a:pt x="277" y="797"/>
                  </a:lnTo>
                  <a:lnTo>
                    <a:pt x="301" y="834"/>
                  </a:lnTo>
                  <a:lnTo>
                    <a:pt x="316" y="843"/>
                  </a:lnTo>
                  <a:lnTo>
                    <a:pt x="331" y="853"/>
                  </a:lnTo>
                  <a:lnTo>
                    <a:pt x="346" y="861"/>
                  </a:lnTo>
                  <a:lnTo>
                    <a:pt x="363" y="869"/>
                  </a:lnTo>
                  <a:lnTo>
                    <a:pt x="379" y="877"/>
                  </a:lnTo>
                  <a:lnTo>
                    <a:pt x="395" y="883"/>
                  </a:lnTo>
                  <a:lnTo>
                    <a:pt x="413" y="888"/>
                  </a:lnTo>
                  <a:lnTo>
                    <a:pt x="431" y="894"/>
                  </a:lnTo>
                  <a:lnTo>
                    <a:pt x="447" y="899"/>
                  </a:lnTo>
                  <a:lnTo>
                    <a:pt x="465" y="901"/>
                  </a:lnTo>
                  <a:lnTo>
                    <a:pt x="482" y="904"/>
                  </a:lnTo>
                  <a:lnTo>
                    <a:pt x="500" y="907"/>
                  </a:lnTo>
                  <a:lnTo>
                    <a:pt x="518" y="908"/>
                  </a:lnTo>
                  <a:lnTo>
                    <a:pt x="536" y="908"/>
                  </a:lnTo>
                  <a:lnTo>
                    <a:pt x="554" y="908"/>
                  </a:lnTo>
                  <a:lnTo>
                    <a:pt x="572" y="907"/>
                  </a:lnTo>
                  <a:lnTo>
                    <a:pt x="800" y="771"/>
                  </a:lnTo>
                  <a:lnTo>
                    <a:pt x="803" y="769"/>
                  </a:lnTo>
                  <a:lnTo>
                    <a:pt x="807" y="767"/>
                  </a:lnTo>
                  <a:lnTo>
                    <a:pt x="812" y="766"/>
                  </a:lnTo>
                  <a:lnTo>
                    <a:pt x="816" y="765"/>
                  </a:lnTo>
                  <a:lnTo>
                    <a:pt x="821" y="764"/>
                  </a:lnTo>
                  <a:lnTo>
                    <a:pt x="826" y="764"/>
                  </a:lnTo>
                  <a:lnTo>
                    <a:pt x="830" y="762"/>
                  </a:lnTo>
                  <a:lnTo>
                    <a:pt x="835" y="764"/>
                  </a:lnTo>
                  <a:lnTo>
                    <a:pt x="839" y="764"/>
                  </a:lnTo>
                  <a:lnTo>
                    <a:pt x="844" y="765"/>
                  </a:lnTo>
                  <a:lnTo>
                    <a:pt x="847" y="766"/>
                  </a:lnTo>
                  <a:lnTo>
                    <a:pt x="853" y="767"/>
                  </a:lnTo>
                  <a:lnTo>
                    <a:pt x="856" y="770"/>
                  </a:lnTo>
                  <a:lnTo>
                    <a:pt x="860" y="771"/>
                  </a:lnTo>
                  <a:lnTo>
                    <a:pt x="864" y="774"/>
                  </a:lnTo>
                  <a:lnTo>
                    <a:pt x="868" y="778"/>
                  </a:lnTo>
                  <a:lnTo>
                    <a:pt x="907" y="754"/>
                  </a:lnTo>
                  <a:lnTo>
                    <a:pt x="917" y="748"/>
                  </a:lnTo>
                  <a:lnTo>
                    <a:pt x="927" y="741"/>
                  </a:lnTo>
                  <a:lnTo>
                    <a:pt x="937" y="734"/>
                  </a:lnTo>
                  <a:lnTo>
                    <a:pt x="946" y="726"/>
                  </a:lnTo>
                  <a:lnTo>
                    <a:pt x="954" y="717"/>
                  </a:lnTo>
                  <a:lnTo>
                    <a:pt x="963" y="708"/>
                  </a:lnTo>
                  <a:lnTo>
                    <a:pt x="971" y="699"/>
                  </a:lnTo>
                  <a:lnTo>
                    <a:pt x="978" y="689"/>
                  </a:lnTo>
                  <a:lnTo>
                    <a:pt x="985" y="679"/>
                  </a:lnTo>
                  <a:lnTo>
                    <a:pt x="991" y="669"/>
                  </a:lnTo>
                  <a:lnTo>
                    <a:pt x="997" y="658"/>
                  </a:lnTo>
                  <a:lnTo>
                    <a:pt x="1002" y="648"/>
                  </a:lnTo>
                  <a:lnTo>
                    <a:pt x="1007" y="637"/>
                  </a:lnTo>
                  <a:lnTo>
                    <a:pt x="1011" y="626"/>
                  </a:lnTo>
                  <a:lnTo>
                    <a:pt x="1015" y="615"/>
                  </a:lnTo>
                  <a:lnTo>
                    <a:pt x="1019" y="604"/>
                  </a:lnTo>
                  <a:lnTo>
                    <a:pt x="1021" y="592"/>
                  </a:lnTo>
                  <a:lnTo>
                    <a:pt x="1024" y="580"/>
                  </a:lnTo>
                  <a:lnTo>
                    <a:pt x="1025" y="569"/>
                  </a:lnTo>
                  <a:lnTo>
                    <a:pt x="1026" y="556"/>
                  </a:lnTo>
                  <a:lnTo>
                    <a:pt x="1026" y="544"/>
                  </a:lnTo>
                  <a:lnTo>
                    <a:pt x="1026" y="532"/>
                  </a:lnTo>
                  <a:lnTo>
                    <a:pt x="1026" y="520"/>
                  </a:lnTo>
                  <a:lnTo>
                    <a:pt x="1025" y="507"/>
                  </a:lnTo>
                  <a:lnTo>
                    <a:pt x="1024" y="496"/>
                  </a:lnTo>
                  <a:lnTo>
                    <a:pt x="1021" y="484"/>
                  </a:lnTo>
                  <a:lnTo>
                    <a:pt x="1019" y="472"/>
                  </a:lnTo>
                  <a:lnTo>
                    <a:pt x="1015" y="459"/>
                  </a:lnTo>
                  <a:lnTo>
                    <a:pt x="1010" y="448"/>
                  </a:lnTo>
                  <a:lnTo>
                    <a:pt x="1006" y="437"/>
                  </a:lnTo>
                  <a:lnTo>
                    <a:pt x="1000" y="426"/>
                  </a:lnTo>
                  <a:lnTo>
                    <a:pt x="995" y="414"/>
                  </a:lnTo>
                  <a:lnTo>
                    <a:pt x="834" y="125"/>
                  </a:lnTo>
                  <a:lnTo>
                    <a:pt x="827" y="115"/>
                  </a:lnTo>
                  <a:lnTo>
                    <a:pt x="820" y="104"/>
                  </a:lnTo>
                  <a:lnTo>
                    <a:pt x="812" y="94"/>
                  </a:lnTo>
                  <a:lnTo>
                    <a:pt x="805" y="85"/>
                  </a:lnTo>
                  <a:lnTo>
                    <a:pt x="797" y="76"/>
                  </a:lnTo>
                  <a:lnTo>
                    <a:pt x="788" y="67"/>
                  </a:lnTo>
                  <a:lnTo>
                    <a:pt x="779" y="59"/>
                  </a:lnTo>
                  <a:lnTo>
                    <a:pt x="769" y="51"/>
                  </a:lnTo>
                  <a:lnTo>
                    <a:pt x="761" y="45"/>
                  </a:lnTo>
                  <a:lnTo>
                    <a:pt x="751" y="38"/>
                  </a:lnTo>
                  <a:lnTo>
                    <a:pt x="740" y="32"/>
                  </a:lnTo>
                  <a:lnTo>
                    <a:pt x="730" y="26"/>
                  </a:lnTo>
                  <a:lnTo>
                    <a:pt x="719" y="21"/>
                  </a:lnTo>
                  <a:lnTo>
                    <a:pt x="709" y="16"/>
                  </a:lnTo>
                  <a:lnTo>
                    <a:pt x="698" y="12"/>
                  </a:lnTo>
                  <a:lnTo>
                    <a:pt x="686" y="10"/>
                  </a:lnTo>
                  <a:lnTo>
                    <a:pt x="675" y="7"/>
                  </a:lnTo>
                  <a:lnTo>
                    <a:pt x="664" y="4"/>
                  </a:lnTo>
                  <a:lnTo>
                    <a:pt x="652" y="3"/>
                  </a:lnTo>
                  <a:lnTo>
                    <a:pt x="641" y="2"/>
                  </a:lnTo>
                  <a:lnTo>
                    <a:pt x="630" y="0"/>
                  </a:lnTo>
                  <a:lnTo>
                    <a:pt x="617" y="0"/>
                  </a:lnTo>
                  <a:lnTo>
                    <a:pt x="606" y="2"/>
                  </a:lnTo>
                  <a:lnTo>
                    <a:pt x="594" y="3"/>
                  </a:lnTo>
                  <a:lnTo>
                    <a:pt x="582" y="4"/>
                  </a:lnTo>
                  <a:lnTo>
                    <a:pt x="570" y="7"/>
                  </a:lnTo>
                  <a:lnTo>
                    <a:pt x="559" y="10"/>
                  </a:lnTo>
                  <a:lnTo>
                    <a:pt x="548" y="13"/>
                  </a:lnTo>
                  <a:lnTo>
                    <a:pt x="536" y="17"/>
                  </a:lnTo>
                  <a:lnTo>
                    <a:pt x="525" y="23"/>
                  </a:lnTo>
                  <a:lnTo>
                    <a:pt x="514" y="28"/>
                  </a:lnTo>
                  <a:lnTo>
                    <a:pt x="504" y="34"/>
                  </a:lnTo>
                  <a:lnTo>
                    <a:pt x="465" y="58"/>
                  </a:lnTo>
                  <a:lnTo>
                    <a:pt x="466" y="62"/>
                  </a:lnTo>
                  <a:lnTo>
                    <a:pt x="466" y="67"/>
                  </a:lnTo>
                  <a:lnTo>
                    <a:pt x="466" y="72"/>
                  </a:lnTo>
                  <a:lnTo>
                    <a:pt x="466" y="77"/>
                  </a:lnTo>
                  <a:lnTo>
                    <a:pt x="465" y="81"/>
                  </a:lnTo>
                  <a:lnTo>
                    <a:pt x="463" y="86"/>
                  </a:lnTo>
                  <a:lnTo>
                    <a:pt x="462" y="90"/>
                  </a:lnTo>
                  <a:lnTo>
                    <a:pt x="461" y="95"/>
                  </a:lnTo>
                  <a:lnTo>
                    <a:pt x="458" y="99"/>
                  </a:lnTo>
                  <a:lnTo>
                    <a:pt x="456" y="103"/>
                  </a:lnTo>
                  <a:lnTo>
                    <a:pt x="451" y="111"/>
                  </a:lnTo>
                  <a:lnTo>
                    <a:pt x="445" y="117"/>
                  </a:lnTo>
                  <a:lnTo>
                    <a:pt x="436" y="123"/>
                  </a:lnTo>
                  <a:lnTo>
                    <a:pt x="208" y="259"/>
                  </a:lnTo>
                  <a:lnTo>
                    <a:pt x="198" y="275"/>
                  </a:lnTo>
                  <a:lnTo>
                    <a:pt x="189" y="290"/>
                  </a:lnTo>
                  <a:lnTo>
                    <a:pt x="180" y="306"/>
                  </a:lnTo>
                  <a:lnTo>
                    <a:pt x="173" y="323"/>
                  </a:lnTo>
                  <a:lnTo>
                    <a:pt x="165" y="340"/>
                  </a:lnTo>
                  <a:lnTo>
                    <a:pt x="159" y="357"/>
                  </a:lnTo>
                  <a:lnTo>
                    <a:pt x="154" y="374"/>
                  </a:lnTo>
                  <a:lnTo>
                    <a:pt x="149" y="392"/>
                  </a:lnTo>
                  <a:lnTo>
                    <a:pt x="144" y="409"/>
                  </a:lnTo>
                  <a:lnTo>
                    <a:pt x="141" y="427"/>
                  </a:lnTo>
                  <a:lnTo>
                    <a:pt x="137" y="445"/>
                  </a:lnTo>
                  <a:lnTo>
                    <a:pt x="136" y="463"/>
                  </a:lnTo>
                  <a:lnTo>
                    <a:pt x="135" y="481"/>
                  </a:lnTo>
                  <a:lnTo>
                    <a:pt x="134" y="500"/>
                  </a:lnTo>
                  <a:lnTo>
                    <a:pt x="134" y="518"/>
                  </a:lnTo>
                  <a:lnTo>
                    <a:pt x="135" y="536"/>
                  </a:lnTo>
                  <a:close/>
                  <a:moveTo>
                    <a:pt x="217" y="687"/>
                  </a:moveTo>
                  <a:lnTo>
                    <a:pt x="197" y="656"/>
                  </a:lnTo>
                  <a:lnTo>
                    <a:pt x="178" y="624"/>
                  </a:lnTo>
                  <a:lnTo>
                    <a:pt x="169" y="609"/>
                  </a:lnTo>
                  <a:lnTo>
                    <a:pt x="161" y="593"/>
                  </a:lnTo>
                  <a:lnTo>
                    <a:pt x="152" y="576"/>
                  </a:lnTo>
                  <a:lnTo>
                    <a:pt x="145" y="561"/>
                  </a:lnTo>
                  <a:lnTo>
                    <a:pt x="137" y="544"/>
                  </a:lnTo>
                  <a:lnTo>
                    <a:pt x="130" y="527"/>
                  </a:lnTo>
                  <a:lnTo>
                    <a:pt x="123" y="510"/>
                  </a:lnTo>
                  <a:lnTo>
                    <a:pt x="116" y="493"/>
                  </a:lnTo>
                  <a:lnTo>
                    <a:pt x="110" y="476"/>
                  </a:lnTo>
                  <a:lnTo>
                    <a:pt x="105" y="458"/>
                  </a:lnTo>
                  <a:lnTo>
                    <a:pt x="98" y="441"/>
                  </a:lnTo>
                  <a:lnTo>
                    <a:pt x="93" y="423"/>
                  </a:lnTo>
                  <a:lnTo>
                    <a:pt x="93" y="419"/>
                  </a:lnTo>
                  <a:lnTo>
                    <a:pt x="92" y="414"/>
                  </a:lnTo>
                  <a:lnTo>
                    <a:pt x="91" y="410"/>
                  </a:lnTo>
                  <a:lnTo>
                    <a:pt x="89" y="406"/>
                  </a:lnTo>
                  <a:lnTo>
                    <a:pt x="87" y="401"/>
                  </a:lnTo>
                  <a:lnTo>
                    <a:pt x="84" y="398"/>
                  </a:lnTo>
                  <a:lnTo>
                    <a:pt x="82" y="394"/>
                  </a:lnTo>
                  <a:lnTo>
                    <a:pt x="78" y="392"/>
                  </a:lnTo>
                  <a:lnTo>
                    <a:pt x="76" y="388"/>
                  </a:lnTo>
                  <a:lnTo>
                    <a:pt x="72" y="387"/>
                  </a:lnTo>
                  <a:lnTo>
                    <a:pt x="68" y="384"/>
                  </a:lnTo>
                  <a:lnTo>
                    <a:pt x="64" y="383"/>
                  </a:lnTo>
                  <a:lnTo>
                    <a:pt x="59" y="381"/>
                  </a:lnTo>
                  <a:lnTo>
                    <a:pt x="55" y="380"/>
                  </a:lnTo>
                  <a:lnTo>
                    <a:pt x="50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5" y="381"/>
                  </a:lnTo>
                  <a:lnTo>
                    <a:pt x="30" y="384"/>
                  </a:lnTo>
                  <a:lnTo>
                    <a:pt x="27" y="387"/>
                  </a:lnTo>
                  <a:lnTo>
                    <a:pt x="21" y="389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1" y="401"/>
                  </a:lnTo>
                  <a:lnTo>
                    <a:pt x="6" y="424"/>
                  </a:lnTo>
                  <a:lnTo>
                    <a:pt x="4" y="449"/>
                  </a:lnTo>
                  <a:lnTo>
                    <a:pt x="1" y="472"/>
                  </a:lnTo>
                  <a:lnTo>
                    <a:pt x="0" y="497"/>
                  </a:lnTo>
                  <a:lnTo>
                    <a:pt x="0" y="520"/>
                  </a:lnTo>
                  <a:lnTo>
                    <a:pt x="1" y="544"/>
                  </a:lnTo>
                  <a:lnTo>
                    <a:pt x="4" y="569"/>
                  </a:lnTo>
                  <a:lnTo>
                    <a:pt x="8" y="592"/>
                  </a:lnTo>
                  <a:lnTo>
                    <a:pt x="13" y="615"/>
                  </a:lnTo>
                  <a:lnTo>
                    <a:pt x="19" y="639"/>
                  </a:lnTo>
                  <a:lnTo>
                    <a:pt x="25" y="661"/>
                  </a:lnTo>
                  <a:lnTo>
                    <a:pt x="34" y="684"/>
                  </a:lnTo>
                  <a:lnTo>
                    <a:pt x="43" y="706"/>
                  </a:lnTo>
                  <a:lnTo>
                    <a:pt x="54" y="727"/>
                  </a:lnTo>
                  <a:lnTo>
                    <a:pt x="66" y="748"/>
                  </a:lnTo>
                  <a:lnTo>
                    <a:pt x="78" y="769"/>
                  </a:lnTo>
                  <a:lnTo>
                    <a:pt x="88" y="791"/>
                  </a:lnTo>
                  <a:lnTo>
                    <a:pt x="101" y="812"/>
                  </a:lnTo>
                  <a:lnTo>
                    <a:pt x="113" y="832"/>
                  </a:lnTo>
                  <a:lnTo>
                    <a:pt x="127" y="852"/>
                  </a:lnTo>
                  <a:lnTo>
                    <a:pt x="142" y="870"/>
                  </a:lnTo>
                  <a:lnTo>
                    <a:pt x="157" y="888"/>
                  </a:lnTo>
                  <a:lnTo>
                    <a:pt x="174" y="905"/>
                  </a:lnTo>
                  <a:lnTo>
                    <a:pt x="191" y="921"/>
                  </a:lnTo>
                  <a:lnTo>
                    <a:pt x="209" y="937"/>
                  </a:lnTo>
                  <a:lnTo>
                    <a:pt x="228" y="950"/>
                  </a:lnTo>
                  <a:lnTo>
                    <a:pt x="247" y="964"/>
                  </a:lnTo>
                  <a:lnTo>
                    <a:pt x="267" y="976"/>
                  </a:lnTo>
                  <a:lnTo>
                    <a:pt x="288" y="986"/>
                  </a:lnTo>
                  <a:lnTo>
                    <a:pt x="310" y="996"/>
                  </a:lnTo>
                  <a:lnTo>
                    <a:pt x="331" y="1005"/>
                  </a:lnTo>
                  <a:lnTo>
                    <a:pt x="354" y="1013"/>
                  </a:lnTo>
                  <a:lnTo>
                    <a:pt x="358" y="1012"/>
                  </a:lnTo>
                  <a:lnTo>
                    <a:pt x="363" y="1011"/>
                  </a:lnTo>
                  <a:lnTo>
                    <a:pt x="366" y="1009"/>
                  </a:lnTo>
                  <a:lnTo>
                    <a:pt x="370" y="1008"/>
                  </a:lnTo>
                  <a:lnTo>
                    <a:pt x="374" y="1005"/>
                  </a:lnTo>
                  <a:lnTo>
                    <a:pt x="378" y="1003"/>
                  </a:lnTo>
                  <a:lnTo>
                    <a:pt x="382" y="1000"/>
                  </a:lnTo>
                  <a:lnTo>
                    <a:pt x="384" y="996"/>
                  </a:lnTo>
                  <a:lnTo>
                    <a:pt x="387" y="992"/>
                  </a:lnTo>
                  <a:lnTo>
                    <a:pt x="389" y="990"/>
                  </a:lnTo>
                  <a:lnTo>
                    <a:pt x="392" y="985"/>
                  </a:lnTo>
                  <a:lnTo>
                    <a:pt x="393" y="981"/>
                  </a:lnTo>
                  <a:lnTo>
                    <a:pt x="394" y="977"/>
                  </a:lnTo>
                  <a:lnTo>
                    <a:pt x="395" y="972"/>
                  </a:lnTo>
                  <a:lnTo>
                    <a:pt x="395" y="968"/>
                  </a:lnTo>
                  <a:lnTo>
                    <a:pt x="395" y="963"/>
                  </a:lnTo>
                  <a:lnTo>
                    <a:pt x="394" y="957"/>
                  </a:lnTo>
                  <a:lnTo>
                    <a:pt x="393" y="952"/>
                  </a:lnTo>
                  <a:lnTo>
                    <a:pt x="392" y="947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3" y="934"/>
                  </a:lnTo>
                  <a:lnTo>
                    <a:pt x="379" y="931"/>
                  </a:lnTo>
                  <a:lnTo>
                    <a:pt x="375" y="927"/>
                  </a:lnTo>
                  <a:lnTo>
                    <a:pt x="351" y="901"/>
                  </a:lnTo>
                  <a:lnTo>
                    <a:pt x="329" y="873"/>
                  </a:lnTo>
                  <a:lnTo>
                    <a:pt x="307" y="844"/>
                  </a:lnTo>
                  <a:lnTo>
                    <a:pt x="286" y="814"/>
                  </a:lnTo>
                  <a:lnTo>
                    <a:pt x="267" y="783"/>
                  </a:lnTo>
                  <a:lnTo>
                    <a:pt x="258" y="767"/>
                  </a:lnTo>
                  <a:lnTo>
                    <a:pt x="248" y="752"/>
                  </a:lnTo>
                  <a:lnTo>
                    <a:pt x="241" y="736"/>
                  </a:lnTo>
                  <a:lnTo>
                    <a:pt x="232" y="719"/>
                  </a:lnTo>
                  <a:lnTo>
                    <a:pt x="224" y="704"/>
                  </a:lnTo>
                  <a:lnTo>
                    <a:pt x="217" y="687"/>
                  </a:lnTo>
                  <a:close/>
                  <a:moveTo>
                    <a:pt x="881" y="793"/>
                  </a:moveTo>
                  <a:lnTo>
                    <a:pt x="878" y="788"/>
                  </a:lnTo>
                  <a:lnTo>
                    <a:pt x="874" y="783"/>
                  </a:lnTo>
                  <a:lnTo>
                    <a:pt x="870" y="779"/>
                  </a:lnTo>
                  <a:lnTo>
                    <a:pt x="865" y="775"/>
                  </a:lnTo>
                  <a:lnTo>
                    <a:pt x="861" y="771"/>
                  </a:lnTo>
                  <a:lnTo>
                    <a:pt x="855" y="769"/>
                  </a:lnTo>
                  <a:lnTo>
                    <a:pt x="850" y="766"/>
                  </a:lnTo>
                  <a:lnTo>
                    <a:pt x="845" y="765"/>
                  </a:lnTo>
                  <a:lnTo>
                    <a:pt x="839" y="764"/>
                  </a:lnTo>
                  <a:lnTo>
                    <a:pt x="834" y="762"/>
                  </a:lnTo>
                  <a:lnTo>
                    <a:pt x="827" y="762"/>
                  </a:lnTo>
                  <a:lnTo>
                    <a:pt x="821" y="764"/>
                  </a:lnTo>
                  <a:lnTo>
                    <a:pt x="816" y="765"/>
                  </a:lnTo>
                  <a:lnTo>
                    <a:pt x="810" y="766"/>
                  </a:lnTo>
                  <a:lnTo>
                    <a:pt x="805" y="769"/>
                  </a:lnTo>
                  <a:lnTo>
                    <a:pt x="800" y="771"/>
                  </a:lnTo>
                  <a:lnTo>
                    <a:pt x="485" y="959"/>
                  </a:lnTo>
                  <a:lnTo>
                    <a:pt x="480" y="961"/>
                  </a:lnTo>
                  <a:lnTo>
                    <a:pt x="475" y="965"/>
                  </a:lnTo>
                  <a:lnTo>
                    <a:pt x="471" y="970"/>
                  </a:lnTo>
                  <a:lnTo>
                    <a:pt x="467" y="974"/>
                  </a:lnTo>
                  <a:lnTo>
                    <a:pt x="463" y="979"/>
                  </a:lnTo>
                  <a:lnTo>
                    <a:pt x="461" y="985"/>
                  </a:lnTo>
                  <a:lnTo>
                    <a:pt x="458" y="990"/>
                  </a:lnTo>
                  <a:lnTo>
                    <a:pt x="457" y="996"/>
                  </a:lnTo>
                  <a:lnTo>
                    <a:pt x="456" y="1002"/>
                  </a:lnTo>
                  <a:lnTo>
                    <a:pt x="455" y="1008"/>
                  </a:lnTo>
                  <a:lnTo>
                    <a:pt x="455" y="1015"/>
                  </a:lnTo>
                  <a:lnTo>
                    <a:pt x="455" y="1020"/>
                  </a:lnTo>
                  <a:lnTo>
                    <a:pt x="456" y="1026"/>
                  </a:lnTo>
                  <a:lnTo>
                    <a:pt x="458" y="1031"/>
                  </a:lnTo>
                  <a:lnTo>
                    <a:pt x="460" y="1038"/>
                  </a:lnTo>
                  <a:lnTo>
                    <a:pt x="463" y="1043"/>
                  </a:lnTo>
                  <a:lnTo>
                    <a:pt x="466" y="1048"/>
                  </a:lnTo>
                  <a:lnTo>
                    <a:pt x="470" y="1054"/>
                  </a:lnTo>
                  <a:lnTo>
                    <a:pt x="475" y="1059"/>
                  </a:lnTo>
                  <a:lnTo>
                    <a:pt x="479" y="1063"/>
                  </a:lnTo>
                  <a:lnTo>
                    <a:pt x="484" y="1065"/>
                  </a:lnTo>
                  <a:lnTo>
                    <a:pt x="489" y="1068"/>
                  </a:lnTo>
                  <a:lnTo>
                    <a:pt x="494" y="1070"/>
                  </a:lnTo>
                  <a:lnTo>
                    <a:pt x="500" y="1073"/>
                  </a:lnTo>
                  <a:lnTo>
                    <a:pt x="505" y="1074"/>
                  </a:lnTo>
                  <a:lnTo>
                    <a:pt x="511" y="1074"/>
                  </a:lnTo>
                  <a:lnTo>
                    <a:pt x="516" y="1074"/>
                  </a:lnTo>
                  <a:lnTo>
                    <a:pt x="523" y="1074"/>
                  </a:lnTo>
                  <a:lnTo>
                    <a:pt x="529" y="1073"/>
                  </a:lnTo>
                  <a:lnTo>
                    <a:pt x="534" y="1072"/>
                  </a:lnTo>
                  <a:lnTo>
                    <a:pt x="540" y="1069"/>
                  </a:lnTo>
                  <a:lnTo>
                    <a:pt x="545" y="1067"/>
                  </a:lnTo>
                  <a:lnTo>
                    <a:pt x="860" y="879"/>
                  </a:lnTo>
                  <a:lnTo>
                    <a:pt x="865" y="875"/>
                  </a:lnTo>
                  <a:lnTo>
                    <a:pt x="869" y="871"/>
                  </a:lnTo>
                  <a:lnTo>
                    <a:pt x="874" y="868"/>
                  </a:lnTo>
                  <a:lnTo>
                    <a:pt x="878" y="862"/>
                  </a:lnTo>
                  <a:lnTo>
                    <a:pt x="880" y="858"/>
                  </a:lnTo>
                  <a:lnTo>
                    <a:pt x="884" y="852"/>
                  </a:lnTo>
                  <a:lnTo>
                    <a:pt x="885" y="847"/>
                  </a:lnTo>
                  <a:lnTo>
                    <a:pt x="888" y="842"/>
                  </a:lnTo>
                  <a:lnTo>
                    <a:pt x="889" y="835"/>
                  </a:lnTo>
                  <a:lnTo>
                    <a:pt x="889" y="830"/>
                  </a:lnTo>
                  <a:lnTo>
                    <a:pt x="889" y="823"/>
                  </a:lnTo>
                  <a:lnTo>
                    <a:pt x="889" y="817"/>
                  </a:lnTo>
                  <a:lnTo>
                    <a:pt x="888" y="812"/>
                  </a:lnTo>
                  <a:lnTo>
                    <a:pt x="887" y="805"/>
                  </a:lnTo>
                  <a:lnTo>
                    <a:pt x="884" y="800"/>
                  </a:lnTo>
                  <a:lnTo>
                    <a:pt x="881" y="793"/>
                  </a:lnTo>
                  <a:close/>
                  <a:moveTo>
                    <a:pt x="458" y="38"/>
                  </a:moveTo>
                  <a:lnTo>
                    <a:pt x="455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19"/>
                  </a:lnTo>
                  <a:lnTo>
                    <a:pt x="438" y="16"/>
                  </a:lnTo>
                  <a:lnTo>
                    <a:pt x="432" y="13"/>
                  </a:lnTo>
                  <a:lnTo>
                    <a:pt x="427" y="11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1" y="7"/>
                  </a:lnTo>
                  <a:lnTo>
                    <a:pt x="404" y="7"/>
                  </a:lnTo>
                  <a:lnTo>
                    <a:pt x="399" y="7"/>
                  </a:lnTo>
                  <a:lnTo>
                    <a:pt x="393" y="8"/>
                  </a:lnTo>
                  <a:lnTo>
                    <a:pt x="387" y="10"/>
                  </a:lnTo>
                  <a:lnTo>
                    <a:pt x="382" y="12"/>
                  </a:lnTo>
                  <a:lnTo>
                    <a:pt x="377" y="15"/>
                  </a:lnTo>
                  <a:lnTo>
                    <a:pt x="62" y="202"/>
                  </a:lnTo>
                  <a:lnTo>
                    <a:pt x="57" y="206"/>
                  </a:lnTo>
                  <a:lnTo>
                    <a:pt x="52" y="210"/>
                  </a:lnTo>
                  <a:lnTo>
                    <a:pt x="48" y="214"/>
                  </a:lnTo>
                  <a:lnTo>
                    <a:pt x="44" y="219"/>
                  </a:lnTo>
                  <a:lnTo>
                    <a:pt x="40" y="224"/>
                  </a:lnTo>
                  <a:lnTo>
                    <a:pt x="38" y="229"/>
                  </a:lnTo>
                  <a:lnTo>
                    <a:pt x="35" y="234"/>
                  </a:lnTo>
                  <a:lnTo>
                    <a:pt x="34" y="240"/>
                  </a:lnTo>
                  <a:lnTo>
                    <a:pt x="33" y="246"/>
                  </a:lnTo>
                  <a:lnTo>
                    <a:pt x="32" y="251"/>
                  </a:lnTo>
                  <a:lnTo>
                    <a:pt x="32" y="258"/>
                  </a:lnTo>
                  <a:lnTo>
                    <a:pt x="32" y="264"/>
                  </a:lnTo>
                  <a:lnTo>
                    <a:pt x="33" y="270"/>
                  </a:lnTo>
                  <a:lnTo>
                    <a:pt x="35" y="276"/>
                  </a:lnTo>
                  <a:lnTo>
                    <a:pt x="37" y="281"/>
                  </a:lnTo>
                  <a:lnTo>
                    <a:pt x="40" y="288"/>
                  </a:lnTo>
                  <a:lnTo>
                    <a:pt x="43" y="293"/>
                  </a:lnTo>
                  <a:lnTo>
                    <a:pt x="47" y="298"/>
                  </a:lnTo>
                  <a:lnTo>
                    <a:pt x="52" y="302"/>
                  </a:lnTo>
                  <a:lnTo>
                    <a:pt x="55" y="306"/>
                  </a:lnTo>
                  <a:lnTo>
                    <a:pt x="61" y="310"/>
                  </a:lnTo>
                  <a:lnTo>
                    <a:pt x="66" y="312"/>
                  </a:lnTo>
                  <a:lnTo>
                    <a:pt x="71" y="315"/>
                  </a:lnTo>
                  <a:lnTo>
                    <a:pt x="77" y="316"/>
                  </a:lnTo>
                  <a:lnTo>
                    <a:pt x="82" y="318"/>
                  </a:lnTo>
                  <a:lnTo>
                    <a:pt x="88" y="319"/>
                  </a:lnTo>
                  <a:lnTo>
                    <a:pt x="93" y="319"/>
                  </a:lnTo>
                  <a:lnTo>
                    <a:pt x="100" y="318"/>
                  </a:lnTo>
                  <a:lnTo>
                    <a:pt x="106" y="318"/>
                  </a:lnTo>
                  <a:lnTo>
                    <a:pt x="111" y="315"/>
                  </a:lnTo>
                  <a:lnTo>
                    <a:pt x="117" y="314"/>
                  </a:lnTo>
                  <a:lnTo>
                    <a:pt x="122" y="310"/>
                  </a:lnTo>
                  <a:lnTo>
                    <a:pt x="437" y="123"/>
                  </a:lnTo>
                  <a:lnTo>
                    <a:pt x="442" y="120"/>
                  </a:lnTo>
                  <a:lnTo>
                    <a:pt x="446" y="116"/>
                  </a:lnTo>
                  <a:lnTo>
                    <a:pt x="451" y="111"/>
                  </a:lnTo>
                  <a:lnTo>
                    <a:pt x="455" y="107"/>
                  </a:lnTo>
                  <a:lnTo>
                    <a:pt x="457" y="102"/>
                  </a:lnTo>
                  <a:lnTo>
                    <a:pt x="461" y="97"/>
                  </a:lnTo>
                  <a:lnTo>
                    <a:pt x="462" y="91"/>
                  </a:lnTo>
                  <a:lnTo>
                    <a:pt x="465" y="85"/>
                  </a:lnTo>
                  <a:lnTo>
                    <a:pt x="466" y="80"/>
                  </a:lnTo>
                  <a:lnTo>
                    <a:pt x="466" y="73"/>
                  </a:lnTo>
                  <a:lnTo>
                    <a:pt x="466" y="67"/>
                  </a:lnTo>
                  <a:lnTo>
                    <a:pt x="466" y="62"/>
                  </a:lnTo>
                  <a:lnTo>
                    <a:pt x="465" y="55"/>
                  </a:lnTo>
                  <a:lnTo>
                    <a:pt x="463" y="50"/>
                  </a:lnTo>
                  <a:lnTo>
                    <a:pt x="461" y="43"/>
                  </a:lnTo>
                  <a:lnTo>
                    <a:pt x="458" y="3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sp>
          <p:nvSpPr>
            <p:cNvPr id="496" name="Freeform 468"/>
            <p:cNvSpPr>
              <a:spLocks/>
            </p:cNvSpPr>
            <p:nvPr/>
          </p:nvSpPr>
          <p:spPr bwMode="auto">
            <a:xfrm rot="-3565789">
              <a:off x="2443" y="2052"/>
              <a:ext cx="580" cy="595"/>
            </a:xfrm>
            <a:custGeom>
              <a:avLst/>
              <a:gdLst>
                <a:gd name="T0" fmla="*/ 1 w 892"/>
                <a:gd name="T1" fmla="*/ 1 h 908"/>
                <a:gd name="T2" fmla="*/ 1 w 892"/>
                <a:gd name="T3" fmla="*/ 1 h 908"/>
                <a:gd name="T4" fmla="*/ 1 w 892"/>
                <a:gd name="T5" fmla="*/ 1 h 908"/>
                <a:gd name="T6" fmla="*/ 1 w 892"/>
                <a:gd name="T7" fmla="*/ 1 h 908"/>
                <a:gd name="T8" fmla="*/ 1 w 892"/>
                <a:gd name="T9" fmla="*/ 1 h 908"/>
                <a:gd name="T10" fmla="*/ 1 w 892"/>
                <a:gd name="T11" fmla="*/ 1 h 908"/>
                <a:gd name="T12" fmla="*/ 1 w 892"/>
                <a:gd name="T13" fmla="*/ 1 h 908"/>
                <a:gd name="T14" fmla="*/ 1 w 892"/>
                <a:gd name="T15" fmla="*/ 1 h 908"/>
                <a:gd name="T16" fmla="*/ 1 w 892"/>
                <a:gd name="T17" fmla="*/ 1 h 908"/>
                <a:gd name="T18" fmla="*/ 1 w 892"/>
                <a:gd name="T19" fmla="*/ 1 h 908"/>
                <a:gd name="T20" fmla="*/ 1 w 892"/>
                <a:gd name="T21" fmla="*/ 1 h 908"/>
                <a:gd name="T22" fmla="*/ 1 w 892"/>
                <a:gd name="T23" fmla="*/ 1 h 908"/>
                <a:gd name="T24" fmla="*/ 1 w 892"/>
                <a:gd name="T25" fmla="*/ 1 h 908"/>
                <a:gd name="T26" fmla="*/ 1 w 892"/>
                <a:gd name="T27" fmla="*/ 1 h 908"/>
                <a:gd name="T28" fmla="*/ 1 w 892"/>
                <a:gd name="T29" fmla="*/ 1 h 908"/>
                <a:gd name="T30" fmla="*/ 1 w 892"/>
                <a:gd name="T31" fmla="*/ 1 h 908"/>
                <a:gd name="T32" fmla="*/ 1 w 892"/>
                <a:gd name="T33" fmla="*/ 1 h 908"/>
                <a:gd name="T34" fmla="*/ 1 w 892"/>
                <a:gd name="T35" fmla="*/ 1 h 908"/>
                <a:gd name="T36" fmla="*/ 1 w 892"/>
                <a:gd name="T37" fmla="*/ 1 h 908"/>
                <a:gd name="T38" fmla="*/ 1 w 892"/>
                <a:gd name="T39" fmla="*/ 1 h 908"/>
                <a:gd name="T40" fmla="*/ 1 w 892"/>
                <a:gd name="T41" fmla="*/ 1 h 908"/>
                <a:gd name="T42" fmla="*/ 1 w 892"/>
                <a:gd name="T43" fmla="*/ 1 h 908"/>
                <a:gd name="T44" fmla="*/ 1 w 892"/>
                <a:gd name="T45" fmla="*/ 1 h 908"/>
                <a:gd name="T46" fmla="*/ 1 w 892"/>
                <a:gd name="T47" fmla="*/ 1 h 908"/>
                <a:gd name="T48" fmla="*/ 1 w 892"/>
                <a:gd name="T49" fmla="*/ 1 h 908"/>
                <a:gd name="T50" fmla="*/ 1 w 892"/>
                <a:gd name="T51" fmla="*/ 1 h 908"/>
                <a:gd name="T52" fmla="*/ 1 w 892"/>
                <a:gd name="T53" fmla="*/ 1 h 908"/>
                <a:gd name="T54" fmla="*/ 1 w 892"/>
                <a:gd name="T55" fmla="*/ 1 h 908"/>
                <a:gd name="T56" fmla="*/ 1 w 892"/>
                <a:gd name="T57" fmla="*/ 1 h 908"/>
                <a:gd name="T58" fmla="*/ 1 w 892"/>
                <a:gd name="T59" fmla="*/ 1 h 908"/>
                <a:gd name="T60" fmla="*/ 1 w 892"/>
                <a:gd name="T61" fmla="*/ 1 h 908"/>
                <a:gd name="T62" fmla="*/ 1 w 892"/>
                <a:gd name="T63" fmla="*/ 1 h 908"/>
                <a:gd name="T64" fmla="*/ 1 w 892"/>
                <a:gd name="T65" fmla="*/ 1 h 908"/>
                <a:gd name="T66" fmla="*/ 1 w 892"/>
                <a:gd name="T67" fmla="*/ 0 h 908"/>
                <a:gd name="T68" fmla="*/ 1 w 892"/>
                <a:gd name="T69" fmla="*/ 1 h 908"/>
                <a:gd name="T70" fmla="*/ 1 w 892"/>
                <a:gd name="T71" fmla="*/ 1 h 908"/>
                <a:gd name="T72" fmla="*/ 1 w 892"/>
                <a:gd name="T73" fmla="*/ 1 h 908"/>
                <a:gd name="T74" fmla="*/ 1 w 892"/>
                <a:gd name="T75" fmla="*/ 1 h 908"/>
                <a:gd name="T76" fmla="*/ 1 w 892"/>
                <a:gd name="T77" fmla="*/ 1 h 908"/>
                <a:gd name="T78" fmla="*/ 1 w 892"/>
                <a:gd name="T79" fmla="*/ 1 h 908"/>
                <a:gd name="T80" fmla="*/ 1 w 892"/>
                <a:gd name="T81" fmla="*/ 1 h 908"/>
                <a:gd name="T82" fmla="*/ 1 w 892"/>
                <a:gd name="T83" fmla="*/ 1 h 908"/>
                <a:gd name="T84" fmla="*/ 1 w 892"/>
                <a:gd name="T85" fmla="*/ 1 h 908"/>
                <a:gd name="T86" fmla="*/ 1 w 892"/>
                <a:gd name="T87" fmla="*/ 1 h 908"/>
                <a:gd name="T88" fmla="*/ 1 w 892"/>
                <a:gd name="T89" fmla="*/ 1 h 908"/>
                <a:gd name="T90" fmla="*/ 1 w 892"/>
                <a:gd name="T91" fmla="*/ 1 h 908"/>
                <a:gd name="T92" fmla="*/ 1 w 892"/>
                <a:gd name="T93" fmla="*/ 1 h 908"/>
                <a:gd name="T94" fmla="*/ 1 w 892"/>
                <a:gd name="T95" fmla="*/ 1 h 908"/>
                <a:gd name="T96" fmla="*/ 1 w 892"/>
                <a:gd name="T97" fmla="*/ 1 h 9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2"/>
                <a:gd name="T148" fmla="*/ 0 h 908"/>
                <a:gd name="T149" fmla="*/ 892 w 892"/>
                <a:gd name="T150" fmla="*/ 908 h 9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2" h="908">
                  <a:moveTo>
                    <a:pt x="1" y="536"/>
                  </a:moveTo>
                  <a:lnTo>
                    <a:pt x="18" y="575"/>
                  </a:lnTo>
                  <a:lnTo>
                    <a:pt x="39" y="613"/>
                  </a:lnTo>
                  <a:lnTo>
                    <a:pt x="57" y="650"/>
                  </a:lnTo>
                  <a:lnTo>
                    <a:pt x="79" y="688"/>
                  </a:lnTo>
                  <a:lnTo>
                    <a:pt x="99" y="725"/>
                  </a:lnTo>
                  <a:lnTo>
                    <a:pt x="122" y="761"/>
                  </a:lnTo>
                  <a:lnTo>
                    <a:pt x="143" y="797"/>
                  </a:lnTo>
                  <a:lnTo>
                    <a:pt x="167" y="834"/>
                  </a:lnTo>
                  <a:lnTo>
                    <a:pt x="182" y="843"/>
                  </a:lnTo>
                  <a:lnTo>
                    <a:pt x="197" y="853"/>
                  </a:lnTo>
                  <a:lnTo>
                    <a:pt x="212" y="861"/>
                  </a:lnTo>
                  <a:lnTo>
                    <a:pt x="229" y="869"/>
                  </a:lnTo>
                  <a:lnTo>
                    <a:pt x="245" y="877"/>
                  </a:lnTo>
                  <a:lnTo>
                    <a:pt x="261" y="883"/>
                  </a:lnTo>
                  <a:lnTo>
                    <a:pt x="279" y="888"/>
                  </a:lnTo>
                  <a:lnTo>
                    <a:pt x="297" y="894"/>
                  </a:lnTo>
                  <a:lnTo>
                    <a:pt x="313" y="899"/>
                  </a:lnTo>
                  <a:lnTo>
                    <a:pt x="331" y="901"/>
                  </a:lnTo>
                  <a:lnTo>
                    <a:pt x="348" y="904"/>
                  </a:lnTo>
                  <a:lnTo>
                    <a:pt x="366" y="907"/>
                  </a:lnTo>
                  <a:lnTo>
                    <a:pt x="384" y="908"/>
                  </a:lnTo>
                  <a:lnTo>
                    <a:pt x="402" y="908"/>
                  </a:lnTo>
                  <a:lnTo>
                    <a:pt x="420" y="908"/>
                  </a:lnTo>
                  <a:lnTo>
                    <a:pt x="438" y="907"/>
                  </a:lnTo>
                  <a:lnTo>
                    <a:pt x="666" y="771"/>
                  </a:lnTo>
                  <a:lnTo>
                    <a:pt x="669" y="769"/>
                  </a:lnTo>
                  <a:lnTo>
                    <a:pt x="673" y="767"/>
                  </a:lnTo>
                  <a:lnTo>
                    <a:pt x="678" y="766"/>
                  </a:lnTo>
                  <a:lnTo>
                    <a:pt x="682" y="765"/>
                  </a:lnTo>
                  <a:lnTo>
                    <a:pt x="687" y="764"/>
                  </a:lnTo>
                  <a:lnTo>
                    <a:pt x="692" y="764"/>
                  </a:lnTo>
                  <a:lnTo>
                    <a:pt x="696" y="762"/>
                  </a:lnTo>
                  <a:lnTo>
                    <a:pt x="701" y="764"/>
                  </a:lnTo>
                  <a:lnTo>
                    <a:pt x="705" y="764"/>
                  </a:lnTo>
                  <a:lnTo>
                    <a:pt x="710" y="765"/>
                  </a:lnTo>
                  <a:lnTo>
                    <a:pt x="713" y="766"/>
                  </a:lnTo>
                  <a:lnTo>
                    <a:pt x="719" y="767"/>
                  </a:lnTo>
                  <a:lnTo>
                    <a:pt x="722" y="770"/>
                  </a:lnTo>
                  <a:lnTo>
                    <a:pt x="726" y="771"/>
                  </a:lnTo>
                  <a:lnTo>
                    <a:pt x="730" y="774"/>
                  </a:lnTo>
                  <a:lnTo>
                    <a:pt x="734" y="778"/>
                  </a:lnTo>
                  <a:lnTo>
                    <a:pt x="773" y="754"/>
                  </a:lnTo>
                  <a:lnTo>
                    <a:pt x="783" y="748"/>
                  </a:lnTo>
                  <a:lnTo>
                    <a:pt x="793" y="741"/>
                  </a:lnTo>
                  <a:lnTo>
                    <a:pt x="803" y="734"/>
                  </a:lnTo>
                  <a:lnTo>
                    <a:pt x="812" y="726"/>
                  </a:lnTo>
                  <a:lnTo>
                    <a:pt x="820" y="717"/>
                  </a:lnTo>
                  <a:lnTo>
                    <a:pt x="829" y="708"/>
                  </a:lnTo>
                  <a:lnTo>
                    <a:pt x="837" y="699"/>
                  </a:lnTo>
                  <a:lnTo>
                    <a:pt x="844" y="689"/>
                  </a:lnTo>
                  <a:lnTo>
                    <a:pt x="851" y="679"/>
                  </a:lnTo>
                  <a:lnTo>
                    <a:pt x="857" y="669"/>
                  </a:lnTo>
                  <a:lnTo>
                    <a:pt x="863" y="658"/>
                  </a:lnTo>
                  <a:lnTo>
                    <a:pt x="868" y="648"/>
                  </a:lnTo>
                  <a:lnTo>
                    <a:pt x="873" y="637"/>
                  </a:lnTo>
                  <a:lnTo>
                    <a:pt x="877" y="626"/>
                  </a:lnTo>
                  <a:lnTo>
                    <a:pt x="881" y="615"/>
                  </a:lnTo>
                  <a:lnTo>
                    <a:pt x="885" y="604"/>
                  </a:lnTo>
                  <a:lnTo>
                    <a:pt x="887" y="592"/>
                  </a:lnTo>
                  <a:lnTo>
                    <a:pt x="890" y="580"/>
                  </a:lnTo>
                  <a:lnTo>
                    <a:pt x="891" y="569"/>
                  </a:lnTo>
                  <a:lnTo>
                    <a:pt x="892" y="556"/>
                  </a:lnTo>
                  <a:lnTo>
                    <a:pt x="892" y="544"/>
                  </a:lnTo>
                  <a:lnTo>
                    <a:pt x="892" y="532"/>
                  </a:lnTo>
                  <a:lnTo>
                    <a:pt x="892" y="520"/>
                  </a:lnTo>
                  <a:lnTo>
                    <a:pt x="891" y="507"/>
                  </a:lnTo>
                  <a:lnTo>
                    <a:pt x="890" y="496"/>
                  </a:lnTo>
                  <a:lnTo>
                    <a:pt x="887" y="484"/>
                  </a:lnTo>
                  <a:lnTo>
                    <a:pt x="885" y="472"/>
                  </a:lnTo>
                  <a:lnTo>
                    <a:pt x="881" y="459"/>
                  </a:lnTo>
                  <a:lnTo>
                    <a:pt x="876" y="448"/>
                  </a:lnTo>
                  <a:lnTo>
                    <a:pt x="872" y="437"/>
                  </a:lnTo>
                  <a:lnTo>
                    <a:pt x="866" y="426"/>
                  </a:lnTo>
                  <a:lnTo>
                    <a:pt x="861" y="414"/>
                  </a:lnTo>
                  <a:lnTo>
                    <a:pt x="700" y="125"/>
                  </a:lnTo>
                  <a:lnTo>
                    <a:pt x="693" y="115"/>
                  </a:lnTo>
                  <a:lnTo>
                    <a:pt x="686" y="104"/>
                  </a:lnTo>
                  <a:lnTo>
                    <a:pt x="678" y="94"/>
                  </a:lnTo>
                  <a:lnTo>
                    <a:pt x="671" y="85"/>
                  </a:lnTo>
                  <a:lnTo>
                    <a:pt x="663" y="76"/>
                  </a:lnTo>
                  <a:lnTo>
                    <a:pt x="654" y="67"/>
                  </a:lnTo>
                  <a:lnTo>
                    <a:pt x="645" y="59"/>
                  </a:lnTo>
                  <a:lnTo>
                    <a:pt x="635" y="51"/>
                  </a:lnTo>
                  <a:lnTo>
                    <a:pt x="627" y="45"/>
                  </a:lnTo>
                  <a:lnTo>
                    <a:pt x="617" y="38"/>
                  </a:lnTo>
                  <a:lnTo>
                    <a:pt x="606" y="32"/>
                  </a:lnTo>
                  <a:lnTo>
                    <a:pt x="596" y="26"/>
                  </a:lnTo>
                  <a:lnTo>
                    <a:pt x="585" y="21"/>
                  </a:lnTo>
                  <a:lnTo>
                    <a:pt x="575" y="16"/>
                  </a:lnTo>
                  <a:lnTo>
                    <a:pt x="564" y="12"/>
                  </a:lnTo>
                  <a:lnTo>
                    <a:pt x="552" y="10"/>
                  </a:lnTo>
                  <a:lnTo>
                    <a:pt x="541" y="7"/>
                  </a:lnTo>
                  <a:lnTo>
                    <a:pt x="530" y="4"/>
                  </a:lnTo>
                  <a:lnTo>
                    <a:pt x="518" y="3"/>
                  </a:lnTo>
                  <a:lnTo>
                    <a:pt x="507" y="2"/>
                  </a:lnTo>
                  <a:lnTo>
                    <a:pt x="496" y="0"/>
                  </a:lnTo>
                  <a:lnTo>
                    <a:pt x="483" y="0"/>
                  </a:lnTo>
                  <a:lnTo>
                    <a:pt x="472" y="2"/>
                  </a:lnTo>
                  <a:lnTo>
                    <a:pt x="460" y="3"/>
                  </a:lnTo>
                  <a:lnTo>
                    <a:pt x="448" y="4"/>
                  </a:lnTo>
                  <a:lnTo>
                    <a:pt x="436" y="7"/>
                  </a:lnTo>
                  <a:lnTo>
                    <a:pt x="425" y="10"/>
                  </a:lnTo>
                  <a:lnTo>
                    <a:pt x="414" y="13"/>
                  </a:lnTo>
                  <a:lnTo>
                    <a:pt x="402" y="17"/>
                  </a:lnTo>
                  <a:lnTo>
                    <a:pt x="391" y="23"/>
                  </a:lnTo>
                  <a:lnTo>
                    <a:pt x="380" y="28"/>
                  </a:lnTo>
                  <a:lnTo>
                    <a:pt x="370" y="34"/>
                  </a:lnTo>
                  <a:lnTo>
                    <a:pt x="331" y="58"/>
                  </a:lnTo>
                  <a:lnTo>
                    <a:pt x="332" y="62"/>
                  </a:lnTo>
                  <a:lnTo>
                    <a:pt x="332" y="67"/>
                  </a:lnTo>
                  <a:lnTo>
                    <a:pt x="332" y="72"/>
                  </a:lnTo>
                  <a:lnTo>
                    <a:pt x="332" y="77"/>
                  </a:lnTo>
                  <a:lnTo>
                    <a:pt x="331" y="81"/>
                  </a:lnTo>
                  <a:lnTo>
                    <a:pt x="329" y="86"/>
                  </a:lnTo>
                  <a:lnTo>
                    <a:pt x="328" y="90"/>
                  </a:lnTo>
                  <a:lnTo>
                    <a:pt x="327" y="95"/>
                  </a:lnTo>
                  <a:lnTo>
                    <a:pt x="324" y="99"/>
                  </a:lnTo>
                  <a:lnTo>
                    <a:pt x="322" y="103"/>
                  </a:lnTo>
                  <a:lnTo>
                    <a:pt x="317" y="111"/>
                  </a:lnTo>
                  <a:lnTo>
                    <a:pt x="311" y="117"/>
                  </a:lnTo>
                  <a:lnTo>
                    <a:pt x="302" y="123"/>
                  </a:lnTo>
                  <a:lnTo>
                    <a:pt x="74" y="259"/>
                  </a:lnTo>
                  <a:lnTo>
                    <a:pt x="64" y="275"/>
                  </a:lnTo>
                  <a:lnTo>
                    <a:pt x="55" y="290"/>
                  </a:lnTo>
                  <a:lnTo>
                    <a:pt x="46" y="306"/>
                  </a:lnTo>
                  <a:lnTo>
                    <a:pt x="39" y="323"/>
                  </a:lnTo>
                  <a:lnTo>
                    <a:pt x="31" y="340"/>
                  </a:lnTo>
                  <a:lnTo>
                    <a:pt x="25" y="357"/>
                  </a:lnTo>
                  <a:lnTo>
                    <a:pt x="20" y="374"/>
                  </a:lnTo>
                  <a:lnTo>
                    <a:pt x="15" y="392"/>
                  </a:lnTo>
                  <a:lnTo>
                    <a:pt x="10" y="409"/>
                  </a:lnTo>
                  <a:lnTo>
                    <a:pt x="7" y="427"/>
                  </a:lnTo>
                  <a:lnTo>
                    <a:pt x="3" y="445"/>
                  </a:lnTo>
                  <a:lnTo>
                    <a:pt x="2" y="463"/>
                  </a:lnTo>
                  <a:lnTo>
                    <a:pt x="1" y="481"/>
                  </a:lnTo>
                  <a:lnTo>
                    <a:pt x="0" y="500"/>
                  </a:lnTo>
                  <a:lnTo>
                    <a:pt x="0" y="518"/>
                  </a:lnTo>
                  <a:lnTo>
                    <a:pt x="1" y="5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ru-RU" sz="1187" kern="0">
                <a:solidFill>
                  <a:prstClr val="black"/>
                </a:solidFill>
              </a:endParaRPr>
            </a:p>
          </p:txBody>
        </p:sp>
        <p:grpSp>
          <p:nvGrpSpPr>
            <p:cNvPr id="497" name="Group 469"/>
            <p:cNvGrpSpPr>
              <a:grpSpLocks/>
            </p:cNvGrpSpPr>
            <p:nvPr/>
          </p:nvGrpSpPr>
          <p:grpSpPr bwMode="auto">
            <a:xfrm>
              <a:off x="2355" y="2298"/>
              <a:ext cx="773" cy="475"/>
              <a:chOff x="2355" y="2298"/>
              <a:chExt cx="773" cy="475"/>
            </a:xfrm>
          </p:grpSpPr>
          <p:sp>
            <p:nvSpPr>
              <p:cNvPr id="498" name="Freeform 470"/>
              <p:cNvSpPr>
                <a:spLocks/>
              </p:cNvSpPr>
              <p:nvPr/>
            </p:nvSpPr>
            <p:spPr bwMode="auto">
              <a:xfrm rot="-3565789">
                <a:off x="2616" y="2437"/>
                <a:ext cx="256" cy="415"/>
              </a:xfrm>
              <a:custGeom>
                <a:avLst/>
                <a:gdLst>
                  <a:gd name="T0" fmla="*/ 1 w 395"/>
                  <a:gd name="T1" fmla="*/ 1 h 633"/>
                  <a:gd name="T2" fmla="*/ 1 w 395"/>
                  <a:gd name="T3" fmla="*/ 1 h 633"/>
                  <a:gd name="T4" fmla="*/ 1 w 395"/>
                  <a:gd name="T5" fmla="*/ 1 h 633"/>
                  <a:gd name="T6" fmla="*/ 1 w 395"/>
                  <a:gd name="T7" fmla="*/ 1 h 633"/>
                  <a:gd name="T8" fmla="*/ 1 w 395"/>
                  <a:gd name="T9" fmla="*/ 1 h 633"/>
                  <a:gd name="T10" fmla="*/ 1 w 395"/>
                  <a:gd name="T11" fmla="*/ 1 h 633"/>
                  <a:gd name="T12" fmla="*/ 1 w 395"/>
                  <a:gd name="T13" fmla="*/ 1 h 633"/>
                  <a:gd name="T14" fmla="*/ 1 w 395"/>
                  <a:gd name="T15" fmla="*/ 1 h 633"/>
                  <a:gd name="T16" fmla="*/ 1 w 395"/>
                  <a:gd name="T17" fmla="*/ 1 h 633"/>
                  <a:gd name="T18" fmla="*/ 1 w 395"/>
                  <a:gd name="T19" fmla="*/ 1 h 633"/>
                  <a:gd name="T20" fmla="*/ 1 w 395"/>
                  <a:gd name="T21" fmla="*/ 1 h 633"/>
                  <a:gd name="T22" fmla="*/ 1 w 395"/>
                  <a:gd name="T23" fmla="*/ 1 h 633"/>
                  <a:gd name="T24" fmla="*/ 1 w 395"/>
                  <a:gd name="T25" fmla="*/ 1 h 633"/>
                  <a:gd name="T26" fmla="*/ 1 w 395"/>
                  <a:gd name="T27" fmla="*/ 1 h 633"/>
                  <a:gd name="T28" fmla="*/ 1 w 395"/>
                  <a:gd name="T29" fmla="*/ 0 h 633"/>
                  <a:gd name="T30" fmla="*/ 1 w 395"/>
                  <a:gd name="T31" fmla="*/ 0 h 633"/>
                  <a:gd name="T32" fmla="*/ 1 w 395"/>
                  <a:gd name="T33" fmla="*/ 1 h 633"/>
                  <a:gd name="T34" fmla="*/ 1 w 395"/>
                  <a:gd name="T35" fmla="*/ 1 h 633"/>
                  <a:gd name="T36" fmla="*/ 1 w 395"/>
                  <a:gd name="T37" fmla="*/ 1 h 633"/>
                  <a:gd name="T38" fmla="*/ 1 w 395"/>
                  <a:gd name="T39" fmla="*/ 1 h 633"/>
                  <a:gd name="T40" fmla="*/ 1 w 395"/>
                  <a:gd name="T41" fmla="*/ 1 h 633"/>
                  <a:gd name="T42" fmla="*/ 0 w 395"/>
                  <a:gd name="T43" fmla="*/ 1 h 633"/>
                  <a:gd name="T44" fmla="*/ 1 w 395"/>
                  <a:gd name="T45" fmla="*/ 1 h 633"/>
                  <a:gd name="T46" fmla="*/ 1 w 395"/>
                  <a:gd name="T47" fmla="*/ 1 h 633"/>
                  <a:gd name="T48" fmla="*/ 1 w 395"/>
                  <a:gd name="T49" fmla="*/ 1 h 633"/>
                  <a:gd name="T50" fmla="*/ 1 w 395"/>
                  <a:gd name="T51" fmla="*/ 1 h 633"/>
                  <a:gd name="T52" fmla="*/ 1 w 395"/>
                  <a:gd name="T53" fmla="*/ 1 h 633"/>
                  <a:gd name="T54" fmla="*/ 1 w 395"/>
                  <a:gd name="T55" fmla="*/ 1 h 633"/>
                  <a:gd name="T56" fmla="*/ 1 w 395"/>
                  <a:gd name="T57" fmla="*/ 1 h 633"/>
                  <a:gd name="T58" fmla="*/ 1 w 395"/>
                  <a:gd name="T59" fmla="*/ 1 h 633"/>
                  <a:gd name="T60" fmla="*/ 1 w 395"/>
                  <a:gd name="T61" fmla="*/ 1 h 633"/>
                  <a:gd name="T62" fmla="*/ 1 w 395"/>
                  <a:gd name="T63" fmla="*/ 1 h 633"/>
                  <a:gd name="T64" fmla="*/ 1 w 395"/>
                  <a:gd name="T65" fmla="*/ 1 h 633"/>
                  <a:gd name="T66" fmla="*/ 1 w 395"/>
                  <a:gd name="T67" fmla="*/ 1 h 633"/>
                  <a:gd name="T68" fmla="*/ 1 w 395"/>
                  <a:gd name="T69" fmla="*/ 1 h 633"/>
                  <a:gd name="T70" fmla="*/ 1 w 395"/>
                  <a:gd name="T71" fmla="*/ 1 h 633"/>
                  <a:gd name="T72" fmla="*/ 1 w 395"/>
                  <a:gd name="T73" fmla="*/ 1 h 633"/>
                  <a:gd name="T74" fmla="*/ 1 w 395"/>
                  <a:gd name="T75" fmla="*/ 1 h 633"/>
                  <a:gd name="T76" fmla="*/ 1 w 395"/>
                  <a:gd name="T77" fmla="*/ 1 h 633"/>
                  <a:gd name="T78" fmla="*/ 1 w 395"/>
                  <a:gd name="T79" fmla="*/ 1 h 633"/>
                  <a:gd name="T80" fmla="*/ 1 w 395"/>
                  <a:gd name="T81" fmla="*/ 1 h 633"/>
                  <a:gd name="T82" fmla="*/ 1 w 395"/>
                  <a:gd name="T83" fmla="*/ 1 h 633"/>
                  <a:gd name="T84" fmla="*/ 1 w 395"/>
                  <a:gd name="T85" fmla="*/ 1 h 633"/>
                  <a:gd name="T86" fmla="*/ 1 w 395"/>
                  <a:gd name="T87" fmla="*/ 1 h 633"/>
                  <a:gd name="T88" fmla="*/ 1 w 395"/>
                  <a:gd name="T89" fmla="*/ 1 h 633"/>
                  <a:gd name="T90" fmla="*/ 1 w 395"/>
                  <a:gd name="T91" fmla="*/ 1 h 633"/>
                  <a:gd name="T92" fmla="*/ 1 w 395"/>
                  <a:gd name="T93" fmla="*/ 1 h 633"/>
                  <a:gd name="T94" fmla="*/ 1 w 395"/>
                  <a:gd name="T95" fmla="*/ 1 h 633"/>
                  <a:gd name="T96" fmla="*/ 1 w 395"/>
                  <a:gd name="T97" fmla="*/ 1 h 633"/>
                  <a:gd name="T98" fmla="*/ 1 w 395"/>
                  <a:gd name="T99" fmla="*/ 1 h 633"/>
                  <a:gd name="T100" fmla="*/ 1 w 395"/>
                  <a:gd name="T101" fmla="*/ 1 h 633"/>
                  <a:gd name="T102" fmla="*/ 1 w 395"/>
                  <a:gd name="T103" fmla="*/ 1 h 633"/>
                  <a:gd name="T104" fmla="*/ 1 w 395"/>
                  <a:gd name="T105" fmla="*/ 1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5"/>
                  <a:gd name="T160" fmla="*/ 0 h 633"/>
                  <a:gd name="T161" fmla="*/ 395 w 395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5" h="633">
                    <a:moveTo>
                      <a:pt x="217" y="307"/>
                    </a:moveTo>
                    <a:lnTo>
                      <a:pt x="197" y="276"/>
                    </a:lnTo>
                    <a:lnTo>
                      <a:pt x="178" y="244"/>
                    </a:lnTo>
                    <a:lnTo>
                      <a:pt x="169" y="229"/>
                    </a:lnTo>
                    <a:lnTo>
                      <a:pt x="161" y="213"/>
                    </a:lnTo>
                    <a:lnTo>
                      <a:pt x="152" y="196"/>
                    </a:lnTo>
                    <a:lnTo>
                      <a:pt x="145" y="181"/>
                    </a:lnTo>
                    <a:lnTo>
                      <a:pt x="137" y="164"/>
                    </a:lnTo>
                    <a:lnTo>
                      <a:pt x="130" y="147"/>
                    </a:lnTo>
                    <a:lnTo>
                      <a:pt x="123" y="130"/>
                    </a:lnTo>
                    <a:lnTo>
                      <a:pt x="116" y="113"/>
                    </a:lnTo>
                    <a:lnTo>
                      <a:pt x="110" y="96"/>
                    </a:lnTo>
                    <a:lnTo>
                      <a:pt x="105" y="78"/>
                    </a:lnTo>
                    <a:lnTo>
                      <a:pt x="98" y="61"/>
                    </a:lnTo>
                    <a:lnTo>
                      <a:pt x="93" y="43"/>
                    </a:lnTo>
                    <a:lnTo>
                      <a:pt x="93" y="39"/>
                    </a:lnTo>
                    <a:lnTo>
                      <a:pt x="92" y="34"/>
                    </a:lnTo>
                    <a:lnTo>
                      <a:pt x="91" y="30"/>
                    </a:lnTo>
                    <a:lnTo>
                      <a:pt x="89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2" y="14"/>
                    </a:lnTo>
                    <a:lnTo>
                      <a:pt x="78" y="12"/>
                    </a:lnTo>
                    <a:lnTo>
                      <a:pt x="76" y="8"/>
                    </a:lnTo>
                    <a:lnTo>
                      <a:pt x="72" y="7"/>
                    </a:lnTo>
                    <a:lnTo>
                      <a:pt x="68" y="4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0" y="4"/>
                    </a:lnTo>
                    <a:lnTo>
                      <a:pt x="27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1" y="21"/>
                    </a:lnTo>
                    <a:lnTo>
                      <a:pt x="6" y="44"/>
                    </a:lnTo>
                    <a:lnTo>
                      <a:pt x="4" y="69"/>
                    </a:lnTo>
                    <a:lnTo>
                      <a:pt x="1" y="92"/>
                    </a:lnTo>
                    <a:lnTo>
                      <a:pt x="0" y="117"/>
                    </a:lnTo>
                    <a:lnTo>
                      <a:pt x="0" y="140"/>
                    </a:lnTo>
                    <a:lnTo>
                      <a:pt x="1" y="164"/>
                    </a:lnTo>
                    <a:lnTo>
                      <a:pt x="4" y="189"/>
                    </a:lnTo>
                    <a:lnTo>
                      <a:pt x="8" y="212"/>
                    </a:lnTo>
                    <a:lnTo>
                      <a:pt x="13" y="235"/>
                    </a:lnTo>
                    <a:lnTo>
                      <a:pt x="19" y="259"/>
                    </a:lnTo>
                    <a:lnTo>
                      <a:pt x="25" y="281"/>
                    </a:lnTo>
                    <a:lnTo>
                      <a:pt x="34" y="304"/>
                    </a:lnTo>
                    <a:lnTo>
                      <a:pt x="43" y="326"/>
                    </a:lnTo>
                    <a:lnTo>
                      <a:pt x="54" y="347"/>
                    </a:lnTo>
                    <a:lnTo>
                      <a:pt x="66" y="368"/>
                    </a:lnTo>
                    <a:lnTo>
                      <a:pt x="78" y="389"/>
                    </a:lnTo>
                    <a:lnTo>
                      <a:pt x="88" y="411"/>
                    </a:lnTo>
                    <a:lnTo>
                      <a:pt x="101" y="432"/>
                    </a:lnTo>
                    <a:lnTo>
                      <a:pt x="113" y="452"/>
                    </a:lnTo>
                    <a:lnTo>
                      <a:pt x="127" y="472"/>
                    </a:lnTo>
                    <a:lnTo>
                      <a:pt x="142" y="490"/>
                    </a:lnTo>
                    <a:lnTo>
                      <a:pt x="157" y="508"/>
                    </a:lnTo>
                    <a:lnTo>
                      <a:pt x="174" y="525"/>
                    </a:lnTo>
                    <a:lnTo>
                      <a:pt x="191" y="541"/>
                    </a:lnTo>
                    <a:lnTo>
                      <a:pt x="209" y="557"/>
                    </a:lnTo>
                    <a:lnTo>
                      <a:pt x="228" y="570"/>
                    </a:lnTo>
                    <a:lnTo>
                      <a:pt x="247" y="584"/>
                    </a:lnTo>
                    <a:lnTo>
                      <a:pt x="267" y="596"/>
                    </a:lnTo>
                    <a:lnTo>
                      <a:pt x="288" y="606"/>
                    </a:lnTo>
                    <a:lnTo>
                      <a:pt x="310" y="616"/>
                    </a:lnTo>
                    <a:lnTo>
                      <a:pt x="331" y="625"/>
                    </a:lnTo>
                    <a:lnTo>
                      <a:pt x="354" y="633"/>
                    </a:lnTo>
                    <a:lnTo>
                      <a:pt x="358" y="632"/>
                    </a:lnTo>
                    <a:lnTo>
                      <a:pt x="363" y="631"/>
                    </a:lnTo>
                    <a:lnTo>
                      <a:pt x="366" y="629"/>
                    </a:lnTo>
                    <a:lnTo>
                      <a:pt x="370" y="628"/>
                    </a:lnTo>
                    <a:lnTo>
                      <a:pt x="374" y="625"/>
                    </a:lnTo>
                    <a:lnTo>
                      <a:pt x="378" y="623"/>
                    </a:lnTo>
                    <a:lnTo>
                      <a:pt x="382" y="620"/>
                    </a:lnTo>
                    <a:lnTo>
                      <a:pt x="384" y="616"/>
                    </a:lnTo>
                    <a:lnTo>
                      <a:pt x="387" y="612"/>
                    </a:lnTo>
                    <a:lnTo>
                      <a:pt x="389" y="610"/>
                    </a:lnTo>
                    <a:lnTo>
                      <a:pt x="392" y="605"/>
                    </a:lnTo>
                    <a:lnTo>
                      <a:pt x="393" y="601"/>
                    </a:lnTo>
                    <a:lnTo>
                      <a:pt x="394" y="597"/>
                    </a:lnTo>
                    <a:lnTo>
                      <a:pt x="395" y="592"/>
                    </a:lnTo>
                    <a:lnTo>
                      <a:pt x="395" y="588"/>
                    </a:lnTo>
                    <a:lnTo>
                      <a:pt x="395" y="583"/>
                    </a:lnTo>
                    <a:lnTo>
                      <a:pt x="394" y="577"/>
                    </a:lnTo>
                    <a:lnTo>
                      <a:pt x="393" y="572"/>
                    </a:lnTo>
                    <a:lnTo>
                      <a:pt x="392" y="567"/>
                    </a:lnTo>
                    <a:lnTo>
                      <a:pt x="389" y="563"/>
                    </a:lnTo>
                    <a:lnTo>
                      <a:pt x="387" y="559"/>
                    </a:lnTo>
                    <a:lnTo>
                      <a:pt x="383" y="554"/>
                    </a:lnTo>
                    <a:lnTo>
                      <a:pt x="379" y="551"/>
                    </a:lnTo>
                    <a:lnTo>
                      <a:pt x="375" y="547"/>
                    </a:lnTo>
                    <a:lnTo>
                      <a:pt x="351" y="521"/>
                    </a:lnTo>
                    <a:lnTo>
                      <a:pt x="329" y="493"/>
                    </a:lnTo>
                    <a:lnTo>
                      <a:pt x="307" y="464"/>
                    </a:lnTo>
                    <a:lnTo>
                      <a:pt x="286" y="434"/>
                    </a:lnTo>
                    <a:lnTo>
                      <a:pt x="267" y="403"/>
                    </a:lnTo>
                    <a:lnTo>
                      <a:pt x="258" y="387"/>
                    </a:lnTo>
                    <a:lnTo>
                      <a:pt x="248" y="372"/>
                    </a:lnTo>
                    <a:lnTo>
                      <a:pt x="241" y="356"/>
                    </a:lnTo>
                    <a:lnTo>
                      <a:pt x="232" y="339"/>
                    </a:lnTo>
                    <a:lnTo>
                      <a:pt x="224" y="324"/>
                    </a:lnTo>
                    <a:lnTo>
                      <a:pt x="217" y="30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Freeform 471"/>
              <p:cNvSpPr>
                <a:spLocks/>
              </p:cNvSpPr>
              <p:nvPr/>
            </p:nvSpPr>
            <p:spPr bwMode="auto">
              <a:xfrm rot="-3565789">
                <a:off x="2885" y="2351"/>
                <a:ext cx="281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1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0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7"/>
                    </a:lnTo>
                    <a:lnTo>
                      <a:pt x="410" y="13"/>
                    </a:lnTo>
                    <a:lnTo>
                      <a:pt x="406" y="9"/>
                    </a:lnTo>
                    <a:lnTo>
                      <a:pt x="400" y="7"/>
                    </a:lnTo>
                    <a:lnTo>
                      <a:pt x="395" y="4"/>
                    </a:lnTo>
                    <a:lnTo>
                      <a:pt x="390" y="3"/>
                    </a:lnTo>
                    <a:lnTo>
                      <a:pt x="384" y="2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6" y="2"/>
                    </a:lnTo>
                    <a:lnTo>
                      <a:pt x="361" y="3"/>
                    </a:lnTo>
                    <a:lnTo>
                      <a:pt x="355" y="4"/>
                    </a:lnTo>
                    <a:lnTo>
                      <a:pt x="350" y="7"/>
                    </a:lnTo>
                    <a:lnTo>
                      <a:pt x="345" y="9"/>
                    </a:lnTo>
                    <a:lnTo>
                      <a:pt x="30" y="197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8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3"/>
                    </a:lnTo>
                    <a:lnTo>
                      <a:pt x="3" y="228"/>
                    </a:lnTo>
                    <a:lnTo>
                      <a:pt x="2" y="234"/>
                    </a:lnTo>
                    <a:lnTo>
                      <a:pt x="1" y="240"/>
                    </a:lnTo>
                    <a:lnTo>
                      <a:pt x="0" y="246"/>
                    </a:lnTo>
                    <a:lnTo>
                      <a:pt x="0" y="253"/>
                    </a:lnTo>
                    <a:lnTo>
                      <a:pt x="0" y="258"/>
                    </a:lnTo>
                    <a:lnTo>
                      <a:pt x="1" y="264"/>
                    </a:lnTo>
                    <a:lnTo>
                      <a:pt x="3" y="269"/>
                    </a:lnTo>
                    <a:lnTo>
                      <a:pt x="5" y="276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2"/>
                    </a:lnTo>
                    <a:lnTo>
                      <a:pt x="20" y="297"/>
                    </a:lnTo>
                    <a:lnTo>
                      <a:pt x="24" y="301"/>
                    </a:lnTo>
                    <a:lnTo>
                      <a:pt x="29" y="303"/>
                    </a:lnTo>
                    <a:lnTo>
                      <a:pt x="34" y="306"/>
                    </a:lnTo>
                    <a:lnTo>
                      <a:pt x="39" y="308"/>
                    </a:lnTo>
                    <a:lnTo>
                      <a:pt x="45" y="311"/>
                    </a:lnTo>
                    <a:lnTo>
                      <a:pt x="50" y="312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2"/>
                    </a:lnTo>
                    <a:lnTo>
                      <a:pt x="74" y="311"/>
                    </a:lnTo>
                    <a:lnTo>
                      <a:pt x="79" y="310"/>
                    </a:lnTo>
                    <a:lnTo>
                      <a:pt x="85" y="307"/>
                    </a:lnTo>
                    <a:lnTo>
                      <a:pt x="90" y="305"/>
                    </a:lnTo>
                    <a:lnTo>
                      <a:pt x="405" y="117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6"/>
                    </a:lnTo>
                    <a:lnTo>
                      <a:pt x="423" y="100"/>
                    </a:lnTo>
                    <a:lnTo>
                      <a:pt x="425" y="96"/>
                    </a:lnTo>
                    <a:lnTo>
                      <a:pt x="429" y="90"/>
                    </a:lnTo>
                    <a:lnTo>
                      <a:pt x="430" y="85"/>
                    </a:lnTo>
                    <a:lnTo>
                      <a:pt x="433" y="80"/>
                    </a:lnTo>
                    <a:lnTo>
                      <a:pt x="434" y="73"/>
                    </a:lnTo>
                    <a:lnTo>
                      <a:pt x="434" y="68"/>
                    </a:lnTo>
                    <a:lnTo>
                      <a:pt x="434" y="61"/>
                    </a:lnTo>
                    <a:lnTo>
                      <a:pt x="434" y="55"/>
                    </a:lnTo>
                    <a:lnTo>
                      <a:pt x="433" y="50"/>
                    </a:lnTo>
                    <a:lnTo>
                      <a:pt x="432" y="43"/>
                    </a:lnTo>
                    <a:lnTo>
                      <a:pt x="429" y="38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Freeform 472"/>
              <p:cNvSpPr>
                <a:spLocks/>
              </p:cNvSpPr>
              <p:nvPr/>
            </p:nvSpPr>
            <p:spPr bwMode="auto">
              <a:xfrm rot="-3565789">
                <a:off x="2317" y="2336"/>
                <a:ext cx="282" cy="205"/>
              </a:xfrm>
              <a:custGeom>
                <a:avLst/>
                <a:gdLst>
                  <a:gd name="T0" fmla="*/ 1 w 434"/>
                  <a:gd name="T1" fmla="*/ 1 h 312"/>
                  <a:gd name="T2" fmla="*/ 1 w 434"/>
                  <a:gd name="T3" fmla="*/ 1 h 312"/>
                  <a:gd name="T4" fmla="*/ 1 w 434"/>
                  <a:gd name="T5" fmla="*/ 1 h 312"/>
                  <a:gd name="T6" fmla="*/ 1 w 434"/>
                  <a:gd name="T7" fmla="*/ 1 h 312"/>
                  <a:gd name="T8" fmla="*/ 1 w 434"/>
                  <a:gd name="T9" fmla="*/ 0 h 312"/>
                  <a:gd name="T10" fmla="*/ 1 w 434"/>
                  <a:gd name="T11" fmla="*/ 0 h 312"/>
                  <a:gd name="T12" fmla="*/ 1 w 434"/>
                  <a:gd name="T13" fmla="*/ 1 h 312"/>
                  <a:gd name="T14" fmla="*/ 1 w 434"/>
                  <a:gd name="T15" fmla="*/ 1 h 312"/>
                  <a:gd name="T16" fmla="*/ 1 w 434"/>
                  <a:gd name="T17" fmla="*/ 1 h 312"/>
                  <a:gd name="T18" fmla="*/ 1 w 434"/>
                  <a:gd name="T19" fmla="*/ 1 h 312"/>
                  <a:gd name="T20" fmla="*/ 1 w 434"/>
                  <a:gd name="T21" fmla="*/ 1 h 312"/>
                  <a:gd name="T22" fmla="*/ 1 w 434"/>
                  <a:gd name="T23" fmla="*/ 1 h 312"/>
                  <a:gd name="T24" fmla="*/ 1 w 434"/>
                  <a:gd name="T25" fmla="*/ 1 h 312"/>
                  <a:gd name="T26" fmla="*/ 1 w 434"/>
                  <a:gd name="T27" fmla="*/ 1 h 312"/>
                  <a:gd name="T28" fmla="*/ 0 w 434"/>
                  <a:gd name="T29" fmla="*/ 1 h 312"/>
                  <a:gd name="T30" fmla="*/ 1 w 434"/>
                  <a:gd name="T31" fmla="*/ 1 h 312"/>
                  <a:gd name="T32" fmla="*/ 1 w 434"/>
                  <a:gd name="T33" fmla="*/ 1 h 312"/>
                  <a:gd name="T34" fmla="*/ 1 w 434"/>
                  <a:gd name="T35" fmla="*/ 1 h 312"/>
                  <a:gd name="T36" fmla="*/ 1 w 434"/>
                  <a:gd name="T37" fmla="*/ 1 h 312"/>
                  <a:gd name="T38" fmla="*/ 1 w 434"/>
                  <a:gd name="T39" fmla="*/ 1 h 312"/>
                  <a:gd name="T40" fmla="*/ 1 w 434"/>
                  <a:gd name="T41" fmla="*/ 1 h 312"/>
                  <a:gd name="T42" fmla="*/ 1 w 434"/>
                  <a:gd name="T43" fmla="*/ 1 h 312"/>
                  <a:gd name="T44" fmla="*/ 1 w 434"/>
                  <a:gd name="T45" fmla="*/ 1 h 312"/>
                  <a:gd name="T46" fmla="*/ 1 w 434"/>
                  <a:gd name="T47" fmla="*/ 1 h 312"/>
                  <a:gd name="T48" fmla="*/ 1 w 434"/>
                  <a:gd name="T49" fmla="*/ 1 h 312"/>
                  <a:gd name="T50" fmla="*/ 1 w 434"/>
                  <a:gd name="T51" fmla="*/ 1 h 312"/>
                  <a:gd name="T52" fmla="*/ 1 w 434"/>
                  <a:gd name="T53" fmla="*/ 1 h 312"/>
                  <a:gd name="T54" fmla="*/ 1 w 434"/>
                  <a:gd name="T55" fmla="*/ 1 h 312"/>
                  <a:gd name="T56" fmla="*/ 1 w 434"/>
                  <a:gd name="T57" fmla="*/ 1 h 312"/>
                  <a:gd name="T58" fmla="*/ 1 w 434"/>
                  <a:gd name="T59" fmla="*/ 1 h 312"/>
                  <a:gd name="T60" fmla="*/ 1 w 434"/>
                  <a:gd name="T61" fmla="*/ 1 h 312"/>
                  <a:gd name="T62" fmla="*/ 1 w 434"/>
                  <a:gd name="T63" fmla="*/ 1 h 312"/>
                  <a:gd name="T64" fmla="*/ 1 w 434"/>
                  <a:gd name="T65" fmla="*/ 1 h 312"/>
                  <a:gd name="T66" fmla="*/ 1 w 434"/>
                  <a:gd name="T67" fmla="*/ 1 h 312"/>
                  <a:gd name="T68" fmla="*/ 1 w 434"/>
                  <a:gd name="T69" fmla="*/ 1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312"/>
                  <a:gd name="T107" fmla="*/ 434 w 434"/>
                  <a:gd name="T108" fmla="*/ 312 h 3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312">
                    <a:moveTo>
                      <a:pt x="426" y="31"/>
                    </a:moveTo>
                    <a:lnTo>
                      <a:pt x="423" y="26"/>
                    </a:lnTo>
                    <a:lnTo>
                      <a:pt x="419" y="21"/>
                    </a:lnTo>
                    <a:lnTo>
                      <a:pt x="415" y="16"/>
                    </a:lnTo>
                    <a:lnTo>
                      <a:pt x="410" y="12"/>
                    </a:lnTo>
                    <a:lnTo>
                      <a:pt x="406" y="9"/>
                    </a:lnTo>
                    <a:lnTo>
                      <a:pt x="400" y="6"/>
                    </a:lnTo>
                    <a:lnTo>
                      <a:pt x="395" y="4"/>
                    </a:lnTo>
                    <a:lnTo>
                      <a:pt x="390" y="1"/>
                    </a:lnTo>
                    <a:lnTo>
                      <a:pt x="384" y="0"/>
                    </a:lnTo>
                    <a:lnTo>
                      <a:pt x="379" y="0"/>
                    </a:lnTo>
                    <a:lnTo>
                      <a:pt x="372" y="0"/>
                    </a:lnTo>
                    <a:lnTo>
                      <a:pt x="367" y="0"/>
                    </a:lnTo>
                    <a:lnTo>
                      <a:pt x="361" y="1"/>
                    </a:lnTo>
                    <a:lnTo>
                      <a:pt x="355" y="3"/>
                    </a:lnTo>
                    <a:lnTo>
                      <a:pt x="350" y="5"/>
                    </a:lnTo>
                    <a:lnTo>
                      <a:pt x="345" y="8"/>
                    </a:lnTo>
                    <a:lnTo>
                      <a:pt x="30" y="195"/>
                    </a:lnTo>
                    <a:lnTo>
                      <a:pt x="25" y="199"/>
                    </a:lnTo>
                    <a:lnTo>
                      <a:pt x="20" y="203"/>
                    </a:lnTo>
                    <a:lnTo>
                      <a:pt x="16" y="207"/>
                    </a:lnTo>
                    <a:lnTo>
                      <a:pt x="12" y="212"/>
                    </a:lnTo>
                    <a:lnTo>
                      <a:pt x="8" y="217"/>
                    </a:lnTo>
                    <a:lnTo>
                      <a:pt x="6" y="222"/>
                    </a:lnTo>
                    <a:lnTo>
                      <a:pt x="3" y="227"/>
                    </a:lnTo>
                    <a:lnTo>
                      <a:pt x="2" y="233"/>
                    </a:lnTo>
                    <a:lnTo>
                      <a:pt x="1" y="239"/>
                    </a:lnTo>
                    <a:lnTo>
                      <a:pt x="0" y="244"/>
                    </a:lnTo>
                    <a:lnTo>
                      <a:pt x="0" y="251"/>
                    </a:lnTo>
                    <a:lnTo>
                      <a:pt x="0" y="257"/>
                    </a:lnTo>
                    <a:lnTo>
                      <a:pt x="1" y="263"/>
                    </a:lnTo>
                    <a:lnTo>
                      <a:pt x="3" y="269"/>
                    </a:lnTo>
                    <a:lnTo>
                      <a:pt x="5" y="274"/>
                    </a:lnTo>
                    <a:lnTo>
                      <a:pt x="8" y="281"/>
                    </a:lnTo>
                    <a:lnTo>
                      <a:pt x="11" y="286"/>
                    </a:lnTo>
                    <a:lnTo>
                      <a:pt x="15" y="291"/>
                    </a:lnTo>
                    <a:lnTo>
                      <a:pt x="20" y="295"/>
                    </a:lnTo>
                    <a:lnTo>
                      <a:pt x="23" y="299"/>
                    </a:lnTo>
                    <a:lnTo>
                      <a:pt x="29" y="303"/>
                    </a:lnTo>
                    <a:lnTo>
                      <a:pt x="34" y="305"/>
                    </a:lnTo>
                    <a:lnTo>
                      <a:pt x="39" y="308"/>
                    </a:lnTo>
                    <a:lnTo>
                      <a:pt x="45" y="309"/>
                    </a:lnTo>
                    <a:lnTo>
                      <a:pt x="50" y="311"/>
                    </a:lnTo>
                    <a:lnTo>
                      <a:pt x="56" y="312"/>
                    </a:lnTo>
                    <a:lnTo>
                      <a:pt x="61" y="312"/>
                    </a:lnTo>
                    <a:lnTo>
                      <a:pt x="68" y="311"/>
                    </a:lnTo>
                    <a:lnTo>
                      <a:pt x="74" y="311"/>
                    </a:lnTo>
                    <a:lnTo>
                      <a:pt x="79" y="308"/>
                    </a:lnTo>
                    <a:lnTo>
                      <a:pt x="85" y="307"/>
                    </a:lnTo>
                    <a:lnTo>
                      <a:pt x="90" y="303"/>
                    </a:lnTo>
                    <a:lnTo>
                      <a:pt x="405" y="116"/>
                    </a:lnTo>
                    <a:lnTo>
                      <a:pt x="410" y="113"/>
                    </a:lnTo>
                    <a:lnTo>
                      <a:pt x="414" y="109"/>
                    </a:lnTo>
                    <a:lnTo>
                      <a:pt x="419" y="104"/>
                    </a:lnTo>
                    <a:lnTo>
                      <a:pt x="423" y="100"/>
                    </a:lnTo>
                    <a:lnTo>
                      <a:pt x="425" y="95"/>
                    </a:lnTo>
                    <a:lnTo>
                      <a:pt x="429" y="90"/>
                    </a:lnTo>
                    <a:lnTo>
                      <a:pt x="430" y="84"/>
                    </a:lnTo>
                    <a:lnTo>
                      <a:pt x="433" y="78"/>
                    </a:lnTo>
                    <a:lnTo>
                      <a:pt x="434" y="73"/>
                    </a:lnTo>
                    <a:lnTo>
                      <a:pt x="434" y="66"/>
                    </a:lnTo>
                    <a:lnTo>
                      <a:pt x="434" y="60"/>
                    </a:lnTo>
                    <a:lnTo>
                      <a:pt x="434" y="55"/>
                    </a:lnTo>
                    <a:lnTo>
                      <a:pt x="433" y="48"/>
                    </a:lnTo>
                    <a:lnTo>
                      <a:pt x="431" y="43"/>
                    </a:lnTo>
                    <a:lnTo>
                      <a:pt x="429" y="36"/>
                    </a:lnTo>
                    <a:lnTo>
                      <a:pt x="426" y="3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ru-RU" sz="1187" kern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17" y="5397192"/>
            <a:ext cx="1714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25" y="5733439"/>
            <a:ext cx="1714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98" y="5135681"/>
            <a:ext cx="1714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70" y="5982314"/>
            <a:ext cx="1714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32" y="5396507"/>
            <a:ext cx="1714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681" y="5746815"/>
            <a:ext cx="1714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83" y="6306608"/>
            <a:ext cx="760244" cy="16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23" y="6293763"/>
            <a:ext cx="847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504" y="4317354"/>
            <a:ext cx="785647" cy="81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73252">
            <a:off x="5191582" y="4811353"/>
            <a:ext cx="357036" cy="13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71" y="4812052"/>
            <a:ext cx="387957" cy="15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7742744" y="3017627"/>
            <a:ext cx="8313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0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ЧИСЛЕННОСТЬ ДИСПЕТЧЕРСКОГО СОСТАВА ЕДДС БЕЛОВСКОГО МУНИЦИПАЛЬНОГО ОКРУГА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5</a:t>
            </a:fld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2268"/>
              </p:ext>
            </p:extLst>
          </p:nvPr>
        </p:nvGraphicFramePr>
        <p:xfrm>
          <a:off x="128464" y="1340769"/>
          <a:ext cx="9433047" cy="1480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Штатная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численность оперативных дежурных (чел.)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дежурной смены (чел.)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плата оперативных дежурных (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зарплата в муниципальном округе (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Консолидированный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бюджет муниципального округа (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125">
                <a:tc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20-21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55,997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1840,926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 БЕЛОВСКОГО  МУНИЦИПАЛЬНОГО  ОКРУГА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715680"/>
              </p:ext>
            </p:extLst>
          </p:nvPr>
        </p:nvGraphicFramePr>
        <p:xfrm>
          <a:off x="272480" y="836714"/>
          <a:ext cx="4680523" cy="1855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связи и автоматизации управления,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средства радиосвязи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Телефон городской АТС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Сотовый телефон  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BQ-5001L CONTACT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Стационарный GSM телефон BQ-2052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Point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Grey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Факс 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Panasonic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KX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FC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962-1 к-т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Телефон 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VoIP </a:t>
                      </a:r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Fanvil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C62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8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IP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-телефон</a:t>
                      </a:r>
                      <a:r>
                        <a:rPr lang="ru-RU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Grandstream</a:t>
                      </a:r>
                      <a:r>
                        <a:rPr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GXP2140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Стационарная УКВ радиостанция "ТАКТ"-101.51 П45 (400-470МГц)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72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-100  %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038177"/>
              </p:ext>
            </p:extLst>
          </p:nvPr>
        </p:nvGraphicFramePr>
        <p:xfrm>
          <a:off x="5025007" y="3637014"/>
          <a:ext cx="4761947" cy="504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6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Метеостанция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Davis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Vantage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201254"/>
              </p:ext>
            </p:extLst>
          </p:nvPr>
        </p:nvGraphicFramePr>
        <p:xfrm>
          <a:off x="5025008" y="4301807"/>
          <a:ext cx="4752530" cy="51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Приемник ГЛОНАСС или ГЛОНАСС/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GPS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Имеется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08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3471"/>
              </p:ext>
            </p:extLst>
          </p:nvPr>
        </p:nvGraphicFramePr>
        <p:xfrm>
          <a:off x="272479" y="4915178"/>
          <a:ext cx="9433047" cy="194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90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90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90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90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8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Абонент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Каналы связи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Прямой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канал связи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МГТС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ВЦСС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Транкинговая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Спутниковая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Сотовая </a:t>
                      </a:r>
                      <a:b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Радиосвязь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Интернет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Интранет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ЛВС МЧС России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1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720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ЦУКС ГУ МЧС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России по Кемеровской области-Кузбассу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ЕДДС соседних муниципальных образований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ДДС потенциально опасных объектов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с массовым пребыванием людей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667908" y="6492875"/>
            <a:ext cx="238092" cy="3651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</a:t>
            </a:r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6</a:t>
            </a:fld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711328"/>
              </p:ext>
            </p:extLst>
          </p:nvPr>
        </p:nvGraphicFramePr>
        <p:xfrm>
          <a:off x="5025008" y="836711"/>
          <a:ext cx="4752530" cy="207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Оргтехника (компьютеры, принтеры, сканеры)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АРМ начальника ЕДДС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АРМ зам. начальника ЕДДС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АРМ оперативного дежурного ЕДДС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АРМ диспетчера ЕДДС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Принтер 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Xerox HP P1102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Сканер 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bearpav2400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6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Источник</a:t>
                      </a:r>
                      <a:r>
                        <a:rPr lang="ru-RU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бесперебойного питания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6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Электростанция</a:t>
                      </a:r>
                      <a:r>
                        <a:rPr lang="ru-RU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ЭСБ-12 ВС1230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2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497329"/>
              </p:ext>
            </p:extLst>
          </p:nvPr>
        </p:nvGraphicFramePr>
        <p:xfrm>
          <a:off x="272479" y="2857627"/>
          <a:ext cx="4680522" cy="83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3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оповещения руководящего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состава и населения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Система оповещения «PVR-4 USB» (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Mix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Аппаратура П-166 ИТС,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электросирены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21 к-т.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68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-50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07027"/>
              </p:ext>
            </p:extLst>
          </p:nvPr>
        </p:nvGraphicFramePr>
        <p:xfrm>
          <a:off x="5025007" y="3040199"/>
          <a:ext cx="4752532" cy="487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0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видеоконференцсвязи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ВКС 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Polycom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PVX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603">
                <a:tc gridSpan="3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956835"/>
              </p:ext>
            </p:extLst>
          </p:nvPr>
        </p:nvGraphicFramePr>
        <p:xfrm>
          <a:off x="272479" y="3861047"/>
          <a:ext cx="4680521" cy="95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регистрации (записи) входящих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исходящих переговоров, а также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определения номера звонящего абонента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SpRecord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-4 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USB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запись переговоров с 4-х линий 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Устройство определения номера звонящего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-100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1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473" y="4896164"/>
            <a:ext cx="2304255" cy="1530169"/>
          </a:xfrm>
          <a:prstGeom prst="rect">
            <a:avLst/>
          </a:prstGeom>
          <a:noFill/>
        </p:spPr>
      </p:pic>
      <p:pic>
        <p:nvPicPr>
          <p:cNvPr id="34" name="Picture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3330" y="4881573"/>
            <a:ext cx="2286016" cy="152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5546" y="4882049"/>
            <a:ext cx="2286016" cy="1523057"/>
          </a:xfrm>
          <a:prstGeom prst="rect">
            <a:avLst/>
          </a:prstGeom>
          <a:noFill/>
        </p:spPr>
      </p:pic>
      <p:pic>
        <p:nvPicPr>
          <p:cNvPr id="47" name="Picture 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4438" y="4882049"/>
            <a:ext cx="2286016" cy="15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Рисунок 45" descr="C:\Users\ЕДДС-3\Desktop\0_6be7a_e6e4e2d7_ori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5546" y="2428868"/>
            <a:ext cx="227782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4951" y="2428868"/>
            <a:ext cx="228277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794" y="2428868"/>
            <a:ext cx="209551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2902" y="2428868"/>
            <a:ext cx="2374816" cy="15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89940"/>
              </p:ext>
            </p:extLst>
          </p:nvPr>
        </p:nvGraphicFramePr>
        <p:xfrm>
          <a:off x="269005" y="836712"/>
          <a:ext cx="9436523" cy="940730"/>
        </p:xfrm>
        <a:graphic>
          <a:graphicData uri="http://schemas.openxmlformats.org/drawingml/2006/table">
            <a:tbl>
              <a:tblPr/>
              <a:tblGrid>
                <a:gridCol w="1731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gridSpan="5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Потенциально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опасные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значимые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Критически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важные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157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6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химически-опасных объектов – 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166654" y="3714752"/>
            <a:ext cx="2286016" cy="268143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652661 с.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Мохово</a:t>
            </a:r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2595546" y="3714752"/>
            <a:ext cx="2286016" cy="268143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6652646  п. Новый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Каракан</a:t>
            </a:r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TextBox 15"/>
          <p:cNvSpPr txBox="1">
            <a:spLocks noChangeArrowheads="1"/>
          </p:cNvSpPr>
          <p:nvPr/>
        </p:nvSpPr>
        <p:spPr bwMode="auto">
          <a:xfrm>
            <a:off x="5024438" y="3714752"/>
            <a:ext cx="2286016" cy="268143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652673 с.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Каракан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15"/>
          <p:cNvSpPr txBox="1">
            <a:spLocks noChangeArrowheads="1"/>
          </p:cNvSpPr>
          <p:nvPr/>
        </p:nvSpPr>
        <p:spPr bwMode="auto">
          <a:xfrm>
            <a:off x="7453330" y="3714752"/>
            <a:ext cx="2286016" cy="268143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652660 с.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Старопестерево</a:t>
            </a:r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166654" y="1928802"/>
            <a:ext cx="2286016" cy="4528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Разрез «</a:t>
            </a:r>
            <a:r>
              <a:rPr lang="ru-RU" sz="12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Моховский</a:t>
            </a: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» филиал ОАО УК«</a:t>
            </a:r>
            <a:r>
              <a:rPr lang="ru-RU" sz="12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Кузбассразрезуголь</a:t>
            </a: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»</a:t>
            </a:r>
          </a:p>
        </p:txBody>
      </p:sp>
      <p:sp>
        <p:nvSpPr>
          <p:cNvPr id="55" name="TextBox 15"/>
          <p:cNvSpPr txBox="1">
            <a:spLocks noChangeArrowheads="1"/>
          </p:cNvSpPr>
          <p:nvPr/>
        </p:nvSpPr>
        <p:spPr bwMode="auto">
          <a:xfrm>
            <a:off x="2595546" y="2143116"/>
            <a:ext cx="2286016" cy="2681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ЗАО «Шахта </a:t>
            </a:r>
            <a:r>
              <a:rPr lang="ru-RU" sz="12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Беловская</a:t>
            </a: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»</a:t>
            </a:r>
            <a:endParaRPr lang="ru-RU" sz="1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Box 15"/>
          <p:cNvSpPr txBox="1">
            <a:spLocks noChangeArrowheads="1"/>
          </p:cNvSpPr>
          <p:nvPr/>
        </p:nvSpPr>
        <p:spPr bwMode="auto">
          <a:xfrm>
            <a:off x="5024438" y="2143116"/>
            <a:ext cx="2286016" cy="2681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ООО «Разрез </a:t>
            </a:r>
            <a:r>
              <a:rPr lang="ru-RU" sz="1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Пермяковский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15"/>
          <p:cNvSpPr txBox="1">
            <a:spLocks noChangeArrowheads="1"/>
          </p:cNvSpPr>
          <p:nvPr/>
        </p:nvSpPr>
        <p:spPr bwMode="auto">
          <a:xfrm>
            <a:off x="7453330" y="2143116"/>
            <a:ext cx="2286016" cy="2681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АО «Разрез </a:t>
            </a:r>
            <a:r>
              <a:rPr lang="ru-RU" sz="1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Инской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15"/>
          <p:cNvSpPr txBox="1">
            <a:spLocks noChangeArrowheads="1"/>
          </p:cNvSpPr>
          <p:nvPr/>
        </p:nvSpPr>
        <p:spPr bwMode="auto">
          <a:xfrm>
            <a:off x="166654" y="6143644"/>
            <a:ext cx="2286016" cy="268143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652661 с.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Мохово</a:t>
            </a:r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2595546" y="6143644"/>
            <a:ext cx="2286016" cy="268143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652673 с.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Каракан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15"/>
          <p:cNvSpPr txBox="1">
            <a:spLocks noChangeArrowheads="1"/>
          </p:cNvSpPr>
          <p:nvPr/>
        </p:nvSpPr>
        <p:spPr bwMode="auto">
          <a:xfrm>
            <a:off x="4987266" y="6137005"/>
            <a:ext cx="2286016" cy="268143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defTabSz="91281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6652646  </a:t>
            </a:r>
            <a:r>
              <a:rPr lang="ru-RU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п.Дунай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-Ключ</a:t>
            </a:r>
          </a:p>
        </p:txBody>
      </p:sp>
      <p:sp>
        <p:nvSpPr>
          <p:cNvPr id="61" name="TextBox 15"/>
          <p:cNvSpPr txBox="1">
            <a:spLocks noChangeArrowheads="1"/>
          </p:cNvSpPr>
          <p:nvPr/>
        </p:nvSpPr>
        <p:spPr bwMode="auto">
          <a:xfrm>
            <a:off x="7453330" y="6143644"/>
            <a:ext cx="2286016" cy="268143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652660 с.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Старопестерево</a:t>
            </a:r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TextBox 15"/>
          <p:cNvSpPr txBox="1">
            <a:spLocks noChangeArrowheads="1"/>
          </p:cNvSpPr>
          <p:nvPr/>
        </p:nvSpPr>
        <p:spPr bwMode="auto">
          <a:xfrm>
            <a:off x="166654" y="4572008"/>
            <a:ext cx="2286016" cy="2681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ООО «Шахта </a:t>
            </a:r>
            <a:r>
              <a:rPr lang="ru-RU" sz="12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Байкаимская</a:t>
            </a: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»</a:t>
            </a:r>
            <a:endParaRPr lang="ru-RU" sz="1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TextBox 15"/>
          <p:cNvSpPr txBox="1">
            <a:spLocks noChangeArrowheads="1"/>
          </p:cNvSpPr>
          <p:nvPr/>
        </p:nvSpPr>
        <p:spPr bwMode="auto">
          <a:xfrm>
            <a:off x="2595546" y="4357694"/>
            <a:ext cx="2286016" cy="4528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Разрез «</a:t>
            </a:r>
            <a:r>
              <a:rPr lang="ru-RU" sz="12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Виноградовский</a:t>
            </a: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» филиал ОАО «КТК»</a:t>
            </a:r>
          </a:p>
        </p:txBody>
      </p:sp>
      <p:sp>
        <p:nvSpPr>
          <p:cNvPr id="64" name="TextBox 15"/>
          <p:cNvSpPr txBox="1">
            <a:spLocks noChangeArrowheads="1"/>
          </p:cNvSpPr>
          <p:nvPr/>
        </p:nvSpPr>
        <p:spPr bwMode="auto">
          <a:xfrm>
            <a:off x="4972380" y="4357694"/>
            <a:ext cx="2345338" cy="4528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defTabSz="914400">
              <a:spcBef>
                <a:spcPts val="0"/>
              </a:spcBef>
              <a:buNone/>
              <a:defRPr/>
            </a:pP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ОАО «Русский уголь -</a:t>
            </a: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Кузбасс</a:t>
            </a: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»</a:t>
            </a:r>
          </a:p>
          <a:p>
            <a:pPr lvl="0" algn="ctr" defTabSz="914400">
              <a:spcBef>
                <a:spcPts val="0"/>
              </a:spcBef>
              <a:buNone/>
              <a:defRPr/>
            </a:pP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ООО «Разрез </a:t>
            </a:r>
            <a:r>
              <a:rPr lang="ru-RU" sz="1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Евтинский</a:t>
            </a: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»</a:t>
            </a:r>
            <a:endParaRPr lang="ru-RU" sz="1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TextBox 15"/>
          <p:cNvSpPr txBox="1">
            <a:spLocks noChangeArrowheads="1"/>
          </p:cNvSpPr>
          <p:nvPr/>
        </p:nvSpPr>
        <p:spPr bwMode="auto">
          <a:xfrm>
            <a:off x="7453330" y="4357694"/>
            <a:ext cx="2286016" cy="4528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sz="12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Сартакинский</a:t>
            </a: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склад ВМ КРУ «</a:t>
            </a:r>
            <a:r>
              <a:rPr lang="ru-RU" sz="12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Взрывпром</a:t>
            </a: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91199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8005"/>
            <a:ext cx="9906000" cy="1380731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</a:t>
            </a:r>
            <a:endParaRPr 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БЕЛОВСКОГО МУНИЦИПАЛЬНОГО ОКРУГА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ПЕРИОД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2018 - 2022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15749"/>
            <a:ext cx="216734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89050"/>
            <a:ext cx="408389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pPr indent="189987" defTabSz="1072866" fontAlgn="base">
              <a:spcBef>
                <a:spcPct val="0"/>
              </a:spcBef>
              <a:spcAft>
                <a:spcPct val="0"/>
              </a:spcAft>
              <a:tabLst>
                <a:tab pos="3484951" algn="ctr"/>
                <a:tab pos="6969901" algn="r"/>
              </a:tabLst>
            </a:pPr>
            <a:endParaRPr lang="ru-RU">
              <a:latin typeface="Arial" pitchFamily="34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0" y="393851"/>
            <a:ext cx="216734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95348" y="1643050"/>
            <a:ext cx="7878875" cy="1570173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</a:ln>
        </p:spPr>
        <p:txBody>
          <a:bodyPr wrap="square" lIns="107183" tIns="53594" rIns="107183" bIns="53594">
            <a:spAutoFit/>
          </a:bodyPr>
          <a:lstStyle>
            <a:lvl1pPr indent="179388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525257"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период 2018-2022 года на 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Беловского муниципального округа чрезвычайных ситуаций не произошло: </a:t>
            </a:r>
            <a:endParaRPr lang="ru-RU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25257" algn="just"/>
            <a:r>
              <a:rPr lang="ru-RU" sz="1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sz="1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9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25257" algn="just"/>
            <a:r>
              <a:rPr lang="ru-RU" sz="1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sz="1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9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25257" algn="just"/>
            <a:r>
              <a:rPr lang="ru-RU" sz="19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биолого</a:t>
            </a:r>
            <a:r>
              <a:rPr lang="ru-RU" sz="1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9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19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ЧС – </a:t>
            </a:r>
            <a:r>
              <a:rPr 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45955195"/>
              </p:ext>
            </p:extLst>
          </p:nvPr>
        </p:nvGraphicFramePr>
        <p:xfrm>
          <a:off x="1119420" y="3861048"/>
          <a:ext cx="786602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978" y="1068808"/>
            <a:ext cx="4147933" cy="274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Фото по работе\Новая папка\IMG_20190416_1212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t="10630" r="126" b="7130"/>
          <a:stretch/>
        </p:blipFill>
        <p:spPr bwMode="auto">
          <a:xfrm>
            <a:off x="466442" y="1068808"/>
            <a:ext cx="4342543" cy="27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2"/>
          <a:stretch/>
        </p:blipFill>
        <p:spPr>
          <a:xfrm>
            <a:off x="5214978" y="4149080"/>
            <a:ext cx="4147933" cy="26642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3" y="4149080"/>
            <a:ext cx="4342542" cy="2664296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МЕСТА ПЕРСОНАЛА ДЕЖУРНОЙ СМЕНЫ</a:t>
            </a:r>
            <a:endParaRPr 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БЕЛОВСКОГО МУНИЦИПАЛЬНОГО ОКРУГА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2595546" y="3768290"/>
            <a:ext cx="4714908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Зал оперативного управления  ЕДДС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635023" y="6436550"/>
            <a:ext cx="4288601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АРМ оперативного дежурного ЕДДС (112)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853962" y="3459341"/>
            <a:ext cx="4020555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АРМ для оповещения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5131286" y="3448966"/>
            <a:ext cx="4490548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АРМ старшего оперативного дежурного ЕДДС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817096" y="3284984"/>
            <a:ext cx="1296144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671548" y="5949280"/>
            <a:ext cx="841292" cy="5787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5418688" y="6363181"/>
            <a:ext cx="4119455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АРМ для проведения </a:t>
            </a:r>
            <a:r>
              <a:rPr lang="ru-RU" altLang="ru-RU" sz="1600" b="1" dirty="0" err="1" smtClean="0">
                <a:latin typeface="Times New Roman" panose="02020603050405020304" pitchFamily="18" charset="0"/>
              </a:rPr>
              <a:t>видеоселектора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7413883" y="6312090"/>
            <a:ext cx="491445" cy="2472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790973" y="3203533"/>
            <a:ext cx="252028" cy="4214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3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24226</TotalTime>
  <Words>1093</Words>
  <Application>Microsoft Office PowerPoint</Application>
  <PresentationFormat>Лист A4 (210x297 мм)</PresentationFormat>
  <Paragraphs>333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2_Тема Office</vt:lpstr>
      <vt:lpstr>Презентация PowerPoint</vt:lpstr>
      <vt:lpstr>РУКОВОДСТВО МУНИЦИПАЛЬНОГО ОБРАЗОВАНИЯ И ЕДДС </vt:lpstr>
      <vt:lpstr>КРАТКАЯ  ХАРАКТЕРИСТИКА  БЕЛОВСКОГО МУНИЦИПАЛЬНОГО ОКРУГА </vt:lpstr>
      <vt:lpstr>РАЗМЕЩЕНИЕ ЕДДС   БЕЛОВСКОГО  МУНИЦИПАЛЬНОГО  ОКРУГА</vt:lpstr>
      <vt:lpstr>ЧИСЛЕННОСТЬ ДИСПЕТЧЕРСКОГО СОСТАВА ЕДДС БЕЛОВСКОГО МУНИЦИПАЛЬНОГО ОКРУГА</vt:lpstr>
      <vt:lpstr>ТЕХНИЧЕСКОЕ ОСНАЩЕНИЕ ЕДДС  БЕЛОВСКОГО  МУНИЦИПАЛЬНОГО  ОКРУГА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Денис Целищев</cp:lastModifiedBy>
  <cp:revision>695</cp:revision>
  <cp:lastPrinted>2022-08-11T07:09:29Z</cp:lastPrinted>
  <dcterms:modified xsi:type="dcterms:W3CDTF">2023-05-23T09:41:12Z</dcterms:modified>
</cp:coreProperties>
</file>